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9.jpg" ContentType="image/jpg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7" r:id="rId9"/>
    <p:sldId id="271" r:id="rId10"/>
    <p:sldId id="273" r:id="rId11"/>
    <p:sldId id="272" r:id="rId12"/>
    <p:sldId id="298" r:id="rId13"/>
    <p:sldId id="264" r:id="rId14"/>
    <p:sldId id="266" r:id="rId15"/>
    <p:sldId id="274" r:id="rId16"/>
    <p:sldId id="287" r:id="rId17"/>
    <p:sldId id="276" r:id="rId18"/>
    <p:sldId id="277" r:id="rId19"/>
    <p:sldId id="299" r:id="rId20"/>
    <p:sldId id="278" r:id="rId21"/>
    <p:sldId id="279" r:id="rId22"/>
    <p:sldId id="280" r:id="rId23"/>
    <p:sldId id="281" r:id="rId24"/>
    <p:sldId id="284" r:id="rId25"/>
    <p:sldId id="290" r:id="rId26"/>
    <p:sldId id="286" r:id="rId27"/>
    <p:sldId id="285" r:id="rId28"/>
    <p:sldId id="289" r:id="rId29"/>
    <p:sldId id="288" r:id="rId30"/>
    <p:sldId id="282" r:id="rId31"/>
    <p:sldId id="283" r:id="rId32"/>
    <p:sldId id="291" r:id="rId33"/>
    <p:sldId id="292" r:id="rId34"/>
    <p:sldId id="300" r:id="rId35"/>
    <p:sldId id="294" r:id="rId36"/>
    <p:sldId id="296" r:id="rId37"/>
    <p:sldId id="297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cer" initials="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50" autoAdjust="0"/>
    <p:restoredTop sz="97153" autoAdjust="0"/>
  </p:normalViewPr>
  <p:slideViewPr>
    <p:cSldViewPr snapToGrid="0">
      <p:cViewPr>
        <p:scale>
          <a:sx n="68" d="100"/>
          <a:sy n="68" d="100"/>
        </p:scale>
        <p:origin x="-48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9-18T10:07:57.273" idx="4">
    <p:pos x="10" y="10"/>
    <p:text>INSERT IMAGES</p:text>
    <p:extLst>
      <p:ext uri="{C676402C-5697-4E1C-873F-D02D1690AC5C}">
        <p15:threadingInfo xmlns="" xmlns:p15="http://schemas.microsoft.com/office/powerpoint/2012/main" timeZoneBias="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9-18T10:13:20.897" idx="5">
    <p:pos x="10" y="10"/>
    <p:text>INSERT PC PICTURE</p:text>
    <p:extLst>
      <p:ext uri="{C676402C-5697-4E1C-873F-D02D1690AC5C}">
        <p15:threadingInfo xmlns="" xmlns:p15="http://schemas.microsoft.com/office/powerpoint/2012/main" timeZoneBias="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F1E9BB-702A-480A-8967-A17F10B0B9A4}" type="datetimeFigureOut">
              <a:rPr lang="en-GB" smtClean="0"/>
              <a:t>29/09/2020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54AFA3-EE32-4AAD-B6EB-DEA6BF3B12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0766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7-2018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4AFA3-EE32-4AAD-B6EB-DEA6BF3B12CE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9755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5D694-E463-41D2-9829-B968D9AF491D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4FDD6-E1EB-423F-877F-A606762A9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895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5D694-E463-41D2-9829-B968D9AF491D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4FDD6-E1EB-423F-877F-A606762A9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149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5D694-E463-41D2-9829-B968D9AF491D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4FDD6-E1EB-423F-877F-A606762A9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132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5D694-E463-41D2-9829-B968D9AF491D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4FDD6-E1EB-423F-877F-A606762A9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115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5D694-E463-41D2-9829-B968D9AF491D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4FDD6-E1EB-423F-877F-A606762A9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19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5D694-E463-41D2-9829-B968D9AF491D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4FDD6-E1EB-423F-877F-A606762A9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85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5D694-E463-41D2-9829-B968D9AF491D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4FDD6-E1EB-423F-877F-A606762A9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576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5D694-E463-41D2-9829-B968D9AF491D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4FDD6-E1EB-423F-877F-A606762A9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750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5D694-E463-41D2-9829-B968D9AF491D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4FDD6-E1EB-423F-877F-A606762A9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639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5D694-E463-41D2-9829-B968D9AF491D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4FDD6-E1EB-423F-877F-A606762A9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958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5D694-E463-41D2-9829-B968D9AF491D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4FDD6-E1EB-423F-877F-A606762A9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222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5D694-E463-41D2-9829-B968D9AF491D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4FDD6-E1EB-423F-877F-A606762A9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6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2.jp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comments" Target="../comments/comment1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5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3.jpg"/><Relationship Id="rId7" Type="http://schemas.openxmlformats.org/officeDocument/2006/relationships/image" Target="../media/image47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44.jpg"/><Relationship Id="rId7" Type="http://schemas.openxmlformats.org/officeDocument/2006/relationships/image" Target="../media/image53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g"/><Relationship Id="rId4" Type="http://schemas.openxmlformats.org/officeDocument/2006/relationships/image" Target="../media/image2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418492" y="2758754"/>
            <a:ext cx="3346374" cy="483924"/>
          </a:xfrm>
          <a:prstGeom prst="rect">
            <a:avLst/>
          </a:prstGeom>
        </p:spPr>
        <p:txBody>
          <a:bodyPr vert="horz" wrap="square" lIns="0" tIns="22044" rIns="0" bIns="0" rtlCol="0">
            <a:spAutoFit/>
          </a:bodyPr>
          <a:lstStyle/>
          <a:p>
            <a:pPr marL="16328">
              <a:spcBef>
                <a:spcPts val="174"/>
              </a:spcBef>
            </a:pPr>
            <a:r>
              <a:rPr lang="en-GB" sz="1600" b="1" spc="19" dirty="0" smtClean="0">
                <a:solidFill>
                  <a:srgbClr val="1F448C"/>
                </a:solidFill>
                <a:latin typeface="Source Sans Pro"/>
                <a:cs typeface="Source Sans Pro"/>
              </a:rPr>
              <a:t>PROTECTING OUR PROGRESS</a:t>
            </a:r>
            <a:endParaRPr sz="1600" b="1" dirty="0">
              <a:latin typeface="Source Sans Pro"/>
              <a:cs typeface="Source Sans Pro"/>
            </a:endParaRPr>
          </a:p>
          <a:p>
            <a:pPr marL="26125">
              <a:spcBef>
                <a:spcPts val="39"/>
              </a:spcBef>
            </a:pPr>
            <a:r>
              <a:rPr sz="1400" spc="-64" dirty="0">
                <a:solidFill>
                  <a:srgbClr val="1F448C"/>
                </a:solidFill>
                <a:latin typeface="Britannic Bold"/>
                <a:cs typeface="Britannic Bold"/>
              </a:rPr>
              <a:t>Transforming </a:t>
            </a:r>
            <a:r>
              <a:rPr lang="en-US" sz="1400" spc="-64" dirty="0" smtClean="0">
                <a:solidFill>
                  <a:srgbClr val="1F448C"/>
                </a:solidFill>
                <a:latin typeface="Berlin Sans FB" pitchFamily="34" charset="0"/>
                <a:cs typeface="Britannic Bold"/>
              </a:rPr>
              <a:t>SEKYERE AFRAM PLAINS</a:t>
            </a:r>
            <a:r>
              <a:rPr lang="en-US" sz="1400" spc="-64" dirty="0" smtClean="0">
                <a:solidFill>
                  <a:srgbClr val="1F448C"/>
                </a:solidFill>
                <a:latin typeface="Britannic Bold"/>
                <a:cs typeface="Britannic Bold"/>
              </a:rPr>
              <a:t> for all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748047" y="4680757"/>
            <a:ext cx="6350792" cy="1997434"/>
          </a:xfrm>
          <a:prstGeom prst="rect">
            <a:avLst/>
          </a:prstGeom>
        </p:spPr>
        <p:txBody>
          <a:bodyPr vert="horz" wrap="square" lIns="0" tIns="14696" rIns="0" bIns="0" rtlCol="0">
            <a:spAutoFit/>
          </a:bodyPr>
          <a:lstStyle/>
          <a:p>
            <a:pPr marL="41636" algn="ctr">
              <a:spcBef>
                <a:spcPts val="116"/>
              </a:spcBef>
            </a:pPr>
            <a:r>
              <a:rPr lang="en-US" sz="4000" spc="225" dirty="0" smtClean="0">
                <a:solidFill>
                  <a:srgbClr val="1F448C"/>
                </a:solidFill>
                <a:latin typeface="Britannic Bold"/>
                <a:cs typeface="Britannic Bold"/>
              </a:rPr>
              <a:t>SEKYERE AFRAM PLAINS CONSTITUENCY</a:t>
            </a:r>
          </a:p>
          <a:p>
            <a:pPr marL="41636">
              <a:spcBef>
                <a:spcPts val="116"/>
              </a:spcBef>
            </a:pPr>
            <a:endParaRPr sz="4800" dirty="0">
              <a:latin typeface="Britannic Bold"/>
              <a:cs typeface="Britannic Bold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238251" y="6528294"/>
            <a:ext cx="9720397" cy="318407"/>
          </a:xfrm>
          <a:custGeom>
            <a:avLst/>
            <a:gdLst/>
            <a:ahLst/>
            <a:cxnLst/>
            <a:rect l="l" t="t" r="r" b="b"/>
            <a:pathLst>
              <a:path w="7560309" h="247650">
                <a:moveTo>
                  <a:pt x="0" y="247647"/>
                </a:moveTo>
                <a:lnTo>
                  <a:pt x="0" y="0"/>
                </a:lnTo>
                <a:lnTo>
                  <a:pt x="7559999" y="0"/>
                </a:lnTo>
                <a:lnTo>
                  <a:pt x="7559999" y="247647"/>
                </a:lnTo>
                <a:lnTo>
                  <a:pt x="0" y="247647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7" name="object 7"/>
          <p:cNvSpPr/>
          <p:nvPr/>
        </p:nvSpPr>
        <p:spPr>
          <a:xfrm>
            <a:off x="1238251" y="5973218"/>
            <a:ext cx="9720397" cy="318407"/>
          </a:xfrm>
          <a:custGeom>
            <a:avLst/>
            <a:gdLst/>
            <a:ahLst/>
            <a:cxnLst/>
            <a:rect l="l" t="t" r="r" b="b"/>
            <a:pathLst>
              <a:path w="7560309" h="247650">
                <a:moveTo>
                  <a:pt x="0" y="247647"/>
                </a:moveTo>
                <a:lnTo>
                  <a:pt x="0" y="0"/>
                </a:lnTo>
                <a:lnTo>
                  <a:pt x="7559999" y="0"/>
                </a:lnTo>
                <a:lnTo>
                  <a:pt x="7559999" y="247647"/>
                </a:lnTo>
                <a:lnTo>
                  <a:pt x="0" y="247647"/>
                </a:lnTo>
                <a:close/>
              </a:path>
            </a:pathLst>
          </a:custGeom>
          <a:solidFill>
            <a:srgbClr val="1F448C"/>
          </a:solidFill>
        </p:spPr>
        <p:txBody>
          <a:bodyPr wrap="square" lIns="0" tIns="0" rIns="0" bIns="0" rtlCol="0"/>
          <a:lstStyle/>
          <a:p>
            <a:endParaRPr sz="2314" dirty="0"/>
          </a:p>
        </p:txBody>
      </p:sp>
      <p:sp>
        <p:nvSpPr>
          <p:cNvPr id="8" name="object 8"/>
          <p:cNvSpPr/>
          <p:nvPr/>
        </p:nvSpPr>
        <p:spPr>
          <a:xfrm>
            <a:off x="2113317" y="578440"/>
            <a:ext cx="483326" cy="445770"/>
          </a:xfrm>
          <a:custGeom>
            <a:avLst/>
            <a:gdLst/>
            <a:ahLst/>
            <a:cxnLst/>
            <a:rect l="l" t="t" r="r" b="b"/>
            <a:pathLst>
              <a:path w="375919" h="346709">
                <a:moveTo>
                  <a:pt x="35896" y="339089"/>
                </a:moveTo>
                <a:lnTo>
                  <a:pt x="695" y="339089"/>
                </a:lnTo>
                <a:lnTo>
                  <a:pt x="695" y="340360"/>
                </a:lnTo>
                <a:lnTo>
                  <a:pt x="0" y="342900"/>
                </a:lnTo>
                <a:lnTo>
                  <a:pt x="24988" y="342900"/>
                </a:lnTo>
                <a:lnTo>
                  <a:pt x="14245" y="345439"/>
                </a:lnTo>
                <a:lnTo>
                  <a:pt x="14584" y="345439"/>
                </a:lnTo>
                <a:lnTo>
                  <a:pt x="14853" y="346710"/>
                </a:lnTo>
                <a:lnTo>
                  <a:pt x="30006" y="346710"/>
                </a:lnTo>
                <a:lnTo>
                  <a:pt x="30272" y="345439"/>
                </a:lnTo>
                <a:lnTo>
                  <a:pt x="33408" y="340360"/>
                </a:lnTo>
                <a:lnTo>
                  <a:pt x="36483" y="340360"/>
                </a:lnTo>
                <a:lnTo>
                  <a:pt x="35896" y="339089"/>
                </a:lnTo>
                <a:close/>
              </a:path>
              <a:path w="375919" h="346709">
                <a:moveTo>
                  <a:pt x="120863" y="336550"/>
                </a:moveTo>
                <a:lnTo>
                  <a:pt x="93391" y="336550"/>
                </a:lnTo>
                <a:lnTo>
                  <a:pt x="92466" y="337820"/>
                </a:lnTo>
                <a:lnTo>
                  <a:pt x="93391" y="340360"/>
                </a:lnTo>
                <a:lnTo>
                  <a:pt x="101872" y="341630"/>
                </a:lnTo>
                <a:lnTo>
                  <a:pt x="116093" y="341630"/>
                </a:lnTo>
                <a:lnTo>
                  <a:pt x="123037" y="340360"/>
                </a:lnTo>
                <a:lnTo>
                  <a:pt x="123037" y="337820"/>
                </a:lnTo>
                <a:lnTo>
                  <a:pt x="119611" y="337820"/>
                </a:lnTo>
                <a:lnTo>
                  <a:pt x="120863" y="336550"/>
                </a:lnTo>
                <a:close/>
              </a:path>
              <a:path w="375919" h="346709">
                <a:moveTo>
                  <a:pt x="184536" y="300989"/>
                </a:moveTo>
                <a:lnTo>
                  <a:pt x="153666" y="300989"/>
                </a:lnTo>
                <a:lnTo>
                  <a:pt x="153103" y="311150"/>
                </a:lnTo>
                <a:lnTo>
                  <a:pt x="152990" y="320039"/>
                </a:lnTo>
                <a:lnTo>
                  <a:pt x="153103" y="323850"/>
                </a:lnTo>
                <a:lnTo>
                  <a:pt x="153666" y="330200"/>
                </a:lnTo>
                <a:lnTo>
                  <a:pt x="152060" y="334010"/>
                </a:lnTo>
                <a:lnTo>
                  <a:pt x="149559" y="335280"/>
                </a:lnTo>
                <a:lnTo>
                  <a:pt x="149559" y="337820"/>
                </a:lnTo>
                <a:lnTo>
                  <a:pt x="162274" y="339089"/>
                </a:lnTo>
                <a:lnTo>
                  <a:pt x="163763" y="340360"/>
                </a:lnTo>
                <a:lnTo>
                  <a:pt x="171284" y="341630"/>
                </a:lnTo>
                <a:lnTo>
                  <a:pt x="178752" y="339089"/>
                </a:lnTo>
                <a:lnTo>
                  <a:pt x="206781" y="339089"/>
                </a:lnTo>
                <a:lnTo>
                  <a:pt x="207003" y="337820"/>
                </a:lnTo>
                <a:lnTo>
                  <a:pt x="207003" y="336550"/>
                </a:lnTo>
                <a:lnTo>
                  <a:pt x="219896" y="336550"/>
                </a:lnTo>
                <a:lnTo>
                  <a:pt x="219412" y="332739"/>
                </a:lnTo>
                <a:lnTo>
                  <a:pt x="220943" y="332739"/>
                </a:lnTo>
                <a:lnTo>
                  <a:pt x="222530" y="331470"/>
                </a:lnTo>
                <a:lnTo>
                  <a:pt x="199947" y="331470"/>
                </a:lnTo>
                <a:lnTo>
                  <a:pt x="200602" y="330200"/>
                </a:lnTo>
                <a:lnTo>
                  <a:pt x="198946" y="328930"/>
                </a:lnTo>
                <a:lnTo>
                  <a:pt x="186048" y="328930"/>
                </a:lnTo>
                <a:lnTo>
                  <a:pt x="186411" y="327660"/>
                </a:lnTo>
                <a:lnTo>
                  <a:pt x="186703" y="327660"/>
                </a:lnTo>
                <a:lnTo>
                  <a:pt x="187041" y="326389"/>
                </a:lnTo>
                <a:lnTo>
                  <a:pt x="190689" y="326389"/>
                </a:lnTo>
                <a:lnTo>
                  <a:pt x="193183" y="325120"/>
                </a:lnTo>
                <a:lnTo>
                  <a:pt x="192812" y="318770"/>
                </a:lnTo>
                <a:lnTo>
                  <a:pt x="192535" y="312420"/>
                </a:lnTo>
                <a:lnTo>
                  <a:pt x="192017" y="306070"/>
                </a:lnTo>
                <a:lnTo>
                  <a:pt x="187041" y="306070"/>
                </a:lnTo>
                <a:lnTo>
                  <a:pt x="184536" y="300989"/>
                </a:lnTo>
                <a:close/>
              </a:path>
              <a:path w="375919" h="346709">
                <a:moveTo>
                  <a:pt x="206781" y="339089"/>
                </a:moveTo>
                <a:lnTo>
                  <a:pt x="189777" y="339089"/>
                </a:lnTo>
                <a:lnTo>
                  <a:pt x="200351" y="340360"/>
                </a:lnTo>
                <a:lnTo>
                  <a:pt x="206463" y="341630"/>
                </a:lnTo>
                <a:lnTo>
                  <a:pt x="206781" y="339089"/>
                </a:lnTo>
                <a:close/>
              </a:path>
              <a:path w="375919" h="346709">
                <a:moveTo>
                  <a:pt x="72627" y="325120"/>
                </a:moveTo>
                <a:lnTo>
                  <a:pt x="72627" y="327660"/>
                </a:lnTo>
                <a:lnTo>
                  <a:pt x="75708" y="327660"/>
                </a:lnTo>
                <a:lnTo>
                  <a:pt x="76352" y="328930"/>
                </a:lnTo>
                <a:lnTo>
                  <a:pt x="75117" y="330200"/>
                </a:lnTo>
                <a:lnTo>
                  <a:pt x="74167" y="331470"/>
                </a:lnTo>
                <a:lnTo>
                  <a:pt x="74167" y="334010"/>
                </a:lnTo>
                <a:lnTo>
                  <a:pt x="76032" y="335280"/>
                </a:lnTo>
                <a:lnTo>
                  <a:pt x="76622" y="340360"/>
                </a:lnTo>
                <a:lnTo>
                  <a:pt x="84719" y="340360"/>
                </a:lnTo>
                <a:lnTo>
                  <a:pt x="87440" y="337820"/>
                </a:lnTo>
                <a:lnTo>
                  <a:pt x="93391" y="336550"/>
                </a:lnTo>
                <a:lnTo>
                  <a:pt x="120863" y="336550"/>
                </a:lnTo>
                <a:lnTo>
                  <a:pt x="120863" y="334010"/>
                </a:lnTo>
                <a:lnTo>
                  <a:pt x="111248" y="334010"/>
                </a:lnTo>
                <a:lnTo>
                  <a:pt x="106635" y="332739"/>
                </a:lnTo>
                <a:lnTo>
                  <a:pt x="94284" y="332739"/>
                </a:lnTo>
                <a:lnTo>
                  <a:pt x="93253" y="326389"/>
                </a:lnTo>
                <a:lnTo>
                  <a:pt x="75117" y="326389"/>
                </a:lnTo>
                <a:lnTo>
                  <a:pt x="72627" y="325120"/>
                </a:lnTo>
                <a:close/>
              </a:path>
              <a:path w="375919" h="346709">
                <a:moveTo>
                  <a:pt x="27202" y="331470"/>
                </a:moveTo>
                <a:lnTo>
                  <a:pt x="24199" y="334010"/>
                </a:lnTo>
                <a:lnTo>
                  <a:pt x="22893" y="337820"/>
                </a:lnTo>
                <a:lnTo>
                  <a:pt x="7075" y="337820"/>
                </a:lnTo>
                <a:lnTo>
                  <a:pt x="4090" y="339089"/>
                </a:lnTo>
                <a:lnTo>
                  <a:pt x="34297" y="339089"/>
                </a:lnTo>
                <a:lnTo>
                  <a:pt x="34297" y="337820"/>
                </a:lnTo>
                <a:lnTo>
                  <a:pt x="33999" y="336550"/>
                </a:lnTo>
                <a:lnTo>
                  <a:pt x="29081" y="336550"/>
                </a:lnTo>
                <a:lnTo>
                  <a:pt x="27202" y="331470"/>
                </a:lnTo>
                <a:close/>
              </a:path>
              <a:path w="375919" h="346709">
                <a:moveTo>
                  <a:pt x="94944" y="265430"/>
                </a:moveTo>
                <a:lnTo>
                  <a:pt x="59335" y="265430"/>
                </a:lnTo>
                <a:lnTo>
                  <a:pt x="61518" y="280670"/>
                </a:lnTo>
                <a:lnTo>
                  <a:pt x="61589" y="283210"/>
                </a:lnTo>
                <a:lnTo>
                  <a:pt x="60034" y="300989"/>
                </a:lnTo>
                <a:lnTo>
                  <a:pt x="56637" y="320039"/>
                </a:lnTo>
                <a:lnTo>
                  <a:pt x="53809" y="336550"/>
                </a:lnTo>
                <a:lnTo>
                  <a:pt x="62741" y="339089"/>
                </a:lnTo>
                <a:lnTo>
                  <a:pt x="67094" y="337820"/>
                </a:lnTo>
                <a:lnTo>
                  <a:pt x="72627" y="336550"/>
                </a:lnTo>
                <a:lnTo>
                  <a:pt x="68004" y="332739"/>
                </a:lnTo>
                <a:lnTo>
                  <a:pt x="60275" y="332739"/>
                </a:lnTo>
                <a:lnTo>
                  <a:pt x="64904" y="320039"/>
                </a:lnTo>
                <a:lnTo>
                  <a:pt x="64904" y="316230"/>
                </a:lnTo>
                <a:lnTo>
                  <a:pt x="63695" y="312420"/>
                </a:lnTo>
                <a:lnTo>
                  <a:pt x="65534" y="309880"/>
                </a:lnTo>
                <a:lnTo>
                  <a:pt x="68613" y="306070"/>
                </a:lnTo>
                <a:lnTo>
                  <a:pt x="91545" y="306070"/>
                </a:lnTo>
                <a:lnTo>
                  <a:pt x="92193" y="292100"/>
                </a:lnTo>
                <a:lnTo>
                  <a:pt x="94695" y="269239"/>
                </a:lnTo>
                <a:lnTo>
                  <a:pt x="94944" y="265430"/>
                </a:lnTo>
                <a:close/>
              </a:path>
              <a:path w="375919" h="346709">
                <a:moveTo>
                  <a:pt x="20455" y="245110"/>
                </a:moveTo>
                <a:lnTo>
                  <a:pt x="22203" y="252730"/>
                </a:lnTo>
                <a:lnTo>
                  <a:pt x="23730" y="259080"/>
                </a:lnTo>
                <a:lnTo>
                  <a:pt x="24229" y="265430"/>
                </a:lnTo>
                <a:lnTo>
                  <a:pt x="22893" y="271780"/>
                </a:lnTo>
                <a:lnTo>
                  <a:pt x="22944" y="307339"/>
                </a:lnTo>
                <a:lnTo>
                  <a:pt x="18594" y="321310"/>
                </a:lnTo>
                <a:lnTo>
                  <a:pt x="5572" y="331470"/>
                </a:lnTo>
                <a:lnTo>
                  <a:pt x="7075" y="334010"/>
                </a:lnTo>
                <a:lnTo>
                  <a:pt x="10220" y="337820"/>
                </a:lnTo>
                <a:lnTo>
                  <a:pt x="22893" y="337820"/>
                </a:lnTo>
                <a:lnTo>
                  <a:pt x="16391" y="334010"/>
                </a:lnTo>
                <a:lnTo>
                  <a:pt x="17045" y="331470"/>
                </a:lnTo>
                <a:lnTo>
                  <a:pt x="18896" y="328930"/>
                </a:lnTo>
                <a:lnTo>
                  <a:pt x="51697" y="328930"/>
                </a:lnTo>
                <a:lnTo>
                  <a:pt x="52528" y="323850"/>
                </a:lnTo>
                <a:lnTo>
                  <a:pt x="55542" y="275589"/>
                </a:lnTo>
                <a:lnTo>
                  <a:pt x="59335" y="265430"/>
                </a:lnTo>
                <a:lnTo>
                  <a:pt x="94944" y="265430"/>
                </a:lnTo>
                <a:lnTo>
                  <a:pt x="95442" y="257810"/>
                </a:lnTo>
                <a:lnTo>
                  <a:pt x="38657" y="257810"/>
                </a:lnTo>
                <a:lnTo>
                  <a:pt x="30006" y="256539"/>
                </a:lnTo>
                <a:lnTo>
                  <a:pt x="29657" y="255270"/>
                </a:lnTo>
                <a:lnTo>
                  <a:pt x="29081" y="250189"/>
                </a:lnTo>
                <a:lnTo>
                  <a:pt x="25671" y="250189"/>
                </a:lnTo>
                <a:lnTo>
                  <a:pt x="25671" y="248920"/>
                </a:lnTo>
                <a:lnTo>
                  <a:pt x="25373" y="247650"/>
                </a:lnTo>
                <a:lnTo>
                  <a:pt x="24988" y="246380"/>
                </a:lnTo>
                <a:lnTo>
                  <a:pt x="23497" y="246380"/>
                </a:lnTo>
                <a:lnTo>
                  <a:pt x="20455" y="245110"/>
                </a:lnTo>
                <a:close/>
              </a:path>
              <a:path w="375919" h="346709">
                <a:moveTo>
                  <a:pt x="51697" y="328930"/>
                </a:moveTo>
                <a:lnTo>
                  <a:pt x="31244" y="328930"/>
                </a:lnTo>
                <a:lnTo>
                  <a:pt x="39860" y="337820"/>
                </a:lnTo>
                <a:lnTo>
                  <a:pt x="49147" y="337820"/>
                </a:lnTo>
                <a:lnTo>
                  <a:pt x="50450" y="336550"/>
                </a:lnTo>
                <a:lnTo>
                  <a:pt x="51697" y="328930"/>
                </a:lnTo>
                <a:close/>
              </a:path>
              <a:path w="375919" h="346709">
                <a:moveTo>
                  <a:pt x="219896" y="336550"/>
                </a:moveTo>
                <a:lnTo>
                  <a:pt x="210737" y="336550"/>
                </a:lnTo>
                <a:lnTo>
                  <a:pt x="220057" y="337820"/>
                </a:lnTo>
                <a:lnTo>
                  <a:pt x="219896" y="336550"/>
                </a:lnTo>
                <a:close/>
              </a:path>
              <a:path w="375919" h="346709">
                <a:moveTo>
                  <a:pt x="33660" y="334010"/>
                </a:moveTo>
                <a:lnTo>
                  <a:pt x="32508" y="334010"/>
                </a:lnTo>
                <a:lnTo>
                  <a:pt x="29081" y="336550"/>
                </a:lnTo>
                <a:lnTo>
                  <a:pt x="33999" y="336550"/>
                </a:lnTo>
                <a:lnTo>
                  <a:pt x="33660" y="334010"/>
                </a:lnTo>
                <a:close/>
              </a:path>
              <a:path w="375919" h="346709">
                <a:moveTo>
                  <a:pt x="110333" y="328930"/>
                </a:moveTo>
                <a:lnTo>
                  <a:pt x="97055" y="328930"/>
                </a:lnTo>
                <a:lnTo>
                  <a:pt x="97055" y="332739"/>
                </a:lnTo>
                <a:lnTo>
                  <a:pt x="108832" y="332739"/>
                </a:lnTo>
                <a:lnTo>
                  <a:pt x="109688" y="331470"/>
                </a:lnTo>
                <a:lnTo>
                  <a:pt x="110041" y="331470"/>
                </a:lnTo>
                <a:lnTo>
                  <a:pt x="110333" y="330200"/>
                </a:lnTo>
                <a:lnTo>
                  <a:pt x="110333" y="328930"/>
                </a:lnTo>
                <a:close/>
              </a:path>
              <a:path w="375919" h="346709">
                <a:moveTo>
                  <a:pt x="207003" y="328930"/>
                </a:moveTo>
                <a:lnTo>
                  <a:pt x="206175" y="330200"/>
                </a:lnTo>
                <a:lnTo>
                  <a:pt x="205186" y="331470"/>
                </a:lnTo>
                <a:lnTo>
                  <a:pt x="210737" y="331470"/>
                </a:lnTo>
                <a:lnTo>
                  <a:pt x="207003" y="328930"/>
                </a:lnTo>
                <a:close/>
              </a:path>
              <a:path w="375919" h="346709">
                <a:moveTo>
                  <a:pt x="224043" y="327660"/>
                </a:moveTo>
                <a:lnTo>
                  <a:pt x="214791" y="327660"/>
                </a:lnTo>
                <a:lnTo>
                  <a:pt x="214791" y="331470"/>
                </a:lnTo>
                <a:lnTo>
                  <a:pt x="224043" y="331470"/>
                </a:lnTo>
                <a:lnTo>
                  <a:pt x="224043" y="327660"/>
                </a:lnTo>
                <a:close/>
              </a:path>
              <a:path w="375919" h="346709">
                <a:moveTo>
                  <a:pt x="91545" y="306070"/>
                </a:moveTo>
                <a:lnTo>
                  <a:pt x="70451" y="306070"/>
                </a:lnTo>
                <a:lnTo>
                  <a:pt x="71395" y="308610"/>
                </a:lnTo>
                <a:lnTo>
                  <a:pt x="74772" y="309880"/>
                </a:lnTo>
                <a:lnTo>
                  <a:pt x="74167" y="316230"/>
                </a:lnTo>
                <a:lnTo>
                  <a:pt x="73656" y="316230"/>
                </a:lnTo>
                <a:lnTo>
                  <a:pt x="71701" y="320039"/>
                </a:lnTo>
                <a:lnTo>
                  <a:pt x="73281" y="321310"/>
                </a:lnTo>
                <a:lnTo>
                  <a:pt x="74772" y="323850"/>
                </a:lnTo>
                <a:lnTo>
                  <a:pt x="76032" y="325120"/>
                </a:lnTo>
                <a:lnTo>
                  <a:pt x="75117" y="326389"/>
                </a:lnTo>
                <a:lnTo>
                  <a:pt x="93253" y="326389"/>
                </a:lnTo>
                <a:lnTo>
                  <a:pt x="91191" y="313689"/>
                </a:lnTo>
                <a:lnTo>
                  <a:pt x="91545" y="306070"/>
                </a:lnTo>
                <a:close/>
              </a:path>
              <a:path w="375919" h="346709">
                <a:moveTo>
                  <a:pt x="188849" y="303530"/>
                </a:moveTo>
                <a:lnTo>
                  <a:pt x="187041" y="306070"/>
                </a:lnTo>
                <a:lnTo>
                  <a:pt x="192017" y="306070"/>
                </a:lnTo>
                <a:lnTo>
                  <a:pt x="191913" y="304800"/>
                </a:lnTo>
                <a:lnTo>
                  <a:pt x="188849" y="303530"/>
                </a:lnTo>
                <a:close/>
              </a:path>
              <a:path w="375919" h="346709">
                <a:moveTo>
                  <a:pt x="205731" y="241300"/>
                </a:moveTo>
                <a:lnTo>
                  <a:pt x="128880" y="241300"/>
                </a:lnTo>
                <a:lnTo>
                  <a:pt x="136011" y="242570"/>
                </a:lnTo>
                <a:lnTo>
                  <a:pt x="136011" y="245110"/>
                </a:lnTo>
                <a:lnTo>
                  <a:pt x="139270" y="252730"/>
                </a:lnTo>
                <a:lnTo>
                  <a:pt x="139887" y="259080"/>
                </a:lnTo>
                <a:lnTo>
                  <a:pt x="138703" y="265430"/>
                </a:lnTo>
                <a:lnTo>
                  <a:pt x="136563" y="271780"/>
                </a:lnTo>
                <a:lnTo>
                  <a:pt x="130519" y="276860"/>
                </a:lnTo>
                <a:lnTo>
                  <a:pt x="128053" y="281939"/>
                </a:lnTo>
                <a:lnTo>
                  <a:pt x="128311" y="287020"/>
                </a:lnTo>
                <a:lnTo>
                  <a:pt x="130439" y="293370"/>
                </a:lnTo>
                <a:lnTo>
                  <a:pt x="143097" y="293370"/>
                </a:lnTo>
                <a:lnTo>
                  <a:pt x="143097" y="294639"/>
                </a:lnTo>
                <a:lnTo>
                  <a:pt x="143424" y="297180"/>
                </a:lnTo>
                <a:lnTo>
                  <a:pt x="143424" y="298450"/>
                </a:lnTo>
                <a:lnTo>
                  <a:pt x="148054" y="302260"/>
                </a:lnTo>
                <a:lnTo>
                  <a:pt x="150214" y="300989"/>
                </a:lnTo>
                <a:lnTo>
                  <a:pt x="184536" y="300989"/>
                </a:lnTo>
                <a:lnTo>
                  <a:pt x="183909" y="299720"/>
                </a:lnTo>
                <a:lnTo>
                  <a:pt x="182314" y="299720"/>
                </a:lnTo>
                <a:lnTo>
                  <a:pt x="179198" y="298450"/>
                </a:lnTo>
                <a:lnTo>
                  <a:pt x="178348" y="295910"/>
                </a:lnTo>
                <a:lnTo>
                  <a:pt x="176761" y="292100"/>
                </a:lnTo>
                <a:lnTo>
                  <a:pt x="181717" y="289560"/>
                </a:lnTo>
                <a:lnTo>
                  <a:pt x="183006" y="280670"/>
                </a:lnTo>
                <a:lnTo>
                  <a:pt x="182632" y="276860"/>
                </a:lnTo>
                <a:lnTo>
                  <a:pt x="181447" y="275589"/>
                </a:lnTo>
                <a:lnTo>
                  <a:pt x="178348" y="275589"/>
                </a:lnTo>
                <a:lnTo>
                  <a:pt x="178348" y="265430"/>
                </a:lnTo>
                <a:lnTo>
                  <a:pt x="200140" y="265430"/>
                </a:lnTo>
                <a:lnTo>
                  <a:pt x="202803" y="251460"/>
                </a:lnTo>
                <a:lnTo>
                  <a:pt x="205731" y="241300"/>
                </a:lnTo>
                <a:close/>
              </a:path>
              <a:path w="375919" h="346709">
                <a:moveTo>
                  <a:pt x="141250" y="293370"/>
                </a:moveTo>
                <a:lnTo>
                  <a:pt x="134136" y="293370"/>
                </a:lnTo>
                <a:lnTo>
                  <a:pt x="137236" y="295910"/>
                </a:lnTo>
                <a:lnTo>
                  <a:pt x="141847" y="297180"/>
                </a:lnTo>
                <a:lnTo>
                  <a:pt x="141847" y="295910"/>
                </a:lnTo>
                <a:lnTo>
                  <a:pt x="141491" y="294639"/>
                </a:lnTo>
                <a:lnTo>
                  <a:pt x="141250" y="293370"/>
                </a:lnTo>
                <a:close/>
              </a:path>
              <a:path w="375919" h="346709">
                <a:moveTo>
                  <a:pt x="186703" y="283210"/>
                </a:moveTo>
                <a:lnTo>
                  <a:pt x="183909" y="283210"/>
                </a:lnTo>
                <a:lnTo>
                  <a:pt x="183909" y="285750"/>
                </a:lnTo>
                <a:lnTo>
                  <a:pt x="191621" y="292100"/>
                </a:lnTo>
                <a:lnTo>
                  <a:pt x="190063" y="287020"/>
                </a:lnTo>
                <a:lnTo>
                  <a:pt x="195002" y="287020"/>
                </a:lnTo>
                <a:lnTo>
                  <a:pt x="195351" y="285750"/>
                </a:lnTo>
                <a:lnTo>
                  <a:pt x="191286" y="285750"/>
                </a:lnTo>
                <a:lnTo>
                  <a:pt x="186703" y="283210"/>
                </a:lnTo>
                <a:close/>
              </a:path>
              <a:path w="375919" h="346709">
                <a:moveTo>
                  <a:pt x="200140" y="265430"/>
                </a:moveTo>
                <a:lnTo>
                  <a:pt x="187710" y="265430"/>
                </a:lnTo>
                <a:lnTo>
                  <a:pt x="190732" y="269239"/>
                </a:lnTo>
                <a:lnTo>
                  <a:pt x="190858" y="276860"/>
                </a:lnTo>
                <a:lnTo>
                  <a:pt x="191286" y="285750"/>
                </a:lnTo>
                <a:lnTo>
                  <a:pt x="195351" y="285750"/>
                </a:lnTo>
                <a:lnTo>
                  <a:pt x="198147" y="275589"/>
                </a:lnTo>
                <a:lnTo>
                  <a:pt x="200140" y="265430"/>
                </a:lnTo>
                <a:close/>
              </a:path>
              <a:path w="375919" h="346709">
                <a:moveTo>
                  <a:pt x="34574" y="220980"/>
                </a:moveTo>
                <a:lnTo>
                  <a:pt x="34574" y="226060"/>
                </a:lnTo>
                <a:lnTo>
                  <a:pt x="45514" y="229870"/>
                </a:lnTo>
                <a:lnTo>
                  <a:pt x="49717" y="236220"/>
                </a:lnTo>
                <a:lnTo>
                  <a:pt x="49609" y="242570"/>
                </a:lnTo>
                <a:lnTo>
                  <a:pt x="47617" y="251460"/>
                </a:lnTo>
                <a:lnTo>
                  <a:pt x="41775" y="254000"/>
                </a:lnTo>
                <a:lnTo>
                  <a:pt x="38657" y="257810"/>
                </a:lnTo>
                <a:lnTo>
                  <a:pt x="95442" y="257810"/>
                </a:lnTo>
                <a:lnTo>
                  <a:pt x="96105" y="247650"/>
                </a:lnTo>
                <a:lnTo>
                  <a:pt x="102651" y="246380"/>
                </a:lnTo>
                <a:lnTo>
                  <a:pt x="117154" y="246380"/>
                </a:lnTo>
                <a:lnTo>
                  <a:pt x="125176" y="241300"/>
                </a:lnTo>
                <a:lnTo>
                  <a:pt x="205731" y="241300"/>
                </a:lnTo>
                <a:lnTo>
                  <a:pt x="206463" y="238760"/>
                </a:lnTo>
                <a:lnTo>
                  <a:pt x="206971" y="224789"/>
                </a:lnTo>
                <a:lnTo>
                  <a:pt x="43308" y="224789"/>
                </a:lnTo>
                <a:lnTo>
                  <a:pt x="39860" y="222250"/>
                </a:lnTo>
                <a:lnTo>
                  <a:pt x="34574" y="220980"/>
                </a:lnTo>
                <a:close/>
              </a:path>
              <a:path w="375919" h="346709">
                <a:moveTo>
                  <a:pt x="155753" y="16510"/>
                </a:moveTo>
                <a:lnTo>
                  <a:pt x="135387" y="16510"/>
                </a:lnTo>
                <a:lnTo>
                  <a:pt x="114781" y="17780"/>
                </a:lnTo>
                <a:lnTo>
                  <a:pt x="99551" y="20320"/>
                </a:lnTo>
                <a:lnTo>
                  <a:pt x="86526" y="30480"/>
                </a:lnTo>
                <a:lnTo>
                  <a:pt x="71846" y="46989"/>
                </a:lnTo>
                <a:lnTo>
                  <a:pt x="62904" y="64770"/>
                </a:lnTo>
                <a:lnTo>
                  <a:pt x="67094" y="81280"/>
                </a:lnTo>
                <a:lnTo>
                  <a:pt x="61840" y="85089"/>
                </a:lnTo>
                <a:lnTo>
                  <a:pt x="52352" y="91439"/>
                </a:lnTo>
                <a:lnTo>
                  <a:pt x="33408" y="101600"/>
                </a:lnTo>
                <a:lnTo>
                  <a:pt x="21607" y="113030"/>
                </a:lnTo>
                <a:lnTo>
                  <a:pt x="15280" y="127000"/>
                </a:lnTo>
                <a:lnTo>
                  <a:pt x="12847" y="139700"/>
                </a:lnTo>
                <a:lnTo>
                  <a:pt x="12726" y="156210"/>
                </a:lnTo>
                <a:lnTo>
                  <a:pt x="10417" y="168910"/>
                </a:lnTo>
                <a:lnTo>
                  <a:pt x="11542" y="184150"/>
                </a:lnTo>
                <a:lnTo>
                  <a:pt x="12785" y="198120"/>
                </a:lnTo>
                <a:lnTo>
                  <a:pt x="10829" y="209550"/>
                </a:lnTo>
                <a:lnTo>
                  <a:pt x="14795" y="215900"/>
                </a:lnTo>
                <a:lnTo>
                  <a:pt x="17286" y="224789"/>
                </a:lnTo>
                <a:lnTo>
                  <a:pt x="19782" y="238760"/>
                </a:lnTo>
                <a:lnTo>
                  <a:pt x="24426" y="232410"/>
                </a:lnTo>
                <a:lnTo>
                  <a:pt x="22565" y="213360"/>
                </a:lnTo>
                <a:lnTo>
                  <a:pt x="18380" y="191770"/>
                </a:lnTo>
                <a:lnTo>
                  <a:pt x="16056" y="179070"/>
                </a:lnTo>
                <a:lnTo>
                  <a:pt x="209616" y="179070"/>
                </a:lnTo>
                <a:lnTo>
                  <a:pt x="211892" y="153670"/>
                </a:lnTo>
                <a:lnTo>
                  <a:pt x="212767" y="147320"/>
                </a:lnTo>
                <a:lnTo>
                  <a:pt x="213567" y="144780"/>
                </a:lnTo>
                <a:lnTo>
                  <a:pt x="272235" y="144780"/>
                </a:lnTo>
                <a:lnTo>
                  <a:pt x="271912" y="143510"/>
                </a:lnTo>
                <a:lnTo>
                  <a:pt x="270717" y="139700"/>
                </a:lnTo>
                <a:lnTo>
                  <a:pt x="272268" y="137160"/>
                </a:lnTo>
                <a:lnTo>
                  <a:pt x="279939" y="133350"/>
                </a:lnTo>
                <a:lnTo>
                  <a:pt x="308155" y="133350"/>
                </a:lnTo>
                <a:lnTo>
                  <a:pt x="320892" y="127000"/>
                </a:lnTo>
                <a:lnTo>
                  <a:pt x="330984" y="119380"/>
                </a:lnTo>
                <a:lnTo>
                  <a:pt x="282488" y="119380"/>
                </a:lnTo>
                <a:lnTo>
                  <a:pt x="276880" y="114300"/>
                </a:lnTo>
                <a:lnTo>
                  <a:pt x="272602" y="111760"/>
                </a:lnTo>
                <a:lnTo>
                  <a:pt x="269496" y="106680"/>
                </a:lnTo>
                <a:lnTo>
                  <a:pt x="263019" y="102870"/>
                </a:lnTo>
                <a:lnTo>
                  <a:pt x="259322" y="93980"/>
                </a:lnTo>
                <a:lnTo>
                  <a:pt x="259986" y="81280"/>
                </a:lnTo>
                <a:lnTo>
                  <a:pt x="261468" y="46989"/>
                </a:lnTo>
                <a:lnTo>
                  <a:pt x="259560" y="40639"/>
                </a:lnTo>
                <a:lnTo>
                  <a:pt x="258589" y="34289"/>
                </a:lnTo>
                <a:lnTo>
                  <a:pt x="257279" y="26670"/>
                </a:lnTo>
                <a:lnTo>
                  <a:pt x="254354" y="19050"/>
                </a:lnTo>
                <a:lnTo>
                  <a:pt x="170262" y="19050"/>
                </a:lnTo>
                <a:lnTo>
                  <a:pt x="155753" y="16510"/>
                </a:lnTo>
                <a:close/>
              </a:path>
              <a:path w="375919" h="346709">
                <a:moveTo>
                  <a:pt x="209616" y="179070"/>
                </a:moveTo>
                <a:lnTo>
                  <a:pt x="16056" y="179070"/>
                </a:lnTo>
                <a:lnTo>
                  <a:pt x="17633" y="181610"/>
                </a:lnTo>
                <a:lnTo>
                  <a:pt x="18896" y="186689"/>
                </a:lnTo>
                <a:lnTo>
                  <a:pt x="19782" y="186689"/>
                </a:lnTo>
                <a:lnTo>
                  <a:pt x="24624" y="198120"/>
                </a:lnTo>
                <a:lnTo>
                  <a:pt x="31279" y="208280"/>
                </a:lnTo>
                <a:lnTo>
                  <a:pt x="38441" y="217170"/>
                </a:lnTo>
                <a:lnTo>
                  <a:pt x="44805" y="224789"/>
                </a:lnTo>
                <a:lnTo>
                  <a:pt x="206971" y="224789"/>
                </a:lnTo>
                <a:lnTo>
                  <a:pt x="207156" y="219710"/>
                </a:lnTo>
                <a:lnTo>
                  <a:pt x="207727" y="200660"/>
                </a:lnTo>
                <a:lnTo>
                  <a:pt x="209616" y="179070"/>
                </a:lnTo>
                <a:close/>
              </a:path>
              <a:path w="375919" h="346709">
                <a:moveTo>
                  <a:pt x="268888" y="149860"/>
                </a:moveTo>
                <a:lnTo>
                  <a:pt x="222801" y="149860"/>
                </a:lnTo>
                <a:lnTo>
                  <a:pt x="227131" y="151130"/>
                </a:lnTo>
                <a:lnTo>
                  <a:pt x="234955" y="161289"/>
                </a:lnTo>
                <a:lnTo>
                  <a:pt x="240571" y="171450"/>
                </a:lnTo>
                <a:lnTo>
                  <a:pt x="246415" y="180339"/>
                </a:lnTo>
                <a:lnTo>
                  <a:pt x="254923" y="187960"/>
                </a:lnTo>
                <a:lnTo>
                  <a:pt x="260792" y="194310"/>
                </a:lnTo>
                <a:lnTo>
                  <a:pt x="267647" y="199389"/>
                </a:lnTo>
                <a:lnTo>
                  <a:pt x="274083" y="201930"/>
                </a:lnTo>
                <a:lnTo>
                  <a:pt x="278697" y="205739"/>
                </a:lnTo>
                <a:lnTo>
                  <a:pt x="299277" y="212089"/>
                </a:lnTo>
                <a:lnTo>
                  <a:pt x="318976" y="212089"/>
                </a:lnTo>
                <a:lnTo>
                  <a:pt x="337411" y="205739"/>
                </a:lnTo>
                <a:lnTo>
                  <a:pt x="354200" y="195580"/>
                </a:lnTo>
                <a:lnTo>
                  <a:pt x="359690" y="189230"/>
                </a:lnTo>
                <a:lnTo>
                  <a:pt x="361548" y="185420"/>
                </a:lnTo>
                <a:lnTo>
                  <a:pt x="364672" y="182880"/>
                </a:lnTo>
                <a:lnTo>
                  <a:pt x="320137" y="182880"/>
                </a:lnTo>
                <a:lnTo>
                  <a:pt x="309697" y="180339"/>
                </a:lnTo>
                <a:lnTo>
                  <a:pt x="279189" y="153670"/>
                </a:lnTo>
                <a:lnTo>
                  <a:pt x="270371" y="153670"/>
                </a:lnTo>
                <a:lnTo>
                  <a:pt x="270118" y="152400"/>
                </a:lnTo>
                <a:lnTo>
                  <a:pt x="268888" y="149860"/>
                </a:lnTo>
                <a:close/>
              </a:path>
              <a:path w="375919" h="346709">
                <a:moveTo>
                  <a:pt x="355118" y="105410"/>
                </a:moveTo>
                <a:lnTo>
                  <a:pt x="348907" y="109220"/>
                </a:lnTo>
                <a:lnTo>
                  <a:pt x="343663" y="116839"/>
                </a:lnTo>
                <a:lnTo>
                  <a:pt x="346108" y="118110"/>
                </a:lnTo>
                <a:lnTo>
                  <a:pt x="348545" y="120650"/>
                </a:lnTo>
                <a:lnTo>
                  <a:pt x="350777" y="121920"/>
                </a:lnTo>
                <a:lnTo>
                  <a:pt x="355528" y="142239"/>
                </a:lnTo>
                <a:lnTo>
                  <a:pt x="351668" y="161289"/>
                </a:lnTo>
                <a:lnTo>
                  <a:pt x="339702" y="173989"/>
                </a:lnTo>
                <a:lnTo>
                  <a:pt x="320137" y="182880"/>
                </a:lnTo>
                <a:lnTo>
                  <a:pt x="364672" y="182880"/>
                </a:lnTo>
                <a:lnTo>
                  <a:pt x="364183" y="180339"/>
                </a:lnTo>
                <a:lnTo>
                  <a:pt x="350467" y="180339"/>
                </a:lnTo>
                <a:lnTo>
                  <a:pt x="349243" y="179070"/>
                </a:lnTo>
                <a:lnTo>
                  <a:pt x="349243" y="175260"/>
                </a:lnTo>
                <a:lnTo>
                  <a:pt x="354200" y="161289"/>
                </a:lnTo>
                <a:lnTo>
                  <a:pt x="356947" y="157480"/>
                </a:lnTo>
                <a:lnTo>
                  <a:pt x="373664" y="157480"/>
                </a:lnTo>
                <a:lnTo>
                  <a:pt x="375735" y="148589"/>
                </a:lnTo>
                <a:lnTo>
                  <a:pt x="375462" y="140970"/>
                </a:lnTo>
                <a:lnTo>
                  <a:pt x="374187" y="129539"/>
                </a:lnTo>
                <a:lnTo>
                  <a:pt x="371231" y="118110"/>
                </a:lnTo>
                <a:lnTo>
                  <a:pt x="365914" y="113030"/>
                </a:lnTo>
                <a:lnTo>
                  <a:pt x="361165" y="106680"/>
                </a:lnTo>
                <a:lnTo>
                  <a:pt x="355118" y="105410"/>
                </a:lnTo>
                <a:close/>
              </a:path>
              <a:path w="375919" h="346709">
                <a:moveTo>
                  <a:pt x="352278" y="175260"/>
                </a:moveTo>
                <a:lnTo>
                  <a:pt x="352278" y="179070"/>
                </a:lnTo>
                <a:lnTo>
                  <a:pt x="350777" y="180339"/>
                </a:lnTo>
                <a:lnTo>
                  <a:pt x="364183" y="180339"/>
                </a:lnTo>
                <a:lnTo>
                  <a:pt x="363693" y="177800"/>
                </a:lnTo>
                <a:lnTo>
                  <a:pt x="361864" y="177800"/>
                </a:lnTo>
                <a:lnTo>
                  <a:pt x="361598" y="177135"/>
                </a:lnTo>
                <a:lnTo>
                  <a:pt x="359690" y="176530"/>
                </a:lnTo>
                <a:lnTo>
                  <a:pt x="352278" y="175260"/>
                </a:lnTo>
                <a:close/>
              </a:path>
              <a:path w="375919" h="346709">
                <a:moveTo>
                  <a:pt x="361598" y="177135"/>
                </a:moveTo>
                <a:lnTo>
                  <a:pt x="361864" y="177800"/>
                </a:lnTo>
                <a:lnTo>
                  <a:pt x="361864" y="177219"/>
                </a:lnTo>
                <a:lnTo>
                  <a:pt x="361598" y="177135"/>
                </a:lnTo>
                <a:close/>
              </a:path>
              <a:path w="375919" h="346709">
                <a:moveTo>
                  <a:pt x="361864" y="177219"/>
                </a:moveTo>
                <a:lnTo>
                  <a:pt x="361864" y="177800"/>
                </a:lnTo>
                <a:lnTo>
                  <a:pt x="363693" y="177800"/>
                </a:lnTo>
                <a:lnTo>
                  <a:pt x="361864" y="177219"/>
                </a:lnTo>
                <a:close/>
              </a:path>
              <a:path w="375919" h="346709">
                <a:moveTo>
                  <a:pt x="363079" y="161289"/>
                </a:moveTo>
                <a:lnTo>
                  <a:pt x="364672" y="166370"/>
                </a:lnTo>
                <a:lnTo>
                  <a:pt x="363693" y="170180"/>
                </a:lnTo>
                <a:lnTo>
                  <a:pt x="358813" y="170180"/>
                </a:lnTo>
                <a:lnTo>
                  <a:pt x="361598" y="177135"/>
                </a:lnTo>
                <a:lnTo>
                  <a:pt x="361864" y="177219"/>
                </a:lnTo>
                <a:lnTo>
                  <a:pt x="361864" y="176530"/>
                </a:lnTo>
                <a:lnTo>
                  <a:pt x="367708" y="176530"/>
                </a:lnTo>
                <a:lnTo>
                  <a:pt x="370107" y="170180"/>
                </a:lnTo>
                <a:lnTo>
                  <a:pt x="371743" y="165100"/>
                </a:lnTo>
                <a:lnTo>
                  <a:pt x="372068" y="163830"/>
                </a:lnTo>
                <a:lnTo>
                  <a:pt x="367708" y="163830"/>
                </a:lnTo>
                <a:lnTo>
                  <a:pt x="366513" y="162560"/>
                </a:lnTo>
                <a:lnTo>
                  <a:pt x="363079" y="161289"/>
                </a:lnTo>
                <a:close/>
              </a:path>
              <a:path w="375919" h="346709">
                <a:moveTo>
                  <a:pt x="373664" y="157480"/>
                </a:moveTo>
                <a:lnTo>
                  <a:pt x="366177" y="157480"/>
                </a:lnTo>
                <a:lnTo>
                  <a:pt x="367708" y="158750"/>
                </a:lnTo>
                <a:lnTo>
                  <a:pt x="367708" y="163830"/>
                </a:lnTo>
                <a:lnTo>
                  <a:pt x="372068" y="163830"/>
                </a:lnTo>
                <a:lnTo>
                  <a:pt x="373368" y="158750"/>
                </a:lnTo>
                <a:lnTo>
                  <a:pt x="373664" y="157480"/>
                </a:lnTo>
                <a:close/>
              </a:path>
              <a:path w="375919" h="346709">
                <a:moveTo>
                  <a:pt x="278438" y="148589"/>
                </a:moveTo>
                <a:lnTo>
                  <a:pt x="270371" y="153670"/>
                </a:lnTo>
                <a:lnTo>
                  <a:pt x="279189" y="153670"/>
                </a:lnTo>
                <a:lnTo>
                  <a:pt x="278438" y="148589"/>
                </a:lnTo>
                <a:close/>
              </a:path>
              <a:path w="375919" h="346709">
                <a:moveTo>
                  <a:pt x="272235" y="144780"/>
                </a:moveTo>
                <a:lnTo>
                  <a:pt x="213567" y="144780"/>
                </a:lnTo>
                <a:lnTo>
                  <a:pt x="219412" y="149860"/>
                </a:lnTo>
                <a:lnTo>
                  <a:pt x="273499" y="149860"/>
                </a:lnTo>
                <a:lnTo>
                  <a:pt x="272883" y="147320"/>
                </a:lnTo>
                <a:lnTo>
                  <a:pt x="272235" y="144780"/>
                </a:lnTo>
                <a:close/>
              </a:path>
              <a:path w="375919" h="346709">
                <a:moveTo>
                  <a:pt x="308155" y="133350"/>
                </a:moveTo>
                <a:lnTo>
                  <a:pt x="279939" y="133350"/>
                </a:lnTo>
                <a:lnTo>
                  <a:pt x="294072" y="135889"/>
                </a:lnTo>
                <a:lnTo>
                  <a:pt x="308155" y="133350"/>
                </a:lnTo>
                <a:close/>
              </a:path>
              <a:path w="375919" h="346709">
                <a:moveTo>
                  <a:pt x="330419" y="114300"/>
                </a:moveTo>
                <a:lnTo>
                  <a:pt x="323248" y="114300"/>
                </a:lnTo>
                <a:lnTo>
                  <a:pt x="314220" y="118110"/>
                </a:lnTo>
                <a:lnTo>
                  <a:pt x="304601" y="119380"/>
                </a:lnTo>
                <a:lnTo>
                  <a:pt x="330984" y="119380"/>
                </a:lnTo>
                <a:lnTo>
                  <a:pt x="330984" y="118110"/>
                </a:lnTo>
                <a:lnTo>
                  <a:pt x="330667" y="115570"/>
                </a:lnTo>
                <a:lnTo>
                  <a:pt x="330419" y="114300"/>
                </a:lnTo>
                <a:close/>
              </a:path>
              <a:path w="375919" h="346709">
                <a:moveTo>
                  <a:pt x="204588" y="15239"/>
                </a:moveTo>
                <a:lnTo>
                  <a:pt x="192965" y="15239"/>
                </a:lnTo>
                <a:lnTo>
                  <a:pt x="181048" y="16510"/>
                </a:lnTo>
                <a:lnTo>
                  <a:pt x="170262" y="19050"/>
                </a:lnTo>
                <a:lnTo>
                  <a:pt x="254354" y="19050"/>
                </a:lnTo>
                <a:lnTo>
                  <a:pt x="250421" y="16510"/>
                </a:lnTo>
                <a:lnTo>
                  <a:pt x="214491" y="16510"/>
                </a:lnTo>
                <a:lnTo>
                  <a:pt x="204588" y="15239"/>
                </a:lnTo>
                <a:close/>
              </a:path>
              <a:path w="375919" h="346709">
                <a:moveTo>
                  <a:pt x="240722" y="0"/>
                </a:moveTo>
                <a:lnTo>
                  <a:pt x="233281" y="2539"/>
                </a:lnTo>
                <a:lnTo>
                  <a:pt x="227023" y="6350"/>
                </a:lnTo>
                <a:lnTo>
                  <a:pt x="221057" y="11430"/>
                </a:lnTo>
                <a:lnTo>
                  <a:pt x="214491" y="16510"/>
                </a:lnTo>
                <a:lnTo>
                  <a:pt x="250421" y="16510"/>
                </a:lnTo>
                <a:lnTo>
                  <a:pt x="248455" y="15239"/>
                </a:lnTo>
                <a:lnTo>
                  <a:pt x="247867" y="7620"/>
                </a:lnTo>
                <a:lnTo>
                  <a:pt x="240722" y="0"/>
                </a:lnTo>
                <a:close/>
              </a:path>
            </a:pathLst>
          </a:custGeom>
          <a:solidFill>
            <a:srgbClr val="213B82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9" name="object 9"/>
          <p:cNvSpPr/>
          <p:nvPr/>
        </p:nvSpPr>
        <p:spPr>
          <a:xfrm>
            <a:off x="2136379" y="588913"/>
            <a:ext cx="451747" cy="3659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0" name="object 10"/>
          <p:cNvSpPr/>
          <p:nvPr/>
        </p:nvSpPr>
        <p:spPr>
          <a:xfrm>
            <a:off x="2099433" y="596844"/>
            <a:ext cx="431074" cy="427809"/>
          </a:xfrm>
          <a:custGeom>
            <a:avLst/>
            <a:gdLst/>
            <a:ahLst/>
            <a:cxnLst/>
            <a:rect l="l" t="t" r="r" b="b"/>
            <a:pathLst>
              <a:path w="335280" h="332740">
                <a:moveTo>
                  <a:pt x="154561" y="197186"/>
                </a:moveTo>
                <a:lnTo>
                  <a:pt x="152290" y="199746"/>
                </a:lnTo>
                <a:lnTo>
                  <a:pt x="152290" y="203098"/>
                </a:lnTo>
                <a:lnTo>
                  <a:pt x="152049" y="204927"/>
                </a:lnTo>
                <a:lnTo>
                  <a:pt x="151105" y="205531"/>
                </a:lnTo>
                <a:lnTo>
                  <a:pt x="148639" y="206187"/>
                </a:lnTo>
                <a:lnTo>
                  <a:pt x="148639" y="210463"/>
                </a:lnTo>
                <a:lnTo>
                  <a:pt x="151714" y="210463"/>
                </a:lnTo>
                <a:lnTo>
                  <a:pt x="153896" y="207389"/>
                </a:lnTo>
                <a:lnTo>
                  <a:pt x="155735" y="204609"/>
                </a:lnTo>
                <a:lnTo>
                  <a:pt x="157632" y="201560"/>
                </a:lnTo>
                <a:lnTo>
                  <a:pt x="159741" y="201560"/>
                </a:lnTo>
                <a:lnTo>
                  <a:pt x="159741" y="198479"/>
                </a:lnTo>
                <a:lnTo>
                  <a:pt x="158219" y="198140"/>
                </a:lnTo>
                <a:lnTo>
                  <a:pt x="156315" y="197849"/>
                </a:lnTo>
                <a:lnTo>
                  <a:pt x="154561" y="197186"/>
                </a:lnTo>
                <a:close/>
              </a:path>
              <a:path w="335280" h="332740">
                <a:moveTo>
                  <a:pt x="117434" y="179910"/>
                </a:moveTo>
                <a:lnTo>
                  <a:pt x="117434" y="185472"/>
                </a:lnTo>
                <a:lnTo>
                  <a:pt x="118043" y="185742"/>
                </a:lnTo>
                <a:lnTo>
                  <a:pt x="118946" y="186080"/>
                </a:lnTo>
                <a:lnTo>
                  <a:pt x="120218" y="186080"/>
                </a:lnTo>
                <a:lnTo>
                  <a:pt x="119631" y="184569"/>
                </a:lnTo>
                <a:lnTo>
                  <a:pt x="117434" y="179910"/>
                </a:lnTo>
                <a:close/>
              </a:path>
              <a:path w="335280" h="332740">
                <a:moveTo>
                  <a:pt x="112438" y="172487"/>
                </a:moveTo>
                <a:lnTo>
                  <a:pt x="112438" y="180525"/>
                </a:lnTo>
                <a:lnTo>
                  <a:pt x="114065" y="182987"/>
                </a:lnTo>
                <a:lnTo>
                  <a:pt x="115279" y="184896"/>
                </a:lnTo>
                <a:lnTo>
                  <a:pt x="117434" y="185472"/>
                </a:lnTo>
                <a:lnTo>
                  <a:pt x="117434" y="179910"/>
                </a:lnTo>
                <a:lnTo>
                  <a:pt x="115858" y="177782"/>
                </a:lnTo>
                <a:lnTo>
                  <a:pt x="114345" y="175011"/>
                </a:lnTo>
                <a:lnTo>
                  <a:pt x="112438" y="172487"/>
                </a:lnTo>
                <a:close/>
              </a:path>
              <a:path w="335280" h="332740">
                <a:moveTo>
                  <a:pt x="107854" y="166057"/>
                </a:moveTo>
                <a:lnTo>
                  <a:pt x="107232" y="166345"/>
                </a:lnTo>
                <a:lnTo>
                  <a:pt x="106278" y="166655"/>
                </a:lnTo>
                <a:lnTo>
                  <a:pt x="105374" y="166655"/>
                </a:lnTo>
                <a:lnTo>
                  <a:pt x="105374" y="170370"/>
                </a:lnTo>
                <a:lnTo>
                  <a:pt x="109079" y="173804"/>
                </a:lnTo>
                <a:lnTo>
                  <a:pt x="110638" y="177782"/>
                </a:lnTo>
                <a:lnTo>
                  <a:pt x="112438" y="180525"/>
                </a:lnTo>
                <a:lnTo>
                  <a:pt x="112438" y="172487"/>
                </a:lnTo>
                <a:lnTo>
                  <a:pt x="110994" y="170052"/>
                </a:lnTo>
                <a:lnTo>
                  <a:pt x="109418" y="167886"/>
                </a:lnTo>
                <a:lnTo>
                  <a:pt x="107854" y="166057"/>
                </a:lnTo>
                <a:close/>
              </a:path>
              <a:path w="335280" h="332740">
                <a:moveTo>
                  <a:pt x="117434" y="173804"/>
                </a:moveTo>
                <a:lnTo>
                  <a:pt x="116509" y="174010"/>
                </a:lnTo>
                <a:lnTo>
                  <a:pt x="116509" y="174701"/>
                </a:lnTo>
                <a:lnTo>
                  <a:pt x="115858" y="175886"/>
                </a:lnTo>
                <a:lnTo>
                  <a:pt x="117434" y="175886"/>
                </a:lnTo>
                <a:lnTo>
                  <a:pt x="117434" y="173804"/>
                </a:lnTo>
                <a:close/>
              </a:path>
              <a:path w="335280" h="332740">
                <a:moveTo>
                  <a:pt x="118946" y="173102"/>
                </a:moveTo>
                <a:lnTo>
                  <a:pt x="118043" y="173459"/>
                </a:lnTo>
                <a:lnTo>
                  <a:pt x="117740" y="173459"/>
                </a:lnTo>
                <a:lnTo>
                  <a:pt x="117434" y="173804"/>
                </a:lnTo>
                <a:lnTo>
                  <a:pt x="117434" y="175886"/>
                </a:lnTo>
                <a:lnTo>
                  <a:pt x="118946" y="175886"/>
                </a:lnTo>
                <a:lnTo>
                  <a:pt x="118946" y="173102"/>
                </a:lnTo>
                <a:close/>
              </a:path>
              <a:path w="335280" h="332740">
                <a:moveTo>
                  <a:pt x="112438" y="162951"/>
                </a:moveTo>
                <a:lnTo>
                  <a:pt x="110994" y="162951"/>
                </a:lnTo>
                <a:lnTo>
                  <a:pt x="111533" y="164505"/>
                </a:lnTo>
                <a:lnTo>
                  <a:pt x="112171" y="166057"/>
                </a:lnTo>
                <a:lnTo>
                  <a:pt x="112438" y="167576"/>
                </a:lnTo>
                <a:lnTo>
                  <a:pt x="112438" y="162951"/>
                </a:lnTo>
                <a:close/>
              </a:path>
              <a:path w="335280" h="332740">
                <a:moveTo>
                  <a:pt x="114065" y="162951"/>
                </a:moveTo>
                <a:lnTo>
                  <a:pt x="112438" y="162951"/>
                </a:lnTo>
                <a:lnTo>
                  <a:pt x="112438" y="167576"/>
                </a:lnTo>
                <a:lnTo>
                  <a:pt x="114345" y="167576"/>
                </a:lnTo>
                <a:lnTo>
                  <a:pt x="114345" y="164505"/>
                </a:lnTo>
                <a:lnTo>
                  <a:pt x="114065" y="162951"/>
                </a:lnTo>
                <a:close/>
              </a:path>
              <a:path w="335280" h="332740">
                <a:moveTo>
                  <a:pt x="112438" y="35125"/>
                </a:moveTo>
                <a:lnTo>
                  <a:pt x="110994" y="35798"/>
                </a:lnTo>
                <a:lnTo>
                  <a:pt x="108460" y="38243"/>
                </a:lnTo>
                <a:lnTo>
                  <a:pt x="108460" y="42278"/>
                </a:lnTo>
                <a:lnTo>
                  <a:pt x="109712" y="42886"/>
                </a:lnTo>
                <a:lnTo>
                  <a:pt x="110994" y="43182"/>
                </a:lnTo>
                <a:lnTo>
                  <a:pt x="112171" y="43492"/>
                </a:lnTo>
                <a:lnTo>
                  <a:pt x="112262" y="42278"/>
                </a:lnTo>
                <a:lnTo>
                  <a:pt x="112438" y="41669"/>
                </a:lnTo>
                <a:lnTo>
                  <a:pt x="112438" y="35125"/>
                </a:lnTo>
                <a:close/>
              </a:path>
              <a:path w="335280" h="332740">
                <a:moveTo>
                  <a:pt x="114932" y="34538"/>
                </a:moveTo>
                <a:lnTo>
                  <a:pt x="113709" y="34855"/>
                </a:lnTo>
                <a:lnTo>
                  <a:pt x="113129" y="35125"/>
                </a:lnTo>
                <a:lnTo>
                  <a:pt x="112438" y="35125"/>
                </a:lnTo>
                <a:lnTo>
                  <a:pt x="112438" y="41669"/>
                </a:lnTo>
                <a:lnTo>
                  <a:pt x="113129" y="40410"/>
                </a:lnTo>
                <a:lnTo>
                  <a:pt x="114065" y="38563"/>
                </a:lnTo>
                <a:lnTo>
                  <a:pt x="115573" y="37368"/>
                </a:lnTo>
                <a:lnTo>
                  <a:pt x="117434" y="37368"/>
                </a:lnTo>
                <a:lnTo>
                  <a:pt x="117434" y="35413"/>
                </a:lnTo>
                <a:lnTo>
                  <a:pt x="116790" y="35413"/>
                </a:lnTo>
                <a:lnTo>
                  <a:pt x="115858" y="35125"/>
                </a:lnTo>
                <a:lnTo>
                  <a:pt x="114932" y="34538"/>
                </a:lnTo>
                <a:close/>
              </a:path>
              <a:path w="335280" h="332740">
                <a:moveTo>
                  <a:pt x="117434" y="35413"/>
                </a:moveTo>
                <a:lnTo>
                  <a:pt x="117434" y="37972"/>
                </a:lnTo>
                <a:lnTo>
                  <a:pt x="118327" y="37972"/>
                </a:lnTo>
                <a:lnTo>
                  <a:pt x="119270" y="38243"/>
                </a:lnTo>
                <a:lnTo>
                  <a:pt x="120218" y="38563"/>
                </a:lnTo>
                <a:lnTo>
                  <a:pt x="120218" y="36108"/>
                </a:lnTo>
                <a:lnTo>
                  <a:pt x="118630" y="36108"/>
                </a:lnTo>
                <a:lnTo>
                  <a:pt x="117434" y="35413"/>
                </a:lnTo>
                <a:close/>
              </a:path>
              <a:path w="335280" h="332740">
                <a:moveTo>
                  <a:pt x="117434" y="37368"/>
                </a:moveTo>
                <a:lnTo>
                  <a:pt x="116211" y="37368"/>
                </a:lnTo>
                <a:lnTo>
                  <a:pt x="117434" y="37972"/>
                </a:lnTo>
                <a:lnTo>
                  <a:pt x="117434" y="37368"/>
                </a:lnTo>
                <a:close/>
              </a:path>
              <a:path w="335280" h="332740">
                <a:moveTo>
                  <a:pt x="120218" y="35413"/>
                </a:moveTo>
                <a:lnTo>
                  <a:pt x="118630" y="35413"/>
                </a:lnTo>
                <a:lnTo>
                  <a:pt x="118630" y="36108"/>
                </a:lnTo>
                <a:lnTo>
                  <a:pt x="120218" y="36108"/>
                </a:lnTo>
                <a:lnTo>
                  <a:pt x="120218" y="35413"/>
                </a:lnTo>
                <a:close/>
              </a:path>
              <a:path w="335280" h="332740">
                <a:moveTo>
                  <a:pt x="121772" y="26183"/>
                </a:moveTo>
                <a:lnTo>
                  <a:pt x="119270" y="26845"/>
                </a:lnTo>
                <a:lnTo>
                  <a:pt x="118946" y="26845"/>
                </a:lnTo>
                <a:lnTo>
                  <a:pt x="117434" y="28080"/>
                </a:lnTo>
                <a:lnTo>
                  <a:pt x="117434" y="28677"/>
                </a:lnTo>
                <a:lnTo>
                  <a:pt x="120487" y="29340"/>
                </a:lnTo>
                <a:lnTo>
                  <a:pt x="121772" y="29340"/>
                </a:lnTo>
                <a:lnTo>
                  <a:pt x="121772" y="26183"/>
                </a:lnTo>
                <a:close/>
              </a:path>
              <a:path w="335280" h="332740">
                <a:moveTo>
                  <a:pt x="117434" y="28080"/>
                </a:moveTo>
                <a:lnTo>
                  <a:pt x="116509" y="28677"/>
                </a:lnTo>
                <a:lnTo>
                  <a:pt x="117434" y="28677"/>
                </a:lnTo>
                <a:lnTo>
                  <a:pt x="117434" y="28080"/>
                </a:lnTo>
                <a:close/>
              </a:path>
              <a:path w="335280" h="332740">
                <a:moveTo>
                  <a:pt x="178887" y="200268"/>
                </a:moveTo>
                <a:lnTo>
                  <a:pt x="174931" y="200268"/>
                </a:lnTo>
                <a:lnTo>
                  <a:pt x="174931" y="204609"/>
                </a:lnTo>
                <a:lnTo>
                  <a:pt x="178887" y="204609"/>
                </a:lnTo>
                <a:lnTo>
                  <a:pt x="178887" y="200268"/>
                </a:lnTo>
                <a:close/>
              </a:path>
              <a:path w="335280" h="332740">
                <a:moveTo>
                  <a:pt x="182958" y="207389"/>
                </a:moveTo>
                <a:lnTo>
                  <a:pt x="182354" y="208296"/>
                </a:lnTo>
                <a:lnTo>
                  <a:pt x="181418" y="208951"/>
                </a:lnTo>
                <a:lnTo>
                  <a:pt x="180482" y="209538"/>
                </a:lnTo>
                <a:lnTo>
                  <a:pt x="183873" y="209538"/>
                </a:lnTo>
                <a:lnTo>
                  <a:pt x="183247" y="208296"/>
                </a:lnTo>
                <a:lnTo>
                  <a:pt x="182958" y="207389"/>
                </a:lnTo>
                <a:close/>
              </a:path>
              <a:path w="335280" h="332740">
                <a:moveTo>
                  <a:pt x="188549" y="209189"/>
                </a:moveTo>
                <a:lnTo>
                  <a:pt x="188164" y="210463"/>
                </a:lnTo>
                <a:lnTo>
                  <a:pt x="186971" y="212310"/>
                </a:lnTo>
                <a:lnTo>
                  <a:pt x="188164" y="212001"/>
                </a:lnTo>
                <a:lnTo>
                  <a:pt x="189147" y="211705"/>
                </a:lnTo>
                <a:lnTo>
                  <a:pt x="189985" y="211385"/>
                </a:lnTo>
                <a:lnTo>
                  <a:pt x="189744" y="210769"/>
                </a:lnTo>
                <a:lnTo>
                  <a:pt x="189147" y="210193"/>
                </a:lnTo>
                <a:lnTo>
                  <a:pt x="188549" y="209189"/>
                </a:lnTo>
                <a:close/>
              </a:path>
              <a:path w="335280" h="332740">
                <a:moveTo>
                  <a:pt x="170596" y="209189"/>
                </a:moveTo>
                <a:lnTo>
                  <a:pt x="169923" y="209538"/>
                </a:lnTo>
                <a:lnTo>
                  <a:pt x="169645" y="209826"/>
                </a:lnTo>
                <a:lnTo>
                  <a:pt x="168749" y="210193"/>
                </a:lnTo>
                <a:lnTo>
                  <a:pt x="168471" y="211385"/>
                </a:lnTo>
                <a:lnTo>
                  <a:pt x="168104" y="212656"/>
                </a:lnTo>
                <a:lnTo>
                  <a:pt x="167816" y="213551"/>
                </a:lnTo>
                <a:lnTo>
                  <a:pt x="170596" y="213551"/>
                </a:lnTo>
                <a:lnTo>
                  <a:pt x="170596" y="209189"/>
                </a:lnTo>
                <a:close/>
              </a:path>
              <a:path w="335280" h="332740">
                <a:moveTo>
                  <a:pt x="184999" y="212310"/>
                </a:moveTo>
                <a:lnTo>
                  <a:pt x="184477" y="213551"/>
                </a:lnTo>
                <a:lnTo>
                  <a:pt x="183873" y="214534"/>
                </a:lnTo>
                <a:lnTo>
                  <a:pt x="182958" y="215358"/>
                </a:lnTo>
                <a:lnTo>
                  <a:pt x="184765" y="215358"/>
                </a:lnTo>
                <a:lnTo>
                  <a:pt x="185748" y="215150"/>
                </a:lnTo>
                <a:lnTo>
                  <a:pt x="185748" y="214196"/>
                </a:lnTo>
                <a:lnTo>
                  <a:pt x="185392" y="213225"/>
                </a:lnTo>
                <a:lnTo>
                  <a:pt x="184999" y="212310"/>
                </a:lnTo>
                <a:close/>
              </a:path>
              <a:path w="335280" h="332740">
                <a:moveTo>
                  <a:pt x="178887" y="214534"/>
                </a:moveTo>
                <a:lnTo>
                  <a:pt x="178278" y="214830"/>
                </a:lnTo>
                <a:lnTo>
                  <a:pt x="177432" y="215150"/>
                </a:lnTo>
                <a:lnTo>
                  <a:pt x="176460" y="215150"/>
                </a:lnTo>
                <a:lnTo>
                  <a:pt x="176460" y="216353"/>
                </a:lnTo>
                <a:lnTo>
                  <a:pt x="176173" y="217623"/>
                </a:lnTo>
                <a:lnTo>
                  <a:pt x="175826" y="218537"/>
                </a:lnTo>
                <a:lnTo>
                  <a:pt x="178278" y="217883"/>
                </a:lnTo>
                <a:lnTo>
                  <a:pt x="179560" y="217296"/>
                </a:lnTo>
                <a:lnTo>
                  <a:pt x="179560" y="216353"/>
                </a:lnTo>
                <a:lnTo>
                  <a:pt x="179261" y="215358"/>
                </a:lnTo>
                <a:lnTo>
                  <a:pt x="178887" y="214534"/>
                </a:lnTo>
                <a:close/>
              </a:path>
              <a:path w="335280" h="332740">
                <a:moveTo>
                  <a:pt x="165966" y="221616"/>
                </a:moveTo>
                <a:lnTo>
                  <a:pt x="163464" y="222811"/>
                </a:lnTo>
                <a:lnTo>
                  <a:pt x="161916" y="223456"/>
                </a:lnTo>
                <a:lnTo>
                  <a:pt x="163175" y="225007"/>
                </a:lnTo>
                <a:lnTo>
                  <a:pt x="165004" y="225277"/>
                </a:lnTo>
                <a:lnTo>
                  <a:pt x="165304" y="224053"/>
                </a:lnTo>
                <a:lnTo>
                  <a:pt x="165657" y="222811"/>
                </a:lnTo>
                <a:lnTo>
                  <a:pt x="165966" y="221616"/>
                </a:lnTo>
                <a:close/>
              </a:path>
              <a:path w="335280" h="332740">
                <a:moveTo>
                  <a:pt x="154561" y="314500"/>
                </a:moveTo>
                <a:lnTo>
                  <a:pt x="148639" y="314500"/>
                </a:lnTo>
                <a:lnTo>
                  <a:pt x="148639" y="316346"/>
                </a:lnTo>
                <a:lnTo>
                  <a:pt x="154561" y="316346"/>
                </a:lnTo>
                <a:lnTo>
                  <a:pt x="154561" y="314500"/>
                </a:lnTo>
                <a:close/>
              </a:path>
              <a:path w="335280" h="332740">
                <a:moveTo>
                  <a:pt x="140276" y="314500"/>
                </a:moveTo>
                <a:lnTo>
                  <a:pt x="131018" y="314500"/>
                </a:lnTo>
                <a:lnTo>
                  <a:pt x="131018" y="316346"/>
                </a:lnTo>
                <a:lnTo>
                  <a:pt x="140276" y="316346"/>
                </a:lnTo>
                <a:lnTo>
                  <a:pt x="140276" y="314500"/>
                </a:lnTo>
                <a:close/>
              </a:path>
              <a:path w="335280" h="332740">
                <a:moveTo>
                  <a:pt x="253122" y="315403"/>
                </a:moveTo>
                <a:lnTo>
                  <a:pt x="249068" y="316007"/>
                </a:lnTo>
                <a:lnTo>
                  <a:pt x="246901" y="316007"/>
                </a:lnTo>
                <a:lnTo>
                  <a:pt x="246901" y="319137"/>
                </a:lnTo>
                <a:lnTo>
                  <a:pt x="250915" y="319137"/>
                </a:lnTo>
                <a:lnTo>
                  <a:pt x="252484" y="318838"/>
                </a:lnTo>
                <a:lnTo>
                  <a:pt x="252794" y="317869"/>
                </a:lnTo>
                <a:lnTo>
                  <a:pt x="253122" y="316663"/>
                </a:lnTo>
                <a:lnTo>
                  <a:pt x="253122" y="315403"/>
                </a:lnTo>
                <a:close/>
              </a:path>
              <a:path w="335280" h="332740">
                <a:moveTo>
                  <a:pt x="272893" y="318521"/>
                </a:moveTo>
                <a:lnTo>
                  <a:pt x="261406" y="318521"/>
                </a:lnTo>
                <a:lnTo>
                  <a:pt x="261783" y="319763"/>
                </a:lnTo>
                <a:lnTo>
                  <a:pt x="262111" y="320969"/>
                </a:lnTo>
                <a:lnTo>
                  <a:pt x="262111" y="322235"/>
                </a:lnTo>
                <a:lnTo>
                  <a:pt x="271619" y="322506"/>
                </a:lnTo>
                <a:lnTo>
                  <a:pt x="273164" y="321574"/>
                </a:lnTo>
                <a:lnTo>
                  <a:pt x="273164" y="319763"/>
                </a:lnTo>
                <a:lnTo>
                  <a:pt x="272893" y="318521"/>
                </a:lnTo>
                <a:close/>
              </a:path>
              <a:path w="335280" h="332740">
                <a:moveTo>
                  <a:pt x="244147" y="318521"/>
                </a:moveTo>
                <a:lnTo>
                  <a:pt x="242020" y="319137"/>
                </a:lnTo>
                <a:lnTo>
                  <a:pt x="239500" y="319763"/>
                </a:lnTo>
                <a:lnTo>
                  <a:pt x="237037" y="320033"/>
                </a:lnTo>
                <a:lnTo>
                  <a:pt x="236360" y="321574"/>
                </a:lnTo>
                <a:lnTo>
                  <a:pt x="237660" y="323110"/>
                </a:lnTo>
                <a:lnTo>
                  <a:pt x="244755" y="322235"/>
                </a:lnTo>
                <a:lnTo>
                  <a:pt x="244755" y="320969"/>
                </a:lnTo>
                <a:lnTo>
                  <a:pt x="244370" y="319763"/>
                </a:lnTo>
                <a:lnTo>
                  <a:pt x="244147" y="318521"/>
                </a:lnTo>
                <a:close/>
              </a:path>
              <a:path w="335280" h="332740">
                <a:moveTo>
                  <a:pt x="153896" y="318521"/>
                </a:moveTo>
                <a:lnTo>
                  <a:pt x="149536" y="319137"/>
                </a:lnTo>
                <a:lnTo>
                  <a:pt x="147350" y="319137"/>
                </a:lnTo>
                <a:lnTo>
                  <a:pt x="147667" y="320349"/>
                </a:lnTo>
                <a:lnTo>
                  <a:pt x="148045" y="321297"/>
                </a:lnTo>
                <a:lnTo>
                  <a:pt x="148045" y="322235"/>
                </a:lnTo>
                <a:lnTo>
                  <a:pt x="150479" y="322506"/>
                </a:lnTo>
                <a:lnTo>
                  <a:pt x="154561" y="322506"/>
                </a:lnTo>
                <a:lnTo>
                  <a:pt x="154233" y="321297"/>
                </a:lnTo>
                <a:lnTo>
                  <a:pt x="154233" y="320033"/>
                </a:lnTo>
                <a:lnTo>
                  <a:pt x="153896" y="318521"/>
                </a:lnTo>
                <a:close/>
              </a:path>
              <a:path w="335280" h="332740">
                <a:moveTo>
                  <a:pt x="280911" y="324719"/>
                </a:moveTo>
                <a:lnTo>
                  <a:pt x="274693" y="324719"/>
                </a:lnTo>
                <a:lnTo>
                  <a:pt x="275344" y="325616"/>
                </a:lnTo>
                <a:lnTo>
                  <a:pt x="275960" y="326577"/>
                </a:lnTo>
                <a:lnTo>
                  <a:pt x="276252" y="327186"/>
                </a:lnTo>
                <a:lnTo>
                  <a:pt x="280285" y="327186"/>
                </a:lnTo>
                <a:lnTo>
                  <a:pt x="280593" y="326577"/>
                </a:lnTo>
                <a:lnTo>
                  <a:pt x="280911" y="325616"/>
                </a:lnTo>
                <a:lnTo>
                  <a:pt x="280911" y="324719"/>
                </a:lnTo>
                <a:close/>
              </a:path>
              <a:path w="335280" h="332740">
                <a:moveTo>
                  <a:pt x="264544" y="324719"/>
                </a:moveTo>
                <a:lnTo>
                  <a:pt x="262301" y="324951"/>
                </a:lnTo>
                <a:lnTo>
                  <a:pt x="260196" y="325306"/>
                </a:lnTo>
                <a:lnTo>
                  <a:pt x="258057" y="325306"/>
                </a:lnTo>
                <a:lnTo>
                  <a:pt x="258057" y="327186"/>
                </a:lnTo>
                <a:lnTo>
                  <a:pt x="262111" y="327186"/>
                </a:lnTo>
                <a:lnTo>
                  <a:pt x="266125" y="328359"/>
                </a:lnTo>
                <a:lnTo>
                  <a:pt x="264544" y="324719"/>
                </a:lnTo>
                <a:close/>
              </a:path>
              <a:path w="335280" h="332740">
                <a:moveTo>
                  <a:pt x="244147" y="324719"/>
                </a:moveTo>
                <a:lnTo>
                  <a:pt x="241011" y="324951"/>
                </a:lnTo>
                <a:lnTo>
                  <a:pt x="237930" y="325306"/>
                </a:lnTo>
                <a:lnTo>
                  <a:pt x="234543" y="325306"/>
                </a:lnTo>
                <a:lnTo>
                  <a:pt x="234422" y="326577"/>
                </a:lnTo>
                <a:lnTo>
                  <a:pt x="234233" y="327186"/>
                </a:lnTo>
                <a:lnTo>
                  <a:pt x="233967" y="327743"/>
                </a:lnTo>
                <a:lnTo>
                  <a:pt x="237326" y="327743"/>
                </a:lnTo>
                <a:lnTo>
                  <a:pt x="240414" y="327427"/>
                </a:lnTo>
                <a:lnTo>
                  <a:pt x="243464" y="327186"/>
                </a:lnTo>
                <a:lnTo>
                  <a:pt x="243860" y="326577"/>
                </a:lnTo>
                <a:lnTo>
                  <a:pt x="244147" y="325616"/>
                </a:lnTo>
                <a:lnTo>
                  <a:pt x="244147" y="324719"/>
                </a:lnTo>
                <a:close/>
              </a:path>
              <a:path w="335280" h="332740">
                <a:moveTo>
                  <a:pt x="146447" y="324719"/>
                </a:moveTo>
                <a:lnTo>
                  <a:pt x="145223" y="324951"/>
                </a:lnTo>
                <a:lnTo>
                  <a:pt x="143704" y="325306"/>
                </a:lnTo>
                <a:lnTo>
                  <a:pt x="142134" y="325306"/>
                </a:lnTo>
                <a:lnTo>
                  <a:pt x="142134" y="327186"/>
                </a:lnTo>
                <a:lnTo>
                  <a:pt x="144330" y="327427"/>
                </a:lnTo>
                <a:lnTo>
                  <a:pt x="146447" y="327743"/>
                </a:lnTo>
                <a:lnTo>
                  <a:pt x="148639" y="327743"/>
                </a:lnTo>
                <a:lnTo>
                  <a:pt x="148639" y="325616"/>
                </a:lnTo>
                <a:lnTo>
                  <a:pt x="147350" y="324951"/>
                </a:lnTo>
                <a:lnTo>
                  <a:pt x="146447" y="324719"/>
                </a:lnTo>
                <a:close/>
              </a:path>
              <a:path w="335280" h="332740">
                <a:moveTo>
                  <a:pt x="288921" y="327743"/>
                </a:moveTo>
                <a:lnTo>
                  <a:pt x="287380" y="328061"/>
                </a:lnTo>
                <a:lnTo>
                  <a:pt x="285511" y="328359"/>
                </a:lnTo>
                <a:lnTo>
                  <a:pt x="283970" y="328359"/>
                </a:lnTo>
                <a:lnTo>
                  <a:pt x="283682" y="329937"/>
                </a:lnTo>
                <a:lnTo>
                  <a:pt x="284618" y="331430"/>
                </a:lnTo>
                <a:lnTo>
                  <a:pt x="289237" y="331430"/>
                </a:lnTo>
                <a:lnTo>
                  <a:pt x="292643" y="329937"/>
                </a:lnTo>
                <a:lnTo>
                  <a:pt x="291448" y="329291"/>
                </a:lnTo>
                <a:lnTo>
                  <a:pt x="290169" y="328677"/>
                </a:lnTo>
                <a:lnTo>
                  <a:pt x="288921" y="327743"/>
                </a:lnTo>
                <a:close/>
              </a:path>
              <a:path w="335280" h="332740">
                <a:moveTo>
                  <a:pt x="258357" y="328677"/>
                </a:moveTo>
                <a:lnTo>
                  <a:pt x="253381" y="329291"/>
                </a:lnTo>
                <a:lnTo>
                  <a:pt x="251232" y="329601"/>
                </a:lnTo>
                <a:lnTo>
                  <a:pt x="251232" y="331430"/>
                </a:lnTo>
                <a:lnTo>
                  <a:pt x="255574" y="331430"/>
                </a:lnTo>
                <a:lnTo>
                  <a:pt x="257712" y="331161"/>
                </a:lnTo>
                <a:lnTo>
                  <a:pt x="258057" y="330573"/>
                </a:lnTo>
                <a:lnTo>
                  <a:pt x="258357" y="329601"/>
                </a:lnTo>
                <a:lnTo>
                  <a:pt x="258357" y="328677"/>
                </a:lnTo>
                <a:close/>
              </a:path>
              <a:path w="335280" h="332740">
                <a:moveTo>
                  <a:pt x="227735" y="328687"/>
                </a:moveTo>
                <a:lnTo>
                  <a:pt x="223724" y="328687"/>
                </a:lnTo>
                <a:lnTo>
                  <a:pt x="223724" y="331769"/>
                </a:lnTo>
                <a:lnTo>
                  <a:pt x="227735" y="331769"/>
                </a:lnTo>
                <a:lnTo>
                  <a:pt x="227735" y="328687"/>
                </a:lnTo>
                <a:close/>
              </a:path>
              <a:path w="335280" h="332740">
                <a:moveTo>
                  <a:pt x="205501" y="328677"/>
                </a:moveTo>
                <a:lnTo>
                  <a:pt x="199033" y="329601"/>
                </a:lnTo>
                <a:lnTo>
                  <a:pt x="199033" y="331430"/>
                </a:lnTo>
                <a:lnTo>
                  <a:pt x="205789" y="331430"/>
                </a:lnTo>
                <a:lnTo>
                  <a:pt x="205789" y="329601"/>
                </a:lnTo>
                <a:lnTo>
                  <a:pt x="205501" y="328677"/>
                </a:lnTo>
                <a:close/>
              </a:path>
              <a:path w="335280" h="332740">
                <a:moveTo>
                  <a:pt x="166852" y="328677"/>
                </a:moveTo>
                <a:lnTo>
                  <a:pt x="159482" y="329601"/>
                </a:lnTo>
                <a:lnTo>
                  <a:pt x="159191" y="330573"/>
                </a:lnTo>
                <a:lnTo>
                  <a:pt x="158864" y="331161"/>
                </a:lnTo>
                <a:lnTo>
                  <a:pt x="158468" y="331769"/>
                </a:lnTo>
                <a:lnTo>
                  <a:pt x="166852" y="331769"/>
                </a:lnTo>
                <a:lnTo>
                  <a:pt x="166852" y="328677"/>
                </a:lnTo>
                <a:close/>
              </a:path>
              <a:path w="335280" h="332740">
                <a:moveTo>
                  <a:pt x="138426" y="328677"/>
                </a:moveTo>
                <a:lnTo>
                  <a:pt x="131960" y="329601"/>
                </a:lnTo>
                <a:lnTo>
                  <a:pt x="131960" y="332392"/>
                </a:lnTo>
                <a:lnTo>
                  <a:pt x="137234" y="332701"/>
                </a:lnTo>
                <a:lnTo>
                  <a:pt x="138771" y="331769"/>
                </a:lnTo>
                <a:lnTo>
                  <a:pt x="138679" y="329601"/>
                </a:lnTo>
                <a:lnTo>
                  <a:pt x="138426" y="328677"/>
                </a:lnTo>
                <a:close/>
              </a:path>
              <a:path w="335280" h="332740">
                <a:moveTo>
                  <a:pt x="164688" y="244134"/>
                </a:moveTo>
                <a:lnTo>
                  <a:pt x="164130" y="244778"/>
                </a:lnTo>
                <a:lnTo>
                  <a:pt x="163464" y="244778"/>
                </a:lnTo>
                <a:lnTo>
                  <a:pt x="164454" y="249668"/>
                </a:lnTo>
                <a:lnTo>
                  <a:pt x="167496" y="250264"/>
                </a:lnTo>
                <a:lnTo>
                  <a:pt x="169066" y="250264"/>
                </a:lnTo>
                <a:lnTo>
                  <a:pt x="167496" y="246579"/>
                </a:lnTo>
                <a:lnTo>
                  <a:pt x="164688" y="244134"/>
                </a:lnTo>
                <a:close/>
              </a:path>
              <a:path w="335280" h="332740">
                <a:moveTo>
                  <a:pt x="195018" y="251208"/>
                </a:moveTo>
                <a:lnTo>
                  <a:pt x="194047" y="251524"/>
                </a:lnTo>
                <a:lnTo>
                  <a:pt x="192850" y="251805"/>
                </a:lnTo>
                <a:lnTo>
                  <a:pt x="191609" y="251805"/>
                </a:lnTo>
                <a:lnTo>
                  <a:pt x="191520" y="253394"/>
                </a:lnTo>
                <a:lnTo>
                  <a:pt x="190986" y="255182"/>
                </a:lnTo>
                <a:lnTo>
                  <a:pt x="192516" y="254923"/>
                </a:lnTo>
                <a:lnTo>
                  <a:pt x="194047" y="254607"/>
                </a:lnTo>
                <a:lnTo>
                  <a:pt x="195597" y="254336"/>
                </a:lnTo>
                <a:lnTo>
                  <a:pt x="195491" y="253094"/>
                </a:lnTo>
                <a:lnTo>
                  <a:pt x="195259" y="252439"/>
                </a:lnTo>
                <a:lnTo>
                  <a:pt x="195018" y="251208"/>
                </a:lnTo>
                <a:close/>
              </a:path>
              <a:path w="335280" h="332740">
                <a:moveTo>
                  <a:pt x="202420" y="276552"/>
                </a:moveTo>
                <a:lnTo>
                  <a:pt x="200263" y="277455"/>
                </a:lnTo>
                <a:lnTo>
                  <a:pt x="198089" y="278403"/>
                </a:lnTo>
                <a:lnTo>
                  <a:pt x="195597" y="279306"/>
                </a:lnTo>
                <a:lnTo>
                  <a:pt x="195259" y="280231"/>
                </a:lnTo>
                <a:lnTo>
                  <a:pt x="195018" y="281164"/>
                </a:lnTo>
                <a:lnTo>
                  <a:pt x="194708" y="282056"/>
                </a:lnTo>
                <a:lnTo>
                  <a:pt x="200861" y="287046"/>
                </a:lnTo>
                <a:lnTo>
                  <a:pt x="203006" y="287046"/>
                </a:lnTo>
                <a:lnTo>
                  <a:pt x="204605" y="284551"/>
                </a:lnTo>
                <a:lnTo>
                  <a:pt x="205202" y="282056"/>
                </a:lnTo>
                <a:lnTo>
                  <a:pt x="202420" y="276552"/>
                </a:lnTo>
                <a:close/>
              </a:path>
              <a:path w="335280" h="332740">
                <a:moveTo>
                  <a:pt x="137234" y="180831"/>
                </a:moveTo>
                <a:lnTo>
                  <a:pt x="134124" y="180831"/>
                </a:lnTo>
                <a:lnTo>
                  <a:pt x="134124" y="184896"/>
                </a:lnTo>
                <a:lnTo>
                  <a:pt x="135060" y="184896"/>
                </a:lnTo>
                <a:lnTo>
                  <a:pt x="135975" y="184569"/>
                </a:lnTo>
                <a:lnTo>
                  <a:pt x="136550" y="184251"/>
                </a:lnTo>
                <a:lnTo>
                  <a:pt x="136914" y="183327"/>
                </a:lnTo>
                <a:lnTo>
                  <a:pt x="137234" y="182084"/>
                </a:lnTo>
                <a:lnTo>
                  <a:pt x="137234" y="180831"/>
                </a:lnTo>
                <a:close/>
              </a:path>
              <a:path w="335280" h="332740">
                <a:moveTo>
                  <a:pt x="140276" y="174010"/>
                </a:moveTo>
                <a:lnTo>
                  <a:pt x="139409" y="175607"/>
                </a:lnTo>
                <a:lnTo>
                  <a:pt x="138426" y="176875"/>
                </a:lnTo>
                <a:lnTo>
                  <a:pt x="137234" y="178088"/>
                </a:lnTo>
                <a:lnTo>
                  <a:pt x="138109" y="178088"/>
                </a:lnTo>
                <a:lnTo>
                  <a:pt x="139110" y="177782"/>
                </a:lnTo>
                <a:lnTo>
                  <a:pt x="139679" y="177444"/>
                </a:lnTo>
                <a:lnTo>
                  <a:pt x="139967" y="176512"/>
                </a:lnTo>
                <a:lnTo>
                  <a:pt x="140198" y="175607"/>
                </a:lnTo>
                <a:lnTo>
                  <a:pt x="140276" y="174010"/>
                </a:lnTo>
                <a:close/>
              </a:path>
              <a:path w="335280" h="332740">
                <a:moveTo>
                  <a:pt x="147667" y="180831"/>
                </a:moveTo>
                <a:lnTo>
                  <a:pt x="146176" y="181486"/>
                </a:lnTo>
                <a:lnTo>
                  <a:pt x="143704" y="183327"/>
                </a:lnTo>
                <a:lnTo>
                  <a:pt x="142501" y="187041"/>
                </a:lnTo>
                <a:lnTo>
                  <a:pt x="143704" y="187041"/>
                </a:lnTo>
                <a:lnTo>
                  <a:pt x="147667" y="180831"/>
                </a:lnTo>
                <a:close/>
              </a:path>
              <a:path w="335280" h="332740">
                <a:moveTo>
                  <a:pt x="156696" y="173102"/>
                </a:moveTo>
                <a:lnTo>
                  <a:pt x="154233" y="173804"/>
                </a:lnTo>
                <a:lnTo>
                  <a:pt x="151422" y="174701"/>
                </a:lnTo>
                <a:lnTo>
                  <a:pt x="148311" y="175607"/>
                </a:lnTo>
                <a:lnTo>
                  <a:pt x="148311" y="177444"/>
                </a:lnTo>
                <a:lnTo>
                  <a:pt x="154233" y="177444"/>
                </a:lnTo>
                <a:lnTo>
                  <a:pt x="154233" y="177156"/>
                </a:lnTo>
                <a:lnTo>
                  <a:pt x="156696" y="173102"/>
                </a:lnTo>
                <a:close/>
              </a:path>
              <a:path w="335280" h="332740">
                <a:moveTo>
                  <a:pt x="157632" y="187041"/>
                </a:moveTo>
                <a:lnTo>
                  <a:pt x="153896" y="187041"/>
                </a:lnTo>
                <a:lnTo>
                  <a:pt x="153896" y="189147"/>
                </a:lnTo>
                <a:lnTo>
                  <a:pt x="157632" y="189147"/>
                </a:lnTo>
                <a:lnTo>
                  <a:pt x="157632" y="187041"/>
                </a:lnTo>
                <a:close/>
              </a:path>
              <a:path w="335280" h="332740">
                <a:moveTo>
                  <a:pt x="195018" y="182987"/>
                </a:moveTo>
                <a:lnTo>
                  <a:pt x="194047" y="183327"/>
                </a:lnTo>
                <a:lnTo>
                  <a:pt x="192850" y="183625"/>
                </a:lnTo>
                <a:lnTo>
                  <a:pt x="191609" y="183625"/>
                </a:lnTo>
                <a:lnTo>
                  <a:pt x="191609" y="184896"/>
                </a:lnTo>
                <a:lnTo>
                  <a:pt x="191235" y="186080"/>
                </a:lnTo>
                <a:lnTo>
                  <a:pt x="190986" y="187041"/>
                </a:lnTo>
                <a:lnTo>
                  <a:pt x="192246" y="187041"/>
                </a:lnTo>
                <a:lnTo>
                  <a:pt x="193431" y="186735"/>
                </a:lnTo>
                <a:lnTo>
                  <a:pt x="194414" y="186376"/>
                </a:lnTo>
                <a:lnTo>
                  <a:pt x="194708" y="185472"/>
                </a:lnTo>
                <a:lnTo>
                  <a:pt x="195018" y="184251"/>
                </a:lnTo>
                <a:lnTo>
                  <a:pt x="195018" y="182987"/>
                </a:lnTo>
                <a:close/>
              </a:path>
              <a:path w="335280" h="332740">
                <a:moveTo>
                  <a:pt x="167816" y="183913"/>
                </a:moveTo>
                <a:lnTo>
                  <a:pt x="164688" y="183913"/>
                </a:lnTo>
                <a:lnTo>
                  <a:pt x="164688" y="187041"/>
                </a:lnTo>
                <a:lnTo>
                  <a:pt x="167816" y="187041"/>
                </a:lnTo>
                <a:lnTo>
                  <a:pt x="167816" y="183913"/>
                </a:lnTo>
                <a:close/>
              </a:path>
              <a:path w="335280" h="332740">
                <a:moveTo>
                  <a:pt x="255457" y="116024"/>
                </a:moveTo>
                <a:lnTo>
                  <a:pt x="254941" y="116024"/>
                </a:lnTo>
                <a:lnTo>
                  <a:pt x="254613" y="117871"/>
                </a:lnTo>
                <a:lnTo>
                  <a:pt x="255457" y="116024"/>
                </a:lnTo>
                <a:close/>
              </a:path>
              <a:path w="335280" h="332740">
                <a:moveTo>
                  <a:pt x="255268" y="112949"/>
                </a:moveTo>
                <a:lnTo>
                  <a:pt x="254613" y="113238"/>
                </a:lnTo>
                <a:lnTo>
                  <a:pt x="253763" y="113577"/>
                </a:lnTo>
                <a:lnTo>
                  <a:pt x="252794" y="113577"/>
                </a:lnTo>
                <a:lnTo>
                  <a:pt x="252484" y="114750"/>
                </a:lnTo>
                <a:lnTo>
                  <a:pt x="251898" y="116024"/>
                </a:lnTo>
                <a:lnTo>
                  <a:pt x="251520" y="116982"/>
                </a:lnTo>
                <a:lnTo>
                  <a:pt x="254941" y="116024"/>
                </a:lnTo>
                <a:lnTo>
                  <a:pt x="255457" y="116024"/>
                </a:lnTo>
                <a:lnTo>
                  <a:pt x="256164" y="114480"/>
                </a:lnTo>
                <a:lnTo>
                  <a:pt x="255883" y="114209"/>
                </a:lnTo>
                <a:lnTo>
                  <a:pt x="255268" y="112949"/>
                </a:lnTo>
                <a:close/>
              </a:path>
              <a:path w="335280" h="332740">
                <a:moveTo>
                  <a:pt x="334990" y="179910"/>
                </a:moveTo>
                <a:lnTo>
                  <a:pt x="334352" y="180244"/>
                </a:lnTo>
                <a:lnTo>
                  <a:pt x="333687" y="180525"/>
                </a:lnTo>
                <a:lnTo>
                  <a:pt x="332841" y="180831"/>
                </a:lnTo>
                <a:lnTo>
                  <a:pt x="332545" y="182084"/>
                </a:lnTo>
                <a:lnTo>
                  <a:pt x="332149" y="182987"/>
                </a:lnTo>
                <a:lnTo>
                  <a:pt x="331872" y="183913"/>
                </a:lnTo>
                <a:lnTo>
                  <a:pt x="334990" y="183913"/>
                </a:lnTo>
                <a:lnTo>
                  <a:pt x="334990" y="179910"/>
                </a:lnTo>
                <a:close/>
              </a:path>
              <a:path w="335280" h="332740">
                <a:moveTo>
                  <a:pt x="328740" y="179910"/>
                </a:moveTo>
                <a:lnTo>
                  <a:pt x="326623" y="179910"/>
                </a:lnTo>
                <a:lnTo>
                  <a:pt x="326969" y="181199"/>
                </a:lnTo>
                <a:lnTo>
                  <a:pt x="327261" y="182084"/>
                </a:lnTo>
                <a:lnTo>
                  <a:pt x="327261" y="182987"/>
                </a:lnTo>
                <a:lnTo>
                  <a:pt x="328452" y="181199"/>
                </a:lnTo>
                <a:lnTo>
                  <a:pt x="328740" y="179910"/>
                </a:lnTo>
                <a:close/>
              </a:path>
              <a:path w="335280" h="332740">
                <a:moveTo>
                  <a:pt x="279996" y="157690"/>
                </a:moveTo>
                <a:lnTo>
                  <a:pt x="276914" y="157690"/>
                </a:lnTo>
                <a:lnTo>
                  <a:pt x="276914" y="162043"/>
                </a:lnTo>
                <a:lnTo>
                  <a:pt x="277801" y="161709"/>
                </a:lnTo>
                <a:lnTo>
                  <a:pt x="278764" y="161438"/>
                </a:lnTo>
                <a:lnTo>
                  <a:pt x="279420" y="161118"/>
                </a:lnTo>
                <a:lnTo>
                  <a:pt x="279687" y="160168"/>
                </a:lnTo>
                <a:lnTo>
                  <a:pt x="279996" y="158904"/>
                </a:lnTo>
                <a:lnTo>
                  <a:pt x="279996" y="157690"/>
                </a:lnTo>
                <a:close/>
              </a:path>
              <a:path w="335280" h="332740">
                <a:moveTo>
                  <a:pt x="123911" y="169099"/>
                </a:moveTo>
                <a:lnTo>
                  <a:pt x="121121" y="169099"/>
                </a:lnTo>
                <a:lnTo>
                  <a:pt x="121121" y="171292"/>
                </a:lnTo>
                <a:lnTo>
                  <a:pt x="123324" y="170370"/>
                </a:lnTo>
                <a:lnTo>
                  <a:pt x="123911" y="169099"/>
                </a:lnTo>
                <a:close/>
              </a:path>
              <a:path w="335280" h="332740">
                <a:moveTo>
                  <a:pt x="143365" y="107090"/>
                </a:moveTo>
                <a:lnTo>
                  <a:pt x="140276" y="107090"/>
                </a:lnTo>
                <a:lnTo>
                  <a:pt x="140276" y="110793"/>
                </a:lnTo>
                <a:lnTo>
                  <a:pt x="144675" y="110793"/>
                </a:lnTo>
                <a:lnTo>
                  <a:pt x="144330" y="109573"/>
                </a:lnTo>
                <a:lnTo>
                  <a:pt x="144031" y="108313"/>
                </a:lnTo>
                <a:lnTo>
                  <a:pt x="143365" y="107090"/>
                </a:lnTo>
                <a:close/>
              </a:path>
              <a:path w="335280" h="332740">
                <a:moveTo>
                  <a:pt x="141518" y="88567"/>
                </a:moveTo>
                <a:lnTo>
                  <a:pt x="138426" y="88567"/>
                </a:lnTo>
                <a:lnTo>
                  <a:pt x="138426" y="90368"/>
                </a:lnTo>
                <a:lnTo>
                  <a:pt x="139679" y="89802"/>
                </a:lnTo>
                <a:lnTo>
                  <a:pt x="140594" y="89204"/>
                </a:lnTo>
                <a:lnTo>
                  <a:pt x="141518" y="88567"/>
                </a:lnTo>
                <a:close/>
              </a:path>
              <a:path w="335280" h="332740">
                <a:moveTo>
                  <a:pt x="133153" y="80223"/>
                </a:moveTo>
                <a:lnTo>
                  <a:pt x="131662" y="80561"/>
                </a:lnTo>
                <a:lnTo>
                  <a:pt x="129800" y="80859"/>
                </a:lnTo>
                <a:lnTo>
                  <a:pt x="127953" y="81194"/>
                </a:lnTo>
                <a:lnTo>
                  <a:pt x="128253" y="82052"/>
                </a:lnTo>
                <a:lnTo>
                  <a:pt x="128832" y="83930"/>
                </a:lnTo>
                <a:lnTo>
                  <a:pt x="132537" y="83930"/>
                </a:lnTo>
                <a:lnTo>
                  <a:pt x="133153" y="83292"/>
                </a:lnTo>
                <a:lnTo>
                  <a:pt x="133836" y="82688"/>
                </a:lnTo>
                <a:lnTo>
                  <a:pt x="134124" y="81781"/>
                </a:lnTo>
                <a:lnTo>
                  <a:pt x="133836" y="81464"/>
                </a:lnTo>
                <a:lnTo>
                  <a:pt x="133537" y="80859"/>
                </a:lnTo>
                <a:lnTo>
                  <a:pt x="133153" y="80223"/>
                </a:lnTo>
                <a:close/>
              </a:path>
              <a:path w="335280" h="332740">
                <a:moveTo>
                  <a:pt x="142501" y="73389"/>
                </a:moveTo>
                <a:lnTo>
                  <a:pt x="138771" y="74074"/>
                </a:lnTo>
                <a:lnTo>
                  <a:pt x="135975" y="75902"/>
                </a:lnTo>
                <a:lnTo>
                  <a:pt x="135975" y="81194"/>
                </a:lnTo>
                <a:lnTo>
                  <a:pt x="137533" y="82397"/>
                </a:lnTo>
                <a:lnTo>
                  <a:pt x="139679" y="83930"/>
                </a:lnTo>
                <a:lnTo>
                  <a:pt x="140594" y="80561"/>
                </a:lnTo>
                <a:lnTo>
                  <a:pt x="141518" y="76852"/>
                </a:lnTo>
                <a:lnTo>
                  <a:pt x="142501" y="73389"/>
                </a:lnTo>
                <a:close/>
              </a:path>
              <a:path w="335280" h="332740">
                <a:moveTo>
                  <a:pt x="251520" y="0"/>
                </a:moveTo>
                <a:lnTo>
                  <a:pt x="249368" y="0"/>
                </a:lnTo>
                <a:lnTo>
                  <a:pt x="249368" y="3060"/>
                </a:lnTo>
                <a:lnTo>
                  <a:pt x="251520" y="3060"/>
                </a:lnTo>
                <a:lnTo>
                  <a:pt x="251520" y="0"/>
                </a:lnTo>
                <a:close/>
              </a:path>
              <a:path w="335280" h="332740">
                <a:moveTo>
                  <a:pt x="254342" y="21266"/>
                </a:moveTo>
                <a:lnTo>
                  <a:pt x="251520" y="21266"/>
                </a:lnTo>
                <a:lnTo>
                  <a:pt x="251520" y="24364"/>
                </a:lnTo>
                <a:lnTo>
                  <a:pt x="253381" y="23461"/>
                </a:lnTo>
                <a:lnTo>
                  <a:pt x="254342" y="21266"/>
                </a:lnTo>
                <a:close/>
              </a:path>
              <a:path w="335280" h="332740">
                <a:moveTo>
                  <a:pt x="254342" y="13882"/>
                </a:moveTo>
                <a:lnTo>
                  <a:pt x="252794" y="14479"/>
                </a:lnTo>
                <a:lnTo>
                  <a:pt x="248144" y="15721"/>
                </a:lnTo>
                <a:lnTo>
                  <a:pt x="248144" y="19771"/>
                </a:lnTo>
                <a:lnTo>
                  <a:pt x="252484" y="19771"/>
                </a:lnTo>
                <a:lnTo>
                  <a:pt x="254613" y="18176"/>
                </a:lnTo>
                <a:lnTo>
                  <a:pt x="254613" y="15372"/>
                </a:lnTo>
                <a:lnTo>
                  <a:pt x="254342" y="13882"/>
                </a:lnTo>
                <a:close/>
              </a:path>
              <a:path w="335280" h="332740">
                <a:moveTo>
                  <a:pt x="229971" y="37649"/>
                </a:moveTo>
                <a:lnTo>
                  <a:pt x="226810" y="37649"/>
                </a:lnTo>
                <a:lnTo>
                  <a:pt x="226810" y="39823"/>
                </a:lnTo>
                <a:lnTo>
                  <a:pt x="229971" y="39823"/>
                </a:lnTo>
                <a:lnTo>
                  <a:pt x="229971" y="37649"/>
                </a:lnTo>
                <a:close/>
              </a:path>
              <a:path w="335280" h="332740">
                <a:moveTo>
                  <a:pt x="224715" y="76248"/>
                </a:moveTo>
                <a:lnTo>
                  <a:pt x="221536" y="76248"/>
                </a:lnTo>
                <a:lnTo>
                  <a:pt x="221856" y="77461"/>
                </a:lnTo>
                <a:lnTo>
                  <a:pt x="222230" y="78732"/>
                </a:lnTo>
                <a:lnTo>
                  <a:pt x="222230" y="79589"/>
                </a:lnTo>
                <a:lnTo>
                  <a:pt x="225927" y="79895"/>
                </a:lnTo>
                <a:lnTo>
                  <a:pt x="226810" y="81781"/>
                </a:lnTo>
                <a:lnTo>
                  <a:pt x="229971" y="82397"/>
                </a:lnTo>
                <a:lnTo>
                  <a:pt x="228988" y="79895"/>
                </a:lnTo>
                <a:lnTo>
                  <a:pt x="229971" y="78732"/>
                </a:lnTo>
                <a:lnTo>
                  <a:pt x="224715" y="76248"/>
                </a:lnTo>
                <a:close/>
              </a:path>
              <a:path w="335280" h="332740">
                <a:moveTo>
                  <a:pt x="223735" y="88567"/>
                </a:moveTo>
                <a:lnTo>
                  <a:pt x="220604" y="88567"/>
                </a:lnTo>
                <a:lnTo>
                  <a:pt x="220604" y="91620"/>
                </a:lnTo>
                <a:lnTo>
                  <a:pt x="223735" y="91620"/>
                </a:lnTo>
                <a:lnTo>
                  <a:pt x="223735" y="88567"/>
                </a:lnTo>
                <a:close/>
              </a:path>
              <a:path w="335280" h="332740">
                <a:moveTo>
                  <a:pt x="150817" y="87358"/>
                </a:moveTo>
                <a:lnTo>
                  <a:pt x="147667" y="87358"/>
                </a:lnTo>
                <a:lnTo>
                  <a:pt x="147667" y="89510"/>
                </a:lnTo>
                <a:lnTo>
                  <a:pt x="150817" y="89510"/>
                </a:lnTo>
                <a:lnTo>
                  <a:pt x="150817" y="87358"/>
                </a:lnTo>
                <a:close/>
              </a:path>
              <a:path w="335280" h="332740">
                <a:moveTo>
                  <a:pt x="147667" y="58007"/>
                </a:moveTo>
                <a:lnTo>
                  <a:pt x="146176" y="58623"/>
                </a:lnTo>
                <a:lnTo>
                  <a:pt x="146176" y="60479"/>
                </a:lnTo>
                <a:lnTo>
                  <a:pt x="148045" y="61135"/>
                </a:lnTo>
                <a:lnTo>
                  <a:pt x="148639" y="61135"/>
                </a:lnTo>
                <a:lnTo>
                  <a:pt x="148311" y="60163"/>
                </a:lnTo>
                <a:lnTo>
                  <a:pt x="147667" y="58007"/>
                </a:lnTo>
                <a:close/>
              </a:path>
              <a:path w="335280" h="332740">
                <a:moveTo>
                  <a:pt x="151714" y="46591"/>
                </a:moveTo>
                <a:lnTo>
                  <a:pt x="148639" y="46591"/>
                </a:lnTo>
                <a:lnTo>
                  <a:pt x="148639" y="48747"/>
                </a:lnTo>
                <a:lnTo>
                  <a:pt x="151714" y="48747"/>
                </a:lnTo>
                <a:lnTo>
                  <a:pt x="151714" y="46591"/>
                </a:lnTo>
                <a:close/>
              </a:path>
              <a:path w="335280" h="332740">
                <a:moveTo>
                  <a:pt x="140276" y="48747"/>
                </a:moveTo>
                <a:lnTo>
                  <a:pt x="139679" y="49104"/>
                </a:lnTo>
                <a:lnTo>
                  <a:pt x="138771" y="49392"/>
                </a:lnTo>
                <a:lnTo>
                  <a:pt x="137821" y="49662"/>
                </a:lnTo>
                <a:lnTo>
                  <a:pt x="138426" y="49979"/>
                </a:lnTo>
                <a:lnTo>
                  <a:pt x="139110" y="50307"/>
                </a:lnTo>
                <a:lnTo>
                  <a:pt x="139679" y="50307"/>
                </a:lnTo>
                <a:lnTo>
                  <a:pt x="139967" y="49979"/>
                </a:lnTo>
                <a:lnTo>
                  <a:pt x="140276" y="49392"/>
                </a:lnTo>
                <a:lnTo>
                  <a:pt x="140276" y="48747"/>
                </a:lnTo>
                <a:close/>
              </a:path>
              <a:path w="335280" h="332740">
                <a:moveTo>
                  <a:pt x="146447" y="54924"/>
                </a:moveTo>
                <a:lnTo>
                  <a:pt x="145831" y="55206"/>
                </a:lnTo>
                <a:lnTo>
                  <a:pt x="144934" y="55544"/>
                </a:lnTo>
                <a:lnTo>
                  <a:pt x="144031" y="55839"/>
                </a:lnTo>
                <a:lnTo>
                  <a:pt x="144675" y="56139"/>
                </a:lnTo>
                <a:lnTo>
                  <a:pt x="145223" y="56459"/>
                </a:lnTo>
                <a:lnTo>
                  <a:pt x="145831" y="56459"/>
                </a:lnTo>
                <a:lnTo>
                  <a:pt x="146176" y="56139"/>
                </a:lnTo>
                <a:lnTo>
                  <a:pt x="146447" y="55544"/>
                </a:lnTo>
                <a:lnTo>
                  <a:pt x="146447" y="54924"/>
                </a:lnTo>
                <a:close/>
              </a:path>
              <a:path w="335280" h="332740">
                <a:moveTo>
                  <a:pt x="186971" y="9251"/>
                </a:moveTo>
                <a:lnTo>
                  <a:pt x="184999" y="9860"/>
                </a:lnTo>
                <a:lnTo>
                  <a:pt x="184765" y="11109"/>
                </a:lnTo>
                <a:lnTo>
                  <a:pt x="185748" y="11416"/>
                </a:lnTo>
                <a:lnTo>
                  <a:pt x="186335" y="11718"/>
                </a:lnTo>
                <a:lnTo>
                  <a:pt x="186971" y="11995"/>
                </a:lnTo>
                <a:lnTo>
                  <a:pt x="186971" y="9251"/>
                </a:lnTo>
                <a:close/>
              </a:path>
              <a:path w="335280" h="332740">
                <a:moveTo>
                  <a:pt x="215696" y="18176"/>
                </a:moveTo>
                <a:lnTo>
                  <a:pt x="215059" y="18493"/>
                </a:lnTo>
                <a:lnTo>
                  <a:pt x="214116" y="18821"/>
                </a:lnTo>
                <a:lnTo>
                  <a:pt x="213252" y="18821"/>
                </a:lnTo>
                <a:lnTo>
                  <a:pt x="213139" y="20041"/>
                </a:lnTo>
                <a:lnTo>
                  <a:pt x="212874" y="20679"/>
                </a:lnTo>
                <a:lnTo>
                  <a:pt x="212604" y="21266"/>
                </a:lnTo>
                <a:lnTo>
                  <a:pt x="213867" y="21266"/>
                </a:lnTo>
                <a:lnTo>
                  <a:pt x="216283" y="20679"/>
                </a:lnTo>
                <a:lnTo>
                  <a:pt x="216198" y="19771"/>
                </a:lnTo>
                <a:lnTo>
                  <a:pt x="215696" y="18176"/>
                </a:lnTo>
                <a:close/>
              </a:path>
              <a:path w="335280" h="332740">
                <a:moveTo>
                  <a:pt x="112438" y="145061"/>
                </a:moveTo>
                <a:lnTo>
                  <a:pt x="111533" y="145061"/>
                </a:lnTo>
                <a:lnTo>
                  <a:pt x="111533" y="145969"/>
                </a:lnTo>
                <a:lnTo>
                  <a:pt x="111246" y="146931"/>
                </a:lnTo>
                <a:lnTo>
                  <a:pt x="110994" y="147499"/>
                </a:lnTo>
                <a:lnTo>
                  <a:pt x="111533" y="147499"/>
                </a:lnTo>
                <a:lnTo>
                  <a:pt x="112171" y="147192"/>
                </a:lnTo>
                <a:lnTo>
                  <a:pt x="112438" y="146931"/>
                </a:lnTo>
                <a:lnTo>
                  <a:pt x="112438" y="145061"/>
                </a:lnTo>
                <a:close/>
              </a:path>
              <a:path w="335280" h="332740">
                <a:moveTo>
                  <a:pt x="114065" y="144428"/>
                </a:moveTo>
                <a:lnTo>
                  <a:pt x="113709" y="144745"/>
                </a:lnTo>
                <a:lnTo>
                  <a:pt x="113129" y="145061"/>
                </a:lnTo>
                <a:lnTo>
                  <a:pt x="112438" y="145061"/>
                </a:lnTo>
                <a:lnTo>
                  <a:pt x="112438" y="146931"/>
                </a:lnTo>
                <a:lnTo>
                  <a:pt x="113129" y="146574"/>
                </a:lnTo>
                <a:lnTo>
                  <a:pt x="113450" y="145969"/>
                </a:lnTo>
                <a:lnTo>
                  <a:pt x="114065" y="144428"/>
                </a:lnTo>
                <a:close/>
              </a:path>
              <a:path w="335280" h="332740">
                <a:moveTo>
                  <a:pt x="112438" y="46012"/>
                </a:moveTo>
                <a:lnTo>
                  <a:pt x="111886" y="46321"/>
                </a:lnTo>
                <a:lnTo>
                  <a:pt x="110638" y="46321"/>
                </a:lnTo>
                <a:lnTo>
                  <a:pt x="110638" y="49104"/>
                </a:lnTo>
                <a:lnTo>
                  <a:pt x="111246" y="49392"/>
                </a:lnTo>
                <a:lnTo>
                  <a:pt x="111886" y="49392"/>
                </a:lnTo>
                <a:lnTo>
                  <a:pt x="112438" y="49662"/>
                </a:lnTo>
                <a:lnTo>
                  <a:pt x="112438" y="46012"/>
                </a:lnTo>
                <a:close/>
              </a:path>
              <a:path w="335280" h="332740">
                <a:moveTo>
                  <a:pt x="112834" y="45666"/>
                </a:moveTo>
                <a:lnTo>
                  <a:pt x="112438" y="46012"/>
                </a:lnTo>
                <a:lnTo>
                  <a:pt x="112438" y="49662"/>
                </a:lnTo>
                <a:lnTo>
                  <a:pt x="114065" y="49662"/>
                </a:lnTo>
                <a:lnTo>
                  <a:pt x="113709" y="48420"/>
                </a:lnTo>
                <a:lnTo>
                  <a:pt x="113450" y="47236"/>
                </a:lnTo>
                <a:lnTo>
                  <a:pt x="112834" y="45666"/>
                </a:lnTo>
                <a:close/>
              </a:path>
              <a:path w="335280" h="332740">
                <a:moveTo>
                  <a:pt x="45373" y="257378"/>
                </a:moveTo>
                <a:lnTo>
                  <a:pt x="43306" y="257378"/>
                </a:lnTo>
                <a:lnTo>
                  <a:pt x="43306" y="259546"/>
                </a:lnTo>
                <a:lnTo>
                  <a:pt x="43624" y="259859"/>
                </a:lnTo>
                <a:lnTo>
                  <a:pt x="44207" y="260121"/>
                </a:lnTo>
                <a:lnTo>
                  <a:pt x="45373" y="260496"/>
                </a:lnTo>
                <a:lnTo>
                  <a:pt x="45373" y="257378"/>
                </a:lnTo>
                <a:close/>
              </a:path>
              <a:path w="335280" h="332740">
                <a:moveTo>
                  <a:pt x="43306" y="257378"/>
                </a:moveTo>
                <a:lnTo>
                  <a:pt x="42313" y="257378"/>
                </a:lnTo>
                <a:lnTo>
                  <a:pt x="42659" y="258311"/>
                </a:lnTo>
                <a:lnTo>
                  <a:pt x="42969" y="258959"/>
                </a:lnTo>
                <a:lnTo>
                  <a:pt x="43306" y="259546"/>
                </a:lnTo>
                <a:lnTo>
                  <a:pt x="43306" y="257378"/>
                </a:lnTo>
                <a:close/>
              </a:path>
              <a:path w="335280" h="332740">
                <a:moveTo>
                  <a:pt x="44458" y="163883"/>
                </a:moveTo>
                <a:lnTo>
                  <a:pt x="44207" y="164142"/>
                </a:lnTo>
                <a:lnTo>
                  <a:pt x="43624" y="164142"/>
                </a:lnTo>
                <a:lnTo>
                  <a:pt x="43306" y="164505"/>
                </a:lnTo>
                <a:lnTo>
                  <a:pt x="43306" y="166655"/>
                </a:lnTo>
                <a:lnTo>
                  <a:pt x="44458" y="167001"/>
                </a:lnTo>
                <a:lnTo>
                  <a:pt x="44458" y="163883"/>
                </a:lnTo>
                <a:close/>
              </a:path>
              <a:path w="335280" h="332740">
                <a:moveTo>
                  <a:pt x="43306" y="164505"/>
                </a:moveTo>
                <a:lnTo>
                  <a:pt x="42659" y="164844"/>
                </a:lnTo>
                <a:lnTo>
                  <a:pt x="41705" y="164844"/>
                </a:lnTo>
                <a:lnTo>
                  <a:pt x="41071" y="165113"/>
                </a:lnTo>
                <a:lnTo>
                  <a:pt x="41071" y="166345"/>
                </a:lnTo>
                <a:lnTo>
                  <a:pt x="43306" y="166655"/>
                </a:lnTo>
                <a:lnTo>
                  <a:pt x="43306" y="164505"/>
                </a:lnTo>
                <a:close/>
              </a:path>
              <a:path w="335280" h="332740">
                <a:moveTo>
                  <a:pt x="49794" y="152763"/>
                </a:moveTo>
                <a:lnTo>
                  <a:pt x="47282" y="153101"/>
                </a:lnTo>
                <a:lnTo>
                  <a:pt x="46067" y="154613"/>
                </a:lnTo>
                <a:lnTo>
                  <a:pt x="43306" y="155826"/>
                </a:lnTo>
                <a:lnTo>
                  <a:pt x="43306" y="159868"/>
                </a:lnTo>
                <a:lnTo>
                  <a:pt x="43854" y="161118"/>
                </a:lnTo>
                <a:lnTo>
                  <a:pt x="46385" y="164505"/>
                </a:lnTo>
                <a:lnTo>
                  <a:pt x="49138" y="164505"/>
                </a:lnTo>
                <a:lnTo>
                  <a:pt x="49456" y="163228"/>
                </a:lnTo>
                <a:lnTo>
                  <a:pt x="49794" y="161709"/>
                </a:lnTo>
                <a:lnTo>
                  <a:pt x="50043" y="160168"/>
                </a:lnTo>
                <a:lnTo>
                  <a:pt x="52574" y="159558"/>
                </a:lnTo>
                <a:lnTo>
                  <a:pt x="53790" y="159195"/>
                </a:lnTo>
                <a:lnTo>
                  <a:pt x="52199" y="158904"/>
                </a:lnTo>
                <a:lnTo>
                  <a:pt x="50651" y="158318"/>
                </a:lnTo>
                <a:lnTo>
                  <a:pt x="48840" y="157690"/>
                </a:lnTo>
                <a:lnTo>
                  <a:pt x="49456" y="154613"/>
                </a:lnTo>
                <a:lnTo>
                  <a:pt x="49794" y="152763"/>
                </a:lnTo>
                <a:close/>
              </a:path>
              <a:path w="335280" h="332740">
                <a:moveTo>
                  <a:pt x="43306" y="155826"/>
                </a:moveTo>
                <a:lnTo>
                  <a:pt x="42969" y="156154"/>
                </a:lnTo>
                <a:lnTo>
                  <a:pt x="42313" y="156154"/>
                </a:lnTo>
                <a:lnTo>
                  <a:pt x="42043" y="156481"/>
                </a:lnTo>
                <a:lnTo>
                  <a:pt x="42043" y="158069"/>
                </a:lnTo>
                <a:lnTo>
                  <a:pt x="43306" y="159868"/>
                </a:lnTo>
                <a:lnTo>
                  <a:pt x="43306" y="155826"/>
                </a:lnTo>
                <a:close/>
              </a:path>
              <a:path w="335280" h="332740">
                <a:moveTo>
                  <a:pt x="44458" y="149696"/>
                </a:moveTo>
                <a:lnTo>
                  <a:pt x="44207" y="150008"/>
                </a:lnTo>
                <a:lnTo>
                  <a:pt x="43624" y="150310"/>
                </a:lnTo>
                <a:lnTo>
                  <a:pt x="43306" y="150595"/>
                </a:lnTo>
                <a:lnTo>
                  <a:pt x="43306" y="151243"/>
                </a:lnTo>
                <a:lnTo>
                  <a:pt x="43624" y="151513"/>
                </a:lnTo>
                <a:lnTo>
                  <a:pt x="44458" y="151513"/>
                </a:lnTo>
                <a:lnTo>
                  <a:pt x="44458" y="149696"/>
                </a:lnTo>
                <a:close/>
              </a:path>
              <a:path w="335280" h="332740">
                <a:moveTo>
                  <a:pt x="43306" y="150595"/>
                </a:moveTo>
                <a:lnTo>
                  <a:pt x="42969" y="150595"/>
                </a:lnTo>
                <a:lnTo>
                  <a:pt x="42313" y="150915"/>
                </a:lnTo>
                <a:lnTo>
                  <a:pt x="42043" y="150915"/>
                </a:lnTo>
                <a:lnTo>
                  <a:pt x="42313" y="151243"/>
                </a:lnTo>
                <a:lnTo>
                  <a:pt x="43306" y="151243"/>
                </a:lnTo>
                <a:lnTo>
                  <a:pt x="43306" y="150595"/>
                </a:lnTo>
                <a:close/>
              </a:path>
              <a:path w="335280" h="332740">
                <a:moveTo>
                  <a:pt x="45373" y="96624"/>
                </a:moveTo>
                <a:lnTo>
                  <a:pt x="44458" y="96624"/>
                </a:lnTo>
                <a:lnTo>
                  <a:pt x="43854" y="96894"/>
                </a:lnTo>
                <a:lnTo>
                  <a:pt x="43306" y="97538"/>
                </a:lnTo>
                <a:lnTo>
                  <a:pt x="43306" y="101570"/>
                </a:lnTo>
                <a:lnTo>
                  <a:pt x="44207" y="101873"/>
                </a:lnTo>
                <a:lnTo>
                  <a:pt x="45373" y="101873"/>
                </a:lnTo>
                <a:lnTo>
                  <a:pt x="46960" y="101570"/>
                </a:lnTo>
                <a:lnTo>
                  <a:pt x="46960" y="100901"/>
                </a:lnTo>
                <a:lnTo>
                  <a:pt x="48232" y="99331"/>
                </a:lnTo>
                <a:lnTo>
                  <a:pt x="45373" y="96624"/>
                </a:lnTo>
                <a:close/>
              </a:path>
              <a:path w="335280" h="332740">
                <a:moveTo>
                  <a:pt x="43306" y="97538"/>
                </a:moveTo>
                <a:lnTo>
                  <a:pt x="41071" y="98755"/>
                </a:lnTo>
                <a:lnTo>
                  <a:pt x="40805" y="100901"/>
                </a:lnTo>
                <a:lnTo>
                  <a:pt x="43306" y="101570"/>
                </a:lnTo>
                <a:lnTo>
                  <a:pt x="43306" y="97538"/>
                </a:lnTo>
                <a:close/>
              </a:path>
              <a:path w="335280" h="332740">
                <a:moveTo>
                  <a:pt x="91173" y="316346"/>
                </a:moveTo>
                <a:lnTo>
                  <a:pt x="90855" y="316663"/>
                </a:lnTo>
                <a:lnTo>
                  <a:pt x="90194" y="316972"/>
                </a:lnTo>
                <a:lnTo>
                  <a:pt x="89646" y="317261"/>
                </a:lnTo>
                <a:lnTo>
                  <a:pt x="90561" y="317599"/>
                </a:lnTo>
                <a:lnTo>
                  <a:pt x="91464" y="317869"/>
                </a:lnTo>
                <a:lnTo>
                  <a:pt x="92080" y="317869"/>
                </a:lnTo>
                <a:lnTo>
                  <a:pt x="91752" y="317599"/>
                </a:lnTo>
                <a:lnTo>
                  <a:pt x="91173" y="316346"/>
                </a:lnTo>
                <a:close/>
              </a:path>
              <a:path w="335280" h="332740">
                <a:moveTo>
                  <a:pt x="68003" y="324719"/>
                </a:moveTo>
                <a:lnTo>
                  <a:pt x="64867" y="325616"/>
                </a:lnTo>
                <a:lnTo>
                  <a:pt x="61490" y="329601"/>
                </a:lnTo>
                <a:lnTo>
                  <a:pt x="61490" y="332392"/>
                </a:lnTo>
                <a:lnTo>
                  <a:pt x="69863" y="332701"/>
                </a:lnTo>
                <a:lnTo>
                  <a:pt x="71384" y="331769"/>
                </a:lnTo>
                <a:lnTo>
                  <a:pt x="71384" y="326577"/>
                </a:lnTo>
                <a:lnTo>
                  <a:pt x="68853" y="326577"/>
                </a:lnTo>
                <a:lnTo>
                  <a:pt x="68590" y="325893"/>
                </a:lnTo>
                <a:lnTo>
                  <a:pt x="68276" y="325306"/>
                </a:lnTo>
                <a:lnTo>
                  <a:pt x="68003" y="324719"/>
                </a:lnTo>
                <a:close/>
              </a:path>
              <a:path w="335280" h="332740">
                <a:moveTo>
                  <a:pt x="53790" y="324713"/>
                </a:moveTo>
                <a:lnTo>
                  <a:pt x="50651" y="324713"/>
                </a:lnTo>
                <a:lnTo>
                  <a:pt x="50651" y="326848"/>
                </a:lnTo>
                <a:lnTo>
                  <a:pt x="53790" y="326848"/>
                </a:lnTo>
                <a:lnTo>
                  <a:pt x="53790" y="324713"/>
                </a:lnTo>
                <a:close/>
              </a:path>
              <a:path w="335280" h="332740">
                <a:moveTo>
                  <a:pt x="107854" y="328677"/>
                </a:moveTo>
                <a:lnTo>
                  <a:pt x="105374" y="329291"/>
                </a:lnTo>
                <a:lnTo>
                  <a:pt x="102891" y="329937"/>
                </a:lnTo>
                <a:lnTo>
                  <a:pt x="100144" y="330217"/>
                </a:lnTo>
                <a:lnTo>
                  <a:pt x="103513" y="331430"/>
                </a:lnTo>
                <a:lnTo>
                  <a:pt x="106904" y="331161"/>
                </a:lnTo>
                <a:lnTo>
                  <a:pt x="107232" y="330573"/>
                </a:lnTo>
                <a:lnTo>
                  <a:pt x="107854" y="328677"/>
                </a:lnTo>
                <a:close/>
              </a:path>
              <a:path w="335280" h="332740">
                <a:moveTo>
                  <a:pt x="86514" y="328677"/>
                </a:moveTo>
                <a:lnTo>
                  <a:pt x="84966" y="329601"/>
                </a:lnTo>
                <a:lnTo>
                  <a:pt x="84454" y="331769"/>
                </a:lnTo>
                <a:lnTo>
                  <a:pt x="87421" y="331769"/>
                </a:lnTo>
                <a:lnTo>
                  <a:pt x="86831" y="329937"/>
                </a:lnTo>
                <a:lnTo>
                  <a:pt x="86514" y="328677"/>
                </a:lnTo>
                <a:close/>
              </a:path>
              <a:path w="335280" h="332740">
                <a:moveTo>
                  <a:pt x="108769" y="144428"/>
                </a:moveTo>
                <a:lnTo>
                  <a:pt x="106624" y="144428"/>
                </a:lnTo>
                <a:lnTo>
                  <a:pt x="106624" y="146574"/>
                </a:lnTo>
                <a:lnTo>
                  <a:pt x="107854" y="146246"/>
                </a:lnTo>
                <a:lnTo>
                  <a:pt x="109712" y="145689"/>
                </a:lnTo>
                <a:lnTo>
                  <a:pt x="109418" y="145371"/>
                </a:lnTo>
                <a:lnTo>
                  <a:pt x="109079" y="145061"/>
                </a:lnTo>
                <a:lnTo>
                  <a:pt x="108769" y="144428"/>
                </a:lnTo>
                <a:close/>
              </a:path>
              <a:path w="335280" h="332740">
                <a:moveTo>
                  <a:pt x="104748" y="156776"/>
                </a:moveTo>
                <a:lnTo>
                  <a:pt x="101724" y="156776"/>
                </a:lnTo>
                <a:lnTo>
                  <a:pt x="101724" y="159868"/>
                </a:lnTo>
                <a:lnTo>
                  <a:pt x="102891" y="159868"/>
                </a:lnTo>
                <a:lnTo>
                  <a:pt x="104190" y="159558"/>
                </a:lnTo>
                <a:lnTo>
                  <a:pt x="105083" y="159195"/>
                </a:lnTo>
                <a:lnTo>
                  <a:pt x="105083" y="157690"/>
                </a:lnTo>
                <a:lnTo>
                  <a:pt x="104748" y="156776"/>
                </a:lnTo>
                <a:close/>
              </a:path>
              <a:path w="335280" h="332740">
                <a:moveTo>
                  <a:pt x="81250" y="180831"/>
                </a:moveTo>
                <a:lnTo>
                  <a:pt x="80045" y="181486"/>
                </a:lnTo>
                <a:lnTo>
                  <a:pt x="76996" y="182681"/>
                </a:lnTo>
                <a:lnTo>
                  <a:pt x="76629" y="183913"/>
                </a:lnTo>
                <a:lnTo>
                  <a:pt x="76323" y="185165"/>
                </a:lnTo>
                <a:lnTo>
                  <a:pt x="76024" y="186080"/>
                </a:lnTo>
                <a:lnTo>
                  <a:pt x="78803" y="185165"/>
                </a:lnTo>
                <a:lnTo>
                  <a:pt x="81022" y="185165"/>
                </a:lnTo>
                <a:lnTo>
                  <a:pt x="81250" y="180831"/>
                </a:lnTo>
                <a:close/>
              </a:path>
              <a:path w="335280" h="332740">
                <a:moveTo>
                  <a:pt x="81022" y="185165"/>
                </a:moveTo>
                <a:lnTo>
                  <a:pt x="78803" y="185165"/>
                </a:lnTo>
                <a:lnTo>
                  <a:pt x="80991" y="185742"/>
                </a:lnTo>
                <a:lnTo>
                  <a:pt x="81022" y="185165"/>
                </a:lnTo>
                <a:close/>
              </a:path>
              <a:path w="335280" h="332740">
                <a:moveTo>
                  <a:pt x="88353" y="134543"/>
                </a:moveTo>
                <a:lnTo>
                  <a:pt x="86514" y="134543"/>
                </a:lnTo>
                <a:lnTo>
                  <a:pt x="87141" y="137034"/>
                </a:lnTo>
                <a:lnTo>
                  <a:pt x="87421" y="137913"/>
                </a:lnTo>
                <a:lnTo>
                  <a:pt x="88353" y="138276"/>
                </a:lnTo>
                <a:lnTo>
                  <a:pt x="88689" y="138603"/>
                </a:lnTo>
                <a:lnTo>
                  <a:pt x="89344" y="138603"/>
                </a:lnTo>
                <a:lnTo>
                  <a:pt x="88980" y="137326"/>
                </a:lnTo>
                <a:lnTo>
                  <a:pt x="88353" y="134543"/>
                </a:lnTo>
                <a:close/>
              </a:path>
              <a:path w="335280" h="332740">
                <a:moveTo>
                  <a:pt x="83414" y="135446"/>
                </a:moveTo>
                <a:lnTo>
                  <a:pt x="81250" y="135446"/>
                </a:lnTo>
                <a:lnTo>
                  <a:pt x="81903" y="137913"/>
                </a:lnTo>
                <a:lnTo>
                  <a:pt x="82205" y="140122"/>
                </a:lnTo>
                <a:lnTo>
                  <a:pt x="82500" y="142012"/>
                </a:lnTo>
                <a:lnTo>
                  <a:pt x="83414" y="142012"/>
                </a:lnTo>
                <a:lnTo>
                  <a:pt x="83414" y="135446"/>
                </a:lnTo>
                <a:close/>
              </a:path>
              <a:path w="335280" h="332740">
                <a:moveTo>
                  <a:pt x="74115" y="137642"/>
                </a:moveTo>
                <a:lnTo>
                  <a:pt x="73839" y="137913"/>
                </a:lnTo>
                <a:lnTo>
                  <a:pt x="73270" y="138276"/>
                </a:lnTo>
                <a:lnTo>
                  <a:pt x="72647" y="138276"/>
                </a:lnTo>
                <a:lnTo>
                  <a:pt x="71963" y="141030"/>
                </a:lnTo>
                <a:lnTo>
                  <a:pt x="71384" y="144111"/>
                </a:lnTo>
                <a:lnTo>
                  <a:pt x="70451" y="146931"/>
                </a:lnTo>
                <a:lnTo>
                  <a:pt x="72647" y="149404"/>
                </a:lnTo>
                <a:lnTo>
                  <a:pt x="73540" y="149068"/>
                </a:lnTo>
                <a:lnTo>
                  <a:pt x="74782" y="144745"/>
                </a:lnTo>
                <a:lnTo>
                  <a:pt x="74115" y="137642"/>
                </a:lnTo>
                <a:close/>
              </a:path>
              <a:path w="335280" h="332740">
                <a:moveTo>
                  <a:pt x="64867" y="112949"/>
                </a:moveTo>
                <a:lnTo>
                  <a:pt x="63992" y="113238"/>
                </a:lnTo>
                <a:lnTo>
                  <a:pt x="63078" y="113577"/>
                </a:lnTo>
                <a:lnTo>
                  <a:pt x="62163" y="113858"/>
                </a:lnTo>
                <a:lnTo>
                  <a:pt x="63327" y="115117"/>
                </a:lnTo>
                <a:lnTo>
                  <a:pt x="63992" y="115463"/>
                </a:lnTo>
                <a:lnTo>
                  <a:pt x="64608" y="113858"/>
                </a:lnTo>
                <a:lnTo>
                  <a:pt x="64867" y="112949"/>
                </a:lnTo>
                <a:close/>
              </a:path>
              <a:path w="335280" h="332740">
                <a:moveTo>
                  <a:pt x="79113" y="88567"/>
                </a:moveTo>
                <a:lnTo>
                  <a:pt x="78162" y="88866"/>
                </a:lnTo>
                <a:lnTo>
                  <a:pt x="76996" y="89204"/>
                </a:lnTo>
                <a:lnTo>
                  <a:pt x="75703" y="89204"/>
                </a:lnTo>
                <a:lnTo>
                  <a:pt x="75703" y="91955"/>
                </a:lnTo>
                <a:lnTo>
                  <a:pt x="79786" y="91955"/>
                </a:lnTo>
                <a:lnTo>
                  <a:pt x="79786" y="91033"/>
                </a:lnTo>
                <a:lnTo>
                  <a:pt x="79411" y="89802"/>
                </a:lnTo>
                <a:lnTo>
                  <a:pt x="79113" y="88567"/>
                </a:lnTo>
                <a:close/>
              </a:path>
              <a:path w="335280" h="332740">
                <a:moveTo>
                  <a:pt x="59651" y="89510"/>
                </a:moveTo>
                <a:lnTo>
                  <a:pt x="56512" y="89510"/>
                </a:lnTo>
                <a:lnTo>
                  <a:pt x="56512" y="92610"/>
                </a:lnTo>
                <a:lnTo>
                  <a:pt x="57466" y="92610"/>
                </a:lnTo>
                <a:lnTo>
                  <a:pt x="58416" y="92275"/>
                </a:lnTo>
                <a:lnTo>
                  <a:pt x="59014" y="91955"/>
                </a:lnTo>
                <a:lnTo>
                  <a:pt x="59342" y="91314"/>
                </a:lnTo>
                <a:lnTo>
                  <a:pt x="59651" y="90368"/>
                </a:lnTo>
                <a:lnTo>
                  <a:pt x="59651" y="89510"/>
                </a:lnTo>
                <a:close/>
              </a:path>
              <a:path w="335280" h="332740">
                <a:moveTo>
                  <a:pt x="64867" y="90368"/>
                </a:moveTo>
                <a:lnTo>
                  <a:pt x="64867" y="92880"/>
                </a:lnTo>
                <a:lnTo>
                  <a:pt x="64608" y="94155"/>
                </a:lnTo>
                <a:lnTo>
                  <a:pt x="65540" y="94432"/>
                </a:lnTo>
                <a:lnTo>
                  <a:pt x="66225" y="94720"/>
                </a:lnTo>
                <a:lnTo>
                  <a:pt x="66812" y="94720"/>
                </a:lnTo>
                <a:lnTo>
                  <a:pt x="66812" y="94155"/>
                </a:lnTo>
                <a:lnTo>
                  <a:pt x="67650" y="91620"/>
                </a:lnTo>
                <a:lnTo>
                  <a:pt x="64867" y="90368"/>
                </a:lnTo>
                <a:close/>
              </a:path>
              <a:path w="335280" h="332740">
                <a:moveTo>
                  <a:pt x="104748" y="21266"/>
                </a:moveTo>
                <a:lnTo>
                  <a:pt x="103823" y="21603"/>
                </a:lnTo>
                <a:lnTo>
                  <a:pt x="102891" y="21870"/>
                </a:lnTo>
                <a:lnTo>
                  <a:pt x="101936" y="22216"/>
                </a:lnTo>
                <a:lnTo>
                  <a:pt x="102552" y="22846"/>
                </a:lnTo>
                <a:lnTo>
                  <a:pt x="103264" y="23461"/>
                </a:lnTo>
                <a:lnTo>
                  <a:pt x="103823" y="23778"/>
                </a:lnTo>
                <a:lnTo>
                  <a:pt x="104190" y="23116"/>
                </a:lnTo>
                <a:lnTo>
                  <a:pt x="104748" y="21266"/>
                </a:lnTo>
                <a:close/>
              </a:path>
              <a:path w="335280" h="332740">
                <a:moveTo>
                  <a:pt x="110994" y="26183"/>
                </a:moveTo>
                <a:lnTo>
                  <a:pt x="107854" y="26183"/>
                </a:lnTo>
                <a:lnTo>
                  <a:pt x="107854" y="28357"/>
                </a:lnTo>
                <a:lnTo>
                  <a:pt x="109993" y="27771"/>
                </a:lnTo>
                <a:lnTo>
                  <a:pt x="110994" y="26183"/>
                </a:lnTo>
                <a:close/>
              </a:path>
              <a:path w="335280" h="332740">
                <a:moveTo>
                  <a:pt x="101724" y="38563"/>
                </a:moveTo>
                <a:lnTo>
                  <a:pt x="98557" y="38563"/>
                </a:lnTo>
                <a:lnTo>
                  <a:pt x="99538" y="41036"/>
                </a:lnTo>
                <a:lnTo>
                  <a:pt x="101724" y="41669"/>
                </a:lnTo>
                <a:lnTo>
                  <a:pt x="101724" y="38563"/>
                </a:lnTo>
                <a:close/>
              </a:path>
              <a:path w="335280" h="332740">
                <a:moveTo>
                  <a:pt x="100472" y="42886"/>
                </a:moveTo>
                <a:lnTo>
                  <a:pt x="98557" y="42886"/>
                </a:lnTo>
                <a:lnTo>
                  <a:pt x="98557" y="45666"/>
                </a:lnTo>
                <a:lnTo>
                  <a:pt x="101724" y="45666"/>
                </a:lnTo>
                <a:lnTo>
                  <a:pt x="101361" y="44752"/>
                </a:lnTo>
                <a:lnTo>
                  <a:pt x="101041" y="43779"/>
                </a:lnTo>
                <a:lnTo>
                  <a:pt x="100472" y="42886"/>
                </a:lnTo>
                <a:close/>
              </a:path>
              <a:path w="335280" h="332740">
                <a:moveTo>
                  <a:pt x="104748" y="61135"/>
                </a:moveTo>
                <a:lnTo>
                  <a:pt x="104190" y="61434"/>
                </a:lnTo>
                <a:lnTo>
                  <a:pt x="103264" y="61694"/>
                </a:lnTo>
                <a:lnTo>
                  <a:pt x="102293" y="61694"/>
                </a:lnTo>
                <a:lnTo>
                  <a:pt x="102293" y="62964"/>
                </a:lnTo>
                <a:lnTo>
                  <a:pt x="101936" y="64188"/>
                </a:lnTo>
                <a:lnTo>
                  <a:pt x="101724" y="65092"/>
                </a:lnTo>
                <a:lnTo>
                  <a:pt x="103264" y="65092"/>
                </a:lnTo>
                <a:lnTo>
                  <a:pt x="106278" y="64494"/>
                </a:lnTo>
                <a:lnTo>
                  <a:pt x="106624" y="63799"/>
                </a:lnTo>
                <a:lnTo>
                  <a:pt x="106624" y="62028"/>
                </a:lnTo>
                <a:lnTo>
                  <a:pt x="105958" y="61694"/>
                </a:lnTo>
                <a:lnTo>
                  <a:pt x="104748" y="61135"/>
                </a:lnTo>
                <a:close/>
              </a:path>
              <a:path w="335280" h="332740">
                <a:moveTo>
                  <a:pt x="39260" y="125341"/>
                </a:moveTo>
                <a:lnTo>
                  <a:pt x="37414" y="125928"/>
                </a:lnTo>
                <a:lnTo>
                  <a:pt x="36748" y="127447"/>
                </a:lnTo>
                <a:lnTo>
                  <a:pt x="37694" y="127735"/>
                </a:lnTo>
                <a:lnTo>
                  <a:pt x="38616" y="128045"/>
                </a:lnTo>
                <a:lnTo>
                  <a:pt x="39260" y="128372"/>
                </a:lnTo>
                <a:lnTo>
                  <a:pt x="39260" y="125341"/>
                </a:lnTo>
                <a:close/>
              </a:path>
              <a:path w="335280" h="332740">
                <a:moveTo>
                  <a:pt x="41435" y="141347"/>
                </a:moveTo>
                <a:lnTo>
                  <a:pt x="40175" y="142012"/>
                </a:lnTo>
                <a:lnTo>
                  <a:pt x="39260" y="142271"/>
                </a:lnTo>
                <a:lnTo>
                  <a:pt x="38907" y="143525"/>
                </a:lnTo>
                <a:lnTo>
                  <a:pt x="38616" y="144428"/>
                </a:lnTo>
                <a:lnTo>
                  <a:pt x="38346" y="145371"/>
                </a:lnTo>
                <a:lnTo>
                  <a:pt x="41435" y="145371"/>
                </a:lnTo>
                <a:lnTo>
                  <a:pt x="41435" y="141347"/>
                </a:lnTo>
                <a:close/>
              </a:path>
              <a:path w="335280" h="332740">
                <a:moveTo>
                  <a:pt x="14899" y="319425"/>
                </a:moveTo>
                <a:lnTo>
                  <a:pt x="5572" y="319425"/>
                </a:lnTo>
                <a:lnTo>
                  <a:pt x="5572" y="321574"/>
                </a:lnTo>
                <a:lnTo>
                  <a:pt x="14899" y="321574"/>
                </a:lnTo>
                <a:lnTo>
                  <a:pt x="14899" y="319425"/>
                </a:lnTo>
                <a:close/>
              </a:path>
              <a:path w="335280" h="332740">
                <a:moveTo>
                  <a:pt x="10806" y="315403"/>
                </a:moveTo>
                <a:lnTo>
                  <a:pt x="6807" y="315403"/>
                </a:lnTo>
                <a:lnTo>
                  <a:pt x="8045" y="317869"/>
                </a:lnTo>
                <a:lnTo>
                  <a:pt x="8383" y="319137"/>
                </a:lnTo>
                <a:lnTo>
                  <a:pt x="7429" y="319425"/>
                </a:lnTo>
                <a:lnTo>
                  <a:pt x="10172" y="319425"/>
                </a:lnTo>
                <a:lnTo>
                  <a:pt x="10806" y="316972"/>
                </a:lnTo>
                <a:lnTo>
                  <a:pt x="10806" y="315403"/>
                </a:lnTo>
                <a:close/>
              </a:path>
              <a:path w="335280" h="332740">
                <a:moveTo>
                  <a:pt x="3743" y="315403"/>
                </a:moveTo>
                <a:lnTo>
                  <a:pt x="2461" y="316007"/>
                </a:lnTo>
                <a:lnTo>
                  <a:pt x="1299" y="316346"/>
                </a:lnTo>
                <a:lnTo>
                  <a:pt x="0" y="316663"/>
                </a:lnTo>
                <a:lnTo>
                  <a:pt x="1299" y="316972"/>
                </a:lnTo>
                <a:lnTo>
                  <a:pt x="3743" y="317599"/>
                </a:lnTo>
                <a:lnTo>
                  <a:pt x="3743" y="315403"/>
                </a:lnTo>
                <a:close/>
              </a:path>
            </a:pathLst>
          </a:custGeom>
          <a:solidFill>
            <a:srgbClr val="213B82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1" name="object 11"/>
          <p:cNvSpPr/>
          <p:nvPr/>
        </p:nvSpPr>
        <p:spPr>
          <a:xfrm>
            <a:off x="2255600" y="855990"/>
            <a:ext cx="3266" cy="2449"/>
          </a:xfrm>
          <a:custGeom>
            <a:avLst/>
            <a:gdLst/>
            <a:ahLst/>
            <a:cxnLst/>
            <a:rect l="l" t="t" r="r" b="b"/>
            <a:pathLst>
              <a:path w="2540" h="1904">
                <a:moveTo>
                  <a:pt x="2444" y="0"/>
                </a:moveTo>
                <a:lnTo>
                  <a:pt x="1858" y="288"/>
                </a:lnTo>
                <a:lnTo>
                  <a:pt x="0" y="886"/>
                </a:lnTo>
                <a:lnTo>
                  <a:pt x="1202" y="1541"/>
                </a:lnTo>
                <a:lnTo>
                  <a:pt x="1530" y="1541"/>
                </a:lnTo>
                <a:lnTo>
                  <a:pt x="1858" y="1214"/>
                </a:lnTo>
                <a:lnTo>
                  <a:pt x="2225" y="586"/>
                </a:lnTo>
                <a:lnTo>
                  <a:pt x="24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2" name="object 12"/>
          <p:cNvSpPr/>
          <p:nvPr/>
        </p:nvSpPr>
        <p:spPr>
          <a:xfrm>
            <a:off x="2251193" y="863493"/>
            <a:ext cx="4899" cy="2449"/>
          </a:xfrm>
          <a:custGeom>
            <a:avLst/>
            <a:gdLst/>
            <a:ahLst/>
            <a:cxnLst/>
            <a:rect l="l" t="t" r="r" b="b"/>
            <a:pathLst>
              <a:path w="3809" h="1904">
                <a:moveTo>
                  <a:pt x="3088" y="0"/>
                </a:moveTo>
                <a:lnTo>
                  <a:pt x="2184" y="615"/>
                </a:lnTo>
                <a:lnTo>
                  <a:pt x="1230" y="1224"/>
                </a:lnTo>
                <a:lnTo>
                  <a:pt x="0" y="1563"/>
                </a:lnTo>
                <a:lnTo>
                  <a:pt x="2800" y="1563"/>
                </a:lnTo>
                <a:lnTo>
                  <a:pt x="3743" y="1224"/>
                </a:lnTo>
                <a:lnTo>
                  <a:pt x="3426" y="908"/>
                </a:lnTo>
                <a:lnTo>
                  <a:pt x="3426" y="615"/>
                </a:lnTo>
                <a:lnTo>
                  <a:pt x="30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3" name="object 13"/>
          <p:cNvSpPr/>
          <p:nvPr/>
        </p:nvSpPr>
        <p:spPr>
          <a:xfrm>
            <a:off x="2178507" y="869811"/>
            <a:ext cx="3266" cy="2449"/>
          </a:xfrm>
          <a:custGeom>
            <a:avLst/>
            <a:gdLst/>
            <a:ahLst/>
            <a:cxnLst/>
            <a:rect l="l" t="t" r="r" b="b"/>
            <a:pathLst>
              <a:path w="2540" h="1904">
                <a:moveTo>
                  <a:pt x="306" y="0"/>
                </a:moveTo>
                <a:lnTo>
                  <a:pt x="306" y="1242"/>
                </a:lnTo>
                <a:lnTo>
                  <a:pt x="0" y="1558"/>
                </a:lnTo>
                <a:lnTo>
                  <a:pt x="885" y="1885"/>
                </a:lnTo>
                <a:lnTo>
                  <a:pt x="2156" y="1885"/>
                </a:lnTo>
                <a:lnTo>
                  <a:pt x="1576" y="1242"/>
                </a:lnTo>
                <a:lnTo>
                  <a:pt x="885" y="661"/>
                </a:lnTo>
                <a:lnTo>
                  <a:pt x="3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4" name="object 14"/>
          <p:cNvSpPr/>
          <p:nvPr/>
        </p:nvSpPr>
        <p:spPr>
          <a:xfrm>
            <a:off x="2327552" y="895194"/>
            <a:ext cx="15512" cy="19594"/>
          </a:xfrm>
          <a:custGeom>
            <a:avLst/>
            <a:gdLst/>
            <a:ahLst/>
            <a:cxnLst/>
            <a:rect l="l" t="t" r="r" b="b"/>
            <a:pathLst>
              <a:path w="12065" h="15240">
                <a:moveTo>
                  <a:pt x="11343" y="0"/>
                </a:moveTo>
                <a:lnTo>
                  <a:pt x="8906" y="1811"/>
                </a:lnTo>
                <a:lnTo>
                  <a:pt x="6742" y="3765"/>
                </a:lnTo>
                <a:lnTo>
                  <a:pt x="3989" y="5295"/>
                </a:lnTo>
                <a:lnTo>
                  <a:pt x="4650" y="6169"/>
                </a:lnTo>
                <a:lnTo>
                  <a:pt x="5198" y="6504"/>
                </a:lnTo>
                <a:lnTo>
                  <a:pt x="5537" y="7124"/>
                </a:lnTo>
                <a:lnTo>
                  <a:pt x="2776" y="9291"/>
                </a:lnTo>
                <a:lnTo>
                  <a:pt x="0" y="13290"/>
                </a:lnTo>
                <a:lnTo>
                  <a:pt x="4921" y="14834"/>
                </a:lnTo>
                <a:lnTo>
                  <a:pt x="7566" y="11753"/>
                </a:lnTo>
                <a:lnTo>
                  <a:pt x="12024" y="10551"/>
                </a:lnTo>
                <a:lnTo>
                  <a:pt x="11933" y="6169"/>
                </a:lnTo>
                <a:lnTo>
                  <a:pt x="113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5" name="object 15"/>
          <p:cNvSpPr/>
          <p:nvPr/>
        </p:nvSpPr>
        <p:spPr>
          <a:xfrm>
            <a:off x="2211827" y="903123"/>
            <a:ext cx="3266" cy="3266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926" y="0"/>
                </a:moveTo>
                <a:lnTo>
                  <a:pt x="0" y="0"/>
                </a:lnTo>
                <a:lnTo>
                  <a:pt x="666" y="633"/>
                </a:lnTo>
                <a:lnTo>
                  <a:pt x="932" y="1569"/>
                </a:lnTo>
                <a:lnTo>
                  <a:pt x="1271" y="2202"/>
                </a:lnTo>
                <a:lnTo>
                  <a:pt x="1271" y="1569"/>
                </a:lnTo>
                <a:lnTo>
                  <a:pt x="1562" y="633"/>
                </a:lnTo>
                <a:lnTo>
                  <a:pt x="19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6" name="object 16"/>
          <p:cNvSpPr/>
          <p:nvPr/>
        </p:nvSpPr>
        <p:spPr>
          <a:xfrm>
            <a:off x="2167839" y="906736"/>
            <a:ext cx="7348" cy="8164"/>
          </a:xfrm>
          <a:custGeom>
            <a:avLst/>
            <a:gdLst/>
            <a:ahLst/>
            <a:cxnLst/>
            <a:rect l="l" t="t" r="r" b="b"/>
            <a:pathLst>
              <a:path w="5715" h="6350">
                <a:moveTo>
                  <a:pt x="4265" y="0"/>
                </a:moveTo>
                <a:lnTo>
                  <a:pt x="586" y="0"/>
                </a:lnTo>
                <a:lnTo>
                  <a:pt x="0" y="3392"/>
                </a:lnTo>
                <a:lnTo>
                  <a:pt x="902" y="4312"/>
                </a:lnTo>
                <a:lnTo>
                  <a:pt x="1511" y="5854"/>
                </a:lnTo>
                <a:lnTo>
                  <a:pt x="3081" y="4630"/>
                </a:lnTo>
                <a:lnTo>
                  <a:pt x="3977" y="3100"/>
                </a:lnTo>
                <a:lnTo>
                  <a:pt x="5219" y="1577"/>
                </a:lnTo>
                <a:lnTo>
                  <a:pt x="4841" y="1271"/>
                </a:lnTo>
                <a:lnTo>
                  <a:pt x="4575" y="615"/>
                </a:lnTo>
                <a:lnTo>
                  <a:pt x="42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7" name="object 17"/>
          <p:cNvSpPr/>
          <p:nvPr/>
        </p:nvSpPr>
        <p:spPr>
          <a:xfrm>
            <a:off x="2197175" y="913134"/>
            <a:ext cx="5715" cy="571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88" y="0"/>
                </a:moveTo>
                <a:lnTo>
                  <a:pt x="1587" y="875"/>
                </a:lnTo>
                <a:lnTo>
                  <a:pt x="0" y="4262"/>
                </a:lnTo>
                <a:lnTo>
                  <a:pt x="4301" y="4262"/>
                </a:lnTo>
                <a:lnTo>
                  <a:pt x="4032" y="3081"/>
                </a:lnTo>
                <a:lnTo>
                  <a:pt x="3771" y="1479"/>
                </a:lnTo>
                <a:lnTo>
                  <a:pt x="30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8" name="object 18"/>
          <p:cNvSpPr/>
          <p:nvPr/>
        </p:nvSpPr>
        <p:spPr>
          <a:xfrm>
            <a:off x="2149458" y="915874"/>
            <a:ext cx="19594" cy="29391"/>
          </a:xfrm>
          <a:custGeom>
            <a:avLst/>
            <a:gdLst/>
            <a:ahLst/>
            <a:cxnLst/>
            <a:rect l="l" t="t" r="r" b="b"/>
            <a:pathLst>
              <a:path w="15240" h="22859">
                <a:moveTo>
                  <a:pt x="3406" y="0"/>
                </a:moveTo>
                <a:lnTo>
                  <a:pt x="2167" y="615"/>
                </a:lnTo>
                <a:lnTo>
                  <a:pt x="2167" y="2782"/>
                </a:lnTo>
                <a:lnTo>
                  <a:pt x="0" y="5911"/>
                </a:lnTo>
                <a:lnTo>
                  <a:pt x="107" y="16035"/>
                </a:lnTo>
                <a:lnTo>
                  <a:pt x="684" y="22514"/>
                </a:lnTo>
                <a:lnTo>
                  <a:pt x="7780" y="22514"/>
                </a:lnTo>
                <a:lnTo>
                  <a:pt x="8056" y="20678"/>
                </a:lnTo>
                <a:lnTo>
                  <a:pt x="9039" y="17950"/>
                </a:lnTo>
                <a:lnTo>
                  <a:pt x="11743" y="16035"/>
                </a:lnTo>
                <a:lnTo>
                  <a:pt x="13884" y="16035"/>
                </a:lnTo>
                <a:lnTo>
                  <a:pt x="13014" y="13878"/>
                </a:lnTo>
                <a:lnTo>
                  <a:pt x="7477" y="7719"/>
                </a:lnTo>
                <a:lnTo>
                  <a:pt x="3406" y="0"/>
                </a:lnTo>
                <a:close/>
              </a:path>
              <a:path w="15240" h="22859">
                <a:moveTo>
                  <a:pt x="13884" y="16035"/>
                </a:moveTo>
                <a:lnTo>
                  <a:pt x="11743" y="16035"/>
                </a:lnTo>
                <a:lnTo>
                  <a:pt x="12719" y="17950"/>
                </a:lnTo>
                <a:lnTo>
                  <a:pt x="14883" y="18511"/>
                </a:lnTo>
                <a:lnTo>
                  <a:pt x="13884" y="160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9" name="object 19"/>
          <p:cNvSpPr/>
          <p:nvPr/>
        </p:nvSpPr>
        <p:spPr>
          <a:xfrm>
            <a:off x="2208334" y="921025"/>
            <a:ext cx="5715" cy="11430"/>
          </a:xfrm>
          <a:custGeom>
            <a:avLst/>
            <a:gdLst/>
            <a:ahLst/>
            <a:cxnLst/>
            <a:rect l="l" t="t" r="r" b="b"/>
            <a:pathLst>
              <a:path w="4445" h="8890">
                <a:moveTo>
                  <a:pt x="554" y="0"/>
                </a:moveTo>
                <a:lnTo>
                  <a:pt x="0" y="2195"/>
                </a:lnTo>
                <a:lnTo>
                  <a:pt x="2444" y="8362"/>
                </a:lnTo>
                <a:lnTo>
                  <a:pt x="3992" y="4956"/>
                </a:lnTo>
                <a:lnTo>
                  <a:pt x="3992" y="2195"/>
                </a:lnTo>
                <a:lnTo>
                  <a:pt x="3125" y="1530"/>
                </a:lnTo>
                <a:lnTo>
                  <a:pt x="1814" y="953"/>
                </a:lnTo>
                <a:lnTo>
                  <a:pt x="5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0" name="object 20"/>
          <p:cNvSpPr/>
          <p:nvPr/>
        </p:nvSpPr>
        <p:spPr>
          <a:xfrm>
            <a:off x="2169782" y="921025"/>
            <a:ext cx="4082" cy="3266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2754" y="0"/>
                </a:moveTo>
                <a:lnTo>
                  <a:pt x="1800" y="615"/>
                </a:lnTo>
                <a:lnTo>
                  <a:pt x="1206" y="1249"/>
                </a:lnTo>
                <a:lnTo>
                  <a:pt x="0" y="1905"/>
                </a:lnTo>
                <a:lnTo>
                  <a:pt x="1206" y="2195"/>
                </a:lnTo>
                <a:lnTo>
                  <a:pt x="2754" y="2195"/>
                </a:lnTo>
                <a:lnTo>
                  <a:pt x="27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1" name="object 21"/>
          <p:cNvSpPr/>
          <p:nvPr/>
        </p:nvSpPr>
        <p:spPr>
          <a:xfrm>
            <a:off x="2284613" y="944812"/>
            <a:ext cx="4082" cy="7348"/>
          </a:xfrm>
          <a:custGeom>
            <a:avLst/>
            <a:gdLst/>
            <a:ahLst/>
            <a:cxnLst/>
            <a:rect l="l" t="t" r="r" b="b"/>
            <a:pathLst>
              <a:path w="3175" h="5715">
                <a:moveTo>
                  <a:pt x="2419" y="0"/>
                </a:moveTo>
                <a:lnTo>
                  <a:pt x="1803" y="367"/>
                </a:lnTo>
                <a:lnTo>
                  <a:pt x="1195" y="367"/>
                </a:lnTo>
                <a:lnTo>
                  <a:pt x="302" y="615"/>
                </a:lnTo>
                <a:lnTo>
                  <a:pt x="0" y="3064"/>
                </a:lnTo>
                <a:lnTo>
                  <a:pt x="1195" y="5566"/>
                </a:lnTo>
                <a:lnTo>
                  <a:pt x="3053" y="5566"/>
                </a:lnTo>
                <a:lnTo>
                  <a:pt x="2957" y="3064"/>
                </a:lnTo>
                <a:lnTo>
                  <a:pt x="2782" y="1879"/>
                </a:lnTo>
                <a:lnTo>
                  <a:pt x="24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2" name="object 22"/>
          <p:cNvSpPr/>
          <p:nvPr/>
        </p:nvSpPr>
        <p:spPr>
          <a:xfrm>
            <a:off x="2196027" y="944812"/>
            <a:ext cx="5715" cy="571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030" y="0"/>
                </a:moveTo>
                <a:lnTo>
                  <a:pt x="0" y="0"/>
                </a:lnTo>
                <a:lnTo>
                  <a:pt x="306" y="615"/>
                </a:lnTo>
                <a:lnTo>
                  <a:pt x="485" y="1263"/>
                </a:lnTo>
                <a:lnTo>
                  <a:pt x="575" y="2178"/>
                </a:lnTo>
                <a:lnTo>
                  <a:pt x="1864" y="2804"/>
                </a:lnTo>
                <a:lnTo>
                  <a:pt x="3030" y="3437"/>
                </a:lnTo>
                <a:lnTo>
                  <a:pt x="3981" y="4024"/>
                </a:lnTo>
                <a:lnTo>
                  <a:pt x="3685" y="2804"/>
                </a:lnTo>
                <a:lnTo>
                  <a:pt x="3376" y="1263"/>
                </a:lnTo>
                <a:lnTo>
                  <a:pt x="30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3" name="object 23"/>
          <p:cNvSpPr/>
          <p:nvPr/>
        </p:nvSpPr>
        <p:spPr>
          <a:xfrm>
            <a:off x="2209051" y="946063"/>
            <a:ext cx="4082" cy="2449"/>
          </a:xfrm>
          <a:custGeom>
            <a:avLst/>
            <a:gdLst/>
            <a:ahLst/>
            <a:cxnLst/>
            <a:rect l="l" t="t" r="r" b="b"/>
            <a:pathLst>
              <a:path w="3175" h="1904">
                <a:moveTo>
                  <a:pt x="3100" y="0"/>
                </a:moveTo>
                <a:lnTo>
                  <a:pt x="2570" y="1201"/>
                </a:lnTo>
                <a:lnTo>
                  <a:pt x="0" y="1828"/>
                </a:lnTo>
                <a:lnTo>
                  <a:pt x="0" y="0"/>
                </a:lnTo>
                <a:lnTo>
                  <a:pt x="31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4" name="object 24"/>
          <p:cNvSpPr/>
          <p:nvPr/>
        </p:nvSpPr>
        <p:spPr>
          <a:xfrm>
            <a:off x="2208018" y="951154"/>
            <a:ext cx="8164" cy="4082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4889" y="0"/>
                </a:moveTo>
                <a:lnTo>
                  <a:pt x="3629" y="345"/>
                </a:lnTo>
                <a:lnTo>
                  <a:pt x="1771" y="633"/>
                </a:lnTo>
                <a:lnTo>
                  <a:pt x="0" y="633"/>
                </a:lnTo>
                <a:lnTo>
                  <a:pt x="2059" y="1587"/>
                </a:lnTo>
                <a:lnTo>
                  <a:pt x="4234" y="2509"/>
                </a:lnTo>
                <a:lnTo>
                  <a:pt x="5735" y="3098"/>
                </a:lnTo>
                <a:lnTo>
                  <a:pt x="5187" y="1242"/>
                </a:lnTo>
                <a:lnTo>
                  <a:pt x="48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5" name="object 25"/>
          <p:cNvSpPr/>
          <p:nvPr/>
        </p:nvSpPr>
        <p:spPr>
          <a:xfrm>
            <a:off x="2145935" y="951154"/>
            <a:ext cx="24493" cy="33472"/>
          </a:xfrm>
          <a:custGeom>
            <a:avLst/>
            <a:gdLst/>
            <a:ahLst/>
            <a:cxnLst/>
            <a:rect l="l" t="t" r="r" b="b"/>
            <a:pathLst>
              <a:path w="19050" h="26034">
                <a:moveTo>
                  <a:pt x="7448" y="0"/>
                </a:moveTo>
                <a:lnTo>
                  <a:pt x="6149" y="4309"/>
                </a:lnTo>
                <a:lnTo>
                  <a:pt x="9202" y="6842"/>
                </a:lnTo>
                <a:lnTo>
                  <a:pt x="9903" y="8373"/>
                </a:lnTo>
                <a:lnTo>
                  <a:pt x="7689" y="10201"/>
                </a:lnTo>
                <a:lnTo>
                  <a:pt x="5274" y="11767"/>
                </a:lnTo>
                <a:lnTo>
                  <a:pt x="2743" y="13319"/>
                </a:lnTo>
                <a:lnTo>
                  <a:pt x="3088" y="14514"/>
                </a:lnTo>
                <a:lnTo>
                  <a:pt x="3088" y="16361"/>
                </a:lnTo>
                <a:lnTo>
                  <a:pt x="4283" y="16718"/>
                </a:lnTo>
                <a:lnTo>
                  <a:pt x="5544" y="17016"/>
                </a:lnTo>
                <a:lnTo>
                  <a:pt x="6494" y="17293"/>
                </a:lnTo>
                <a:lnTo>
                  <a:pt x="6494" y="20116"/>
                </a:lnTo>
                <a:lnTo>
                  <a:pt x="892" y="23493"/>
                </a:lnTo>
                <a:lnTo>
                  <a:pt x="0" y="25650"/>
                </a:lnTo>
                <a:lnTo>
                  <a:pt x="11117" y="23493"/>
                </a:lnTo>
                <a:lnTo>
                  <a:pt x="13295" y="23493"/>
                </a:lnTo>
                <a:lnTo>
                  <a:pt x="13295" y="11473"/>
                </a:lnTo>
                <a:lnTo>
                  <a:pt x="15756" y="10201"/>
                </a:lnTo>
                <a:lnTo>
                  <a:pt x="18547" y="10201"/>
                </a:lnTo>
                <a:lnTo>
                  <a:pt x="18547" y="6167"/>
                </a:lnTo>
                <a:lnTo>
                  <a:pt x="15756" y="5896"/>
                </a:lnTo>
                <a:lnTo>
                  <a:pt x="12974" y="4658"/>
                </a:lnTo>
                <a:lnTo>
                  <a:pt x="74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6" name="object 26"/>
          <p:cNvSpPr/>
          <p:nvPr/>
        </p:nvSpPr>
        <p:spPr>
          <a:xfrm>
            <a:off x="2220609" y="952417"/>
            <a:ext cx="8164" cy="4899"/>
          </a:xfrm>
          <a:custGeom>
            <a:avLst/>
            <a:gdLst/>
            <a:ahLst/>
            <a:cxnLst/>
            <a:rect l="l" t="t" r="r" b="b"/>
            <a:pathLst>
              <a:path w="6350" h="3809">
                <a:moveTo>
                  <a:pt x="2195" y="0"/>
                </a:moveTo>
                <a:lnTo>
                  <a:pt x="0" y="0"/>
                </a:lnTo>
                <a:lnTo>
                  <a:pt x="614" y="1220"/>
                </a:lnTo>
                <a:lnTo>
                  <a:pt x="1270" y="2404"/>
                </a:lnTo>
                <a:lnTo>
                  <a:pt x="1893" y="3326"/>
                </a:lnTo>
                <a:lnTo>
                  <a:pt x="5572" y="3326"/>
                </a:lnTo>
                <a:lnTo>
                  <a:pt x="5900" y="2749"/>
                </a:lnTo>
                <a:lnTo>
                  <a:pt x="6216" y="2115"/>
                </a:lnTo>
                <a:lnTo>
                  <a:pt x="6216" y="1220"/>
                </a:lnTo>
                <a:lnTo>
                  <a:pt x="3722" y="604"/>
                </a:lnTo>
                <a:lnTo>
                  <a:pt x="21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7" name="object 27"/>
          <p:cNvSpPr/>
          <p:nvPr/>
        </p:nvSpPr>
        <p:spPr>
          <a:xfrm>
            <a:off x="2332677" y="960310"/>
            <a:ext cx="23676" cy="30208"/>
          </a:xfrm>
          <a:custGeom>
            <a:avLst/>
            <a:gdLst/>
            <a:ahLst/>
            <a:cxnLst/>
            <a:rect l="l" t="t" r="r" b="b"/>
            <a:pathLst>
              <a:path w="18415" h="23495">
                <a:moveTo>
                  <a:pt x="11950" y="17614"/>
                </a:moveTo>
                <a:lnTo>
                  <a:pt x="9575" y="17614"/>
                </a:lnTo>
                <a:lnTo>
                  <a:pt x="10839" y="21600"/>
                </a:lnTo>
                <a:lnTo>
                  <a:pt x="16671" y="23474"/>
                </a:lnTo>
                <a:lnTo>
                  <a:pt x="14508" y="21041"/>
                </a:lnTo>
                <a:lnTo>
                  <a:pt x="12397" y="18258"/>
                </a:lnTo>
                <a:lnTo>
                  <a:pt x="11950" y="17614"/>
                </a:lnTo>
                <a:close/>
              </a:path>
              <a:path w="18415" h="23495">
                <a:moveTo>
                  <a:pt x="4629" y="0"/>
                </a:moveTo>
                <a:lnTo>
                  <a:pt x="2753" y="345"/>
                </a:lnTo>
                <a:lnTo>
                  <a:pt x="1212" y="932"/>
                </a:lnTo>
                <a:lnTo>
                  <a:pt x="0" y="3426"/>
                </a:lnTo>
                <a:lnTo>
                  <a:pt x="665" y="4358"/>
                </a:lnTo>
                <a:lnTo>
                  <a:pt x="1212" y="4956"/>
                </a:lnTo>
                <a:lnTo>
                  <a:pt x="1540" y="5561"/>
                </a:lnTo>
                <a:lnTo>
                  <a:pt x="1212" y="6198"/>
                </a:lnTo>
                <a:lnTo>
                  <a:pt x="0" y="7390"/>
                </a:lnTo>
                <a:lnTo>
                  <a:pt x="932" y="8322"/>
                </a:lnTo>
                <a:lnTo>
                  <a:pt x="2166" y="10172"/>
                </a:lnTo>
                <a:lnTo>
                  <a:pt x="1832" y="13002"/>
                </a:lnTo>
                <a:lnTo>
                  <a:pt x="1212" y="15706"/>
                </a:lnTo>
                <a:lnTo>
                  <a:pt x="665" y="18535"/>
                </a:lnTo>
                <a:lnTo>
                  <a:pt x="9575" y="17614"/>
                </a:lnTo>
                <a:lnTo>
                  <a:pt x="11950" y="17614"/>
                </a:lnTo>
                <a:lnTo>
                  <a:pt x="10205" y="15101"/>
                </a:lnTo>
                <a:lnTo>
                  <a:pt x="11447" y="14169"/>
                </a:lnTo>
                <a:lnTo>
                  <a:pt x="18241" y="14169"/>
                </a:lnTo>
                <a:lnTo>
                  <a:pt x="18241" y="12030"/>
                </a:lnTo>
                <a:lnTo>
                  <a:pt x="14710" y="10992"/>
                </a:lnTo>
                <a:lnTo>
                  <a:pt x="10498" y="10992"/>
                </a:lnTo>
                <a:lnTo>
                  <a:pt x="7708" y="8784"/>
                </a:lnTo>
                <a:lnTo>
                  <a:pt x="4629" y="0"/>
                </a:lnTo>
                <a:close/>
              </a:path>
              <a:path w="18415" h="23495">
                <a:moveTo>
                  <a:pt x="18241" y="14169"/>
                </a:moveTo>
                <a:lnTo>
                  <a:pt x="11447" y="14169"/>
                </a:lnTo>
                <a:lnTo>
                  <a:pt x="18241" y="15101"/>
                </a:lnTo>
                <a:lnTo>
                  <a:pt x="18241" y="14169"/>
                </a:lnTo>
                <a:close/>
              </a:path>
              <a:path w="18415" h="23495">
                <a:moveTo>
                  <a:pt x="13757" y="10712"/>
                </a:moveTo>
                <a:lnTo>
                  <a:pt x="10498" y="10992"/>
                </a:lnTo>
                <a:lnTo>
                  <a:pt x="14710" y="10992"/>
                </a:lnTo>
                <a:lnTo>
                  <a:pt x="13757" y="107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8" name="object 28"/>
          <p:cNvSpPr/>
          <p:nvPr/>
        </p:nvSpPr>
        <p:spPr>
          <a:xfrm>
            <a:off x="2345002" y="967030"/>
            <a:ext cx="3266" cy="4082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902" y="0"/>
                </a:moveTo>
                <a:lnTo>
                  <a:pt x="614" y="1291"/>
                </a:lnTo>
                <a:lnTo>
                  <a:pt x="237" y="2166"/>
                </a:lnTo>
                <a:lnTo>
                  <a:pt x="0" y="3098"/>
                </a:lnTo>
                <a:lnTo>
                  <a:pt x="2115" y="3098"/>
                </a:lnTo>
                <a:lnTo>
                  <a:pt x="1856" y="2166"/>
                </a:lnTo>
                <a:lnTo>
                  <a:pt x="1518" y="1291"/>
                </a:lnTo>
                <a:lnTo>
                  <a:pt x="90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9" name="object 29"/>
          <p:cNvSpPr/>
          <p:nvPr/>
        </p:nvSpPr>
        <p:spPr>
          <a:xfrm>
            <a:off x="2155517" y="982952"/>
            <a:ext cx="13063" cy="8164"/>
          </a:xfrm>
          <a:custGeom>
            <a:avLst/>
            <a:gdLst/>
            <a:ahLst/>
            <a:cxnLst/>
            <a:rect l="l" t="t" r="r" b="b"/>
            <a:pathLst>
              <a:path w="10159" h="6350">
                <a:moveTo>
                  <a:pt x="8006" y="0"/>
                </a:moveTo>
                <a:lnTo>
                  <a:pt x="5843" y="920"/>
                </a:lnTo>
                <a:lnTo>
                  <a:pt x="0" y="3049"/>
                </a:lnTo>
                <a:lnTo>
                  <a:pt x="0" y="5861"/>
                </a:lnTo>
                <a:lnTo>
                  <a:pt x="1479" y="4935"/>
                </a:lnTo>
                <a:lnTo>
                  <a:pt x="3067" y="3991"/>
                </a:lnTo>
                <a:lnTo>
                  <a:pt x="4330" y="3434"/>
                </a:lnTo>
                <a:lnTo>
                  <a:pt x="9834" y="3434"/>
                </a:lnTo>
                <a:lnTo>
                  <a:pt x="8006" y="0"/>
                </a:lnTo>
                <a:close/>
              </a:path>
              <a:path w="10159" h="6350">
                <a:moveTo>
                  <a:pt x="9834" y="3434"/>
                </a:moveTo>
                <a:lnTo>
                  <a:pt x="4330" y="3434"/>
                </a:lnTo>
                <a:lnTo>
                  <a:pt x="6426" y="4319"/>
                </a:lnTo>
                <a:lnTo>
                  <a:pt x="9587" y="4319"/>
                </a:lnTo>
                <a:lnTo>
                  <a:pt x="9834" y="343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30" name="object 30"/>
          <p:cNvSpPr/>
          <p:nvPr/>
        </p:nvSpPr>
        <p:spPr>
          <a:xfrm>
            <a:off x="2333536" y="985705"/>
            <a:ext cx="3266" cy="4082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0" y="2801"/>
                </a:moveTo>
                <a:lnTo>
                  <a:pt x="2087" y="2801"/>
                </a:lnTo>
                <a:lnTo>
                  <a:pt x="2087" y="0"/>
                </a:lnTo>
                <a:lnTo>
                  <a:pt x="0" y="0"/>
                </a:lnTo>
                <a:lnTo>
                  <a:pt x="0" y="280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31" name="object 31"/>
          <p:cNvSpPr/>
          <p:nvPr/>
        </p:nvSpPr>
        <p:spPr>
          <a:xfrm>
            <a:off x="2341864" y="994457"/>
            <a:ext cx="6531" cy="4899"/>
          </a:xfrm>
          <a:custGeom>
            <a:avLst/>
            <a:gdLst/>
            <a:ahLst/>
            <a:cxnLst/>
            <a:rect l="l" t="t" r="r" b="b"/>
            <a:pathLst>
              <a:path w="5080" h="3809">
                <a:moveTo>
                  <a:pt x="3643" y="2739"/>
                </a:moveTo>
                <a:lnTo>
                  <a:pt x="3340" y="2739"/>
                </a:lnTo>
                <a:lnTo>
                  <a:pt x="3340" y="3653"/>
                </a:lnTo>
                <a:lnTo>
                  <a:pt x="3643" y="2739"/>
                </a:lnTo>
                <a:close/>
              </a:path>
              <a:path w="5080" h="3809">
                <a:moveTo>
                  <a:pt x="4554" y="0"/>
                </a:moveTo>
                <a:lnTo>
                  <a:pt x="3053" y="265"/>
                </a:lnTo>
                <a:lnTo>
                  <a:pt x="896" y="265"/>
                </a:lnTo>
                <a:lnTo>
                  <a:pt x="0" y="3336"/>
                </a:lnTo>
                <a:lnTo>
                  <a:pt x="3340" y="2739"/>
                </a:lnTo>
                <a:lnTo>
                  <a:pt x="3643" y="2739"/>
                </a:lnTo>
                <a:lnTo>
                  <a:pt x="45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32" name="object 32"/>
          <p:cNvSpPr/>
          <p:nvPr/>
        </p:nvSpPr>
        <p:spPr>
          <a:xfrm>
            <a:off x="1709721" y="901201"/>
            <a:ext cx="1217295" cy="453118"/>
          </a:xfrm>
          <a:custGeom>
            <a:avLst/>
            <a:gdLst/>
            <a:ahLst/>
            <a:cxnLst/>
            <a:rect l="l" t="t" r="r" b="b"/>
            <a:pathLst>
              <a:path w="946785" h="352425">
                <a:moveTo>
                  <a:pt x="231145" y="0"/>
                </a:moveTo>
                <a:lnTo>
                  <a:pt x="0" y="0"/>
                </a:lnTo>
                <a:lnTo>
                  <a:pt x="0" y="352141"/>
                </a:lnTo>
                <a:lnTo>
                  <a:pt x="946202" y="352141"/>
                </a:lnTo>
                <a:lnTo>
                  <a:pt x="946202" y="188560"/>
                </a:lnTo>
                <a:lnTo>
                  <a:pt x="473035" y="188560"/>
                </a:lnTo>
                <a:lnTo>
                  <a:pt x="424275" y="183783"/>
                </a:lnTo>
                <a:lnTo>
                  <a:pt x="378673" y="170072"/>
                </a:lnTo>
                <a:lnTo>
                  <a:pt x="337175" y="148355"/>
                </a:lnTo>
                <a:lnTo>
                  <a:pt x="300727" y="119560"/>
                </a:lnTo>
                <a:lnTo>
                  <a:pt x="270275" y="84617"/>
                </a:lnTo>
                <a:lnTo>
                  <a:pt x="246766" y="44454"/>
                </a:lnTo>
                <a:lnTo>
                  <a:pt x="231145" y="0"/>
                </a:lnTo>
                <a:close/>
              </a:path>
              <a:path w="946785" h="352425">
                <a:moveTo>
                  <a:pt x="946202" y="0"/>
                </a:moveTo>
                <a:lnTo>
                  <a:pt x="714992" y="0"/>
                </a:lnTo>
                <a:lnTo>
                  <a:pt x="699364" y="44454"/>
                </a:lnTo>
                <a:lnTo>
                  <a:pt x="675859" y="84617"/>
                </a:lnTo>
                <a:lnTo>
                  <a:pt x="645417" y="119560"/>
                </a:lnTo>
                <a:lnTo>
                  <a:pt x="608975" y="148355"/>
                </a:lnTo>
                <a:lnTo>
                  <a:pt x="567472" y="170072"/>
                </a:lnTo>
                <a:lnTo>
                  <a:pt x="521846" y="183783"/>
                </a:lnTo>
                <a:lnTo>
                  <a:pt x="473035" y="188560"/>
                </a:lnTo>
                <a:lnTo>
                  <a:pt x="946202" y="188560"/>
                </a:lnTo>
                <a:lnTo>
                  <a:pt x="946202" y="0"/>
                </a:lnTo>
                <a:close/>
              </a:path>
            </a:pathLst>
          </a:custGeom>
          <a:solidFill>
            <a:srgbClr val="213B82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33" name="object 33"/>
          <p:cNvSpPr/>
          <p:nvPr/>
        </p:nvSpPr>
        <p:spPr>
          <a:xfrm>
            <a:off x="1709721" y="300030"/>
            <a:ext cx="1217295" cy="454751"/>
          </a:xfrm>
          <a:custGeom>
            <a:avLst/>
            <a:gdLst/>
            <a:ahLst/>
            <a:cxnLst/>
            <a:rect l="l" t="t" r="r" b="b"/>
            <a:pathLst>
              <a:path w="946785" h="353695">
                <a:moveTo>
                  <a:pt x="946202" y="0"/>
                </a:moveTo>
                <a:lnTo>
                  <a:pt x="0" y="0"/>
                </a:lnTo>
                <a:lnTo>
                  <a:pt x="0" y="353682"/>
                </a:lnTo>
                <a:lnTo>
                  <a:pt x="230864" y="353682"/>
                </a:lnTo>
                <a:lnTo>
                  <a:pt x="246273" y="308945"/>
                </a:lnTo>
                <a:lnTo>
                  <a:pt x="269670" y="268478"/>
                </a:lnTo>
                <a:lnTo>
                  <a:pt x="300099" y="233233"/>
                </a:lnTo>
                <a:lnTo>
                  <a:pt x="336605" y="204163"/>
                </a:lnTo>
                <a:lnTo>
                  <a:pt x="378233" y="182220"/>
                </a:lnTo>
                <a:lnTo>
                  <a:pt x="424027" y="168355"/>
                </a:lnTo>
                <a:lnTo>
                  <a:pt x="473033" y="163522"/>
                </a:lnTo>
                <a:lnTo>
                  <a:pt x="946202" y="163522"/>
                </a:lnTo>
                <a:lnTo>
                  <a:pt x="946202" y="0"/>
                </a:lnTo>
                <a:close/>
              </a:path>
              <a:path w="946785" h="353695">
                <a:moveTo>
                  <a:pt x="946202" y="163522"/>
                </a:moveTo>
                <a:lnTo>
                  <a:pt x="473033" y="163522"/>
                </a:lnTo>
                <a:lnTo>
                  <a:pt x="522076" y="168355"/>
                </a:lnTo>
                <a:lnTo>
                  <a:pt x="567895" y="182220"/>
                </a:lnTo>
                <a:lnTo>
                  <a:pt x="609538" y="204163"/>
                </a:lnTo>
                <a:lnTo>
                  <a:pt x="646052" y="233233"/>
                </a:lnTo>
                <a:lnTo>
                  <a:pt x="676486" y="268478"/>
                </a:lnTo>
                <a:lnTo>
                  <a:pt x="699889" y="308945"/>
                </a:lnTo>
                <a:lnTo>
                  <a:pt x="715308" y="353682"/>
                </a:lnTo>
                <a:lnTo>
                  <a:pt x="946202" y="353682"/>
                </a:lnTo>
                <a:lnTo>
                  <a:pt x="946202" y="163522"/>
                </a:lnTo>
                <a:close/>
              </a:path>
            </a:pathLst>
          </a:custGeom>
          <a:solidFill>
            <a:srgbClr val="E52421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34" name="object 34"/>
          <p:cNvSpPr txBox="1"/>
          <p:nvPr/>
        </p:nvSpPr>
        <p:spPr>
          <a:xfrm>
            <a:off x="1822039" y="1190019"/>
            <a:ext cx="1049111" cy="219309"/>
          </a:xfrm>
          <a:prstGeom prst="rect">
            <a:avLst/>
          </a:prstGeom>
        </p:spPr>
        <p:txBody>
          <a:bodyPr vert="horz" wrap="square" lIns="0" tIns="21227" rIns="0" bIns="0" rtlCol="0">
            <a:spAutoFit/>
          </a:bodyPr>
          <a:lstStyle/>
          <a:p>
            <a:pPr marL="16328">
              <a:spcBef>
                <a:spcPts val="167"/>
              </a:spcBef>
            </a:pPr>
            <a:r>
              <a:rPr sz="643" spc="19" dirty="0">
                <a:solidFill>
                  <a:srgbClr val="FFFFFF"/>
                </a:solidFill>
                <a:latin typeface="Source Sans Pro"/>
                <a:cs typeface="Source Sans Pro"/>
              </a:rPr>
              <a:t>DEVELOPMENT </a:t>
            </a:r>
            <a:r>
              <a:rPr sz="643" spc="13" dirty="0">
                <a:solidFill>
                  <a:srgbClr val="FFFFFF"/>
                </a:solidFill>
                <a:latin typeface="Source Sans Pro"/>
                <a:cs typeface="Source Sans Pro"/>
              </a:rPr>
              <a:t>IN</a:t>
            </a:r>
            <a:r>
              <a:rPr sz="643" spc="-39" dirty="0">
                <a:solidFill>
                  <a:srgbClr val="FFFFFF"/>
                </a:solidFill>
                <a:latin typeface="Source Sans Pro"/>
                <a:cs typeface="Source Sans Pro"/>
              </a:rPr>
              <a:t> </a:t>
            </a:r>
            <a:r>
              <a:rPr sz="643" spc="19" dirty="0">
                <a:solidFill>
                  <a:srgbClr val="FFFFFF"/>
                </a:solidFill>
                <a:latin typeface="Source Sans Pro"/>
                <a:cs typeface="Source Sans Pro"/>
              </a:rPr>
              <a:t>FREEDOM</a:t>
            </a:r>
            <a:endParaRPr sz="643">
              <a:latin typeface="Source Sans Pro"/>
              <a:cs typeface="Source Sans Pro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861979" y="299973"/>
            <a:ext cx="977265" cy="257030"/>
          </a:xfrm>
          <a:prstGeom prst="rect">
            <a:avLst/>
          </a:prstGeom>
        </p:spPr>
        <p:txBody>
          <a:bodyPr vert="horz" wrap="square" lIns="0" tIns="19594" rIns="0" bIns="0" rtlCol="0">
            <a:spAutoFit/>
          </a:bodyPr>
          <a:lstStyle/>
          <a:p>
            <a:pPr marL="16328">
              <a:spcBef>
                <a:spcPts val="154"/>
              </a:spcBef>
            </a:pPr>
            <a:r>
              <a:rPr sz="771" spc="13" dirty="0">
                <a:solidFill>
                  <a:srgbClr val="FFFFFF"/>
                </a:solidFill>
                <a:latin typeface="Source Sans Pro"/>
                <a:cs typeface="Source Sans Pro"/>
              </a:rPr>
              <a:t>NEW </a:t>
            </a:r>
            <a:r>
              <a:rPr sz="771" dirty="0">
                <a:solidFill>
                  <a:srgbClr val="FFFFFF"/>
                </a:solidFill>
                <a:latin typeface="Source Sans Pro"/>
                <a:cs typeface="Source Sans Pro"/>
              </a:rPr>
              <a:t>PATRIOTIC</a:t>
            </a:r>
            <a:r>
              <a:rPr sz="771" spc="-71" dirty="0">
                <a:solidFill>
                  <a:srgbClr val="FFFFFF"/>
                </a:solidFill>
                <a:latin typeface="Source Sans Pro"/>
                <a:cs typeface="Source Sans Pro"/>
              </a:rPr>
              <a:t> </a:t>
            </a:r>
            <a:r>
              <a:rPr sz="771" spc="-6" dirty="0">
                <a:solidFill>
                  <a:srgbClr val="FFFFFF"/>
                </a:solidFill>
                <a:latin typeface="Source Sans Pro"/>
                <a:cs typeface="Source Sans Pro"/>
              </a:rPr>
              <a:t>PARTY</a:t>
            </a:r>
            <a:endParaRPr sz="771">
              <a:latin typeface="Source Sans Pro"/>
              <a:cs typeface="Source Sans Pro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362629" y="4011105"/>
            <a:ext cx="2619965" cy="939891"/>
          </a:xfrm>
          <a:prstGeom prst="rect">
            <a:avLst/>
          </a:prstGeom>
        </p:spPr>
        <p:txBody>
          <a:bodyPr vert="horz" wrap="square" lIns="0" tIns="95522" rIns="0" bIns="0" rtlCol="0">
            <a:spAutoFit/>
          </a:bodyPr>
          <a:lstStyle/>
          <a:p>
            <a:pPr marL="22860" algn="ctr">
              <a:spcBef>
                <a:spcPts val="752"/>
              </a:spcBef>
            </a:pPr>
            <a:r>
              <a:rPr sz="1157" b="1" u="heavy" dirty="0">
                <a:solidFill>
                  <a:srgbClr val="1F448C"/>
                </a:solidFill>
                <a:uFill>
                  <a:solidFill>
                    <a:srgbClr val="1F448C"/>
                  </a:solidFill>
                </a:uFill>
                <a:latin typeface="Source Sans Pro Semibold"/>
                <a:cs typeface="Source Sans Pro Semibold"/>
              </a:rPr>
              <a:t>FOUR MORE TO DO MORE FOR</a:t>
            </a:r>
            <a:r>
              <a:rPr sz="1157" b="1" u="heavy" spc="-39" dirty="0">
                <a:solidFill>
                  <a:srgbClr val="1F448C"/>
                </a:solidFill>
                <a:uFill>
                  <a:solidFill>
                    <a:srgbClr val="1F448C"/>
                  </a:solidFill>
                </a:uFill>
                <a:latin typeface="Source Sans Pro Semibold"/>
                <a:cs typeface="Source Sans Pro Semibold"/>
              </a:rPr>
              <a:t> </a:t>
            </a:r>
            <a:r>
              <a:rPr sz="1157" b="1" u="heavy" dirty="0">
                <a:solidFill>
                  <a:srgbClr val="1F448C"/>
                </a:solidFill>
                <a:uFill>
                  <a:solidFill>
                    <a:srgbClr val="1F448C"/>
                  </a:solidFill>
                </a:uFill>
                <a:latin typeface="Source Sans Pro Semibold"/>
                <a:cs typeface="Source Sans Pro Semibold"/>
              </a:rPr>
              <a:t>YOU</a:t>
            </a:r>
            <a:endParaRPr sz="1157" dirty="0">
              <a:latin typeface="Source Sans Pro Semibold"/>
              <a:cs typeface="Source Sans Pro Semibold"/>
            </a:endParaRPr>
          </a:p>
          <a:p>
            <a:pPr marL="19594" algn="ctr">
              <a:lnSpc>
                <a:spcPts val="1164"/>
              </a:lnSpc>
              <a:spcBef>
                <a:spcPts val="590"/>
              </a:spcBef>
            </a:pPr>
            <a:r>
              <a:rPr sz="1029" b="1" spc="13" dirty="0">
                <a:solidFill>
                  <a:srgbClr val="1F448C"/>
                </a:solidFill>
                <a:latin typeface="Source Sans Pro Semibold"/>
                <a:cs typeface="Source Sans Pro Semibold"/>
              </a:rPr>
              <a:t>THE BATTLE </a:t>
            </a:r>
            <a:r>
              <a:rPr sz="1029" b="1" spc="6" dirty="0">
                <a:solidFill>
                  <a:srgbClr val="1F448C"/>
                </a:solidFill>
                <a:latin typeface="Source Sans Pro Semibold"/>
                <a:cs typeface="Source Sans Pro Semibold"/>
              </a:rPr>
              <a:t>IS </a:t>
            </a:r>
            <a:r>
              <a:rPr sz="1029" b="1" spc="13" dirty="0">
                <a:solidFill>
                  <a:srgbClr val="1F448C"/>
                </a:solidFill>
                <a:latin typeface="Source Sans Pro Semibold"/>
                <a:cs typeface="Source Sans Pro Semibold"/>
              </a:rPr>
              <a:t>STILL THE</a:t>
            </a:r>
            <a:r>
              <a:rPr sz="1029" b="1" spc="-64" dirty="0">
                <a:solidFill>
                  <a:srgbClr val="1F448C"/>
                </a:solidFill>
                <a:latin typeface="Source Sans Pro Semibold"/>
                <a:cs typeface="Source Sans Pro Semibold"/>
              </a:rPr>
              <a:t> </a:t>
            </a:r>
            <a:r>
              <a:rPr sz="1029" b="1" spc="13" dirty="0">
                <a:solidFill>
                  <a:srgbClr val="1F448C"/>
                </a:solidFill>
                <a:latin typeface="Source Sans Pro Semibold"/>
                <a:cs typeface="Source Sans Pro Semibold"/>
              </a:rPr>
              <a:t>LORD’S</a:t>
            </a:r>
            <a:endParaRPr sz="1029" dirty="0">
              <a:latin typeface="Source Sans Pro Semibold"/>
              <a:cs typeface="Source Sans Pro Semibold"/>
            </a:endParaRPr>
          </a:p>
          <a:p>
            <a:pPr marL="16328" algn="ctr">
              <a:lnSpc>
                <a:spcPts val="2012"/>
              </a:lnSpc>
            </a:pPr>
            <a:r>
              <a:rPr sz="1736" b="1" spc="13" dirty="0">
                <a:solidFill>
                  <a:srgbClr val="ED1C24"/>
                </a:solidFill>
                <a:latin typeface="Source Sans Pro Semibold"/>
                <a:cs typeface="Source Sans Pro Semibold"/>
              </a:rPr>
              <a:t>2020</a:t>
            </a:r>
            <a:r>
              <a:rPr sz="1736" b="1" spc="360" dirty="0">
                <a:solidFill>
                  <a:srgbClr val="ED1C24"/>
                </a:solidFill>
                <a:latin typeface="Source Sans Pro Semibold"/>
                <a:cs typeface="Source Sans Pro Semibold"/>
              </a:rPr>
              <a:t> </a:t>
            </a:r>
            <a:r>
              <a:rPr sz="1736" b="1" spc="13" dirty="0">
                <a:solidFill>
                  <a:srgbClr val="ED1C24"/>
                </a:solidFill>
                <a:latin typeface="Source Sans Pro Semibold"/>
                <a:cs typeface="Source Sans Pro Semibold"/>
              </a:rPr>
              <a:t>MANIFESTO</a:t>
            </a:r>
            <a:endParaRPr sz="1736" dirty="0">
              <a:latin typeface="Source Sans Pro Semibold"/>
              <a:cs typeface="Source Sans Pro Semibold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531129" y="1444491"/>
            <a:ext cx="3350623" cy="1043619"/>
          </a:xfrm>
          <a:prstGeom prst="rect">
            <a:avLst/>
          </a:prstGeom>
        </p:spPr>
        <p:txBody>
          <a:bodyPr vert="horz" wrap="square" lIns="0" tIns="188595" rIns="0" bIns="0" rtlCol="0">
            <a:spAutoFit/>
          </a:bodyPr>
          <a:lstStyle/>
          <a:p>
            <a:pPr marL="16328" marR="6531" algn="ctr">
              <a:lnSpc>
                <a:spcPct val="76600"/>
              </a:lnSpc>
              <a:spcBef>
                <a:spcPts val="1485"/>
              </a:spcBef>
            </a:pPr>
            <a:r>
              <a:rPr sz="3600" b="1" dirty="0" smtClean="0">
                <a:solidFill>
                  <a:srgbClr val="1F448C"/>
                </a:solidFill>
                <a:latin typeface="Candara" pitchFamily="34" charset="0"/>
                <a:cs typeface="Source Sans Pro Semibold"/>
              </a:rPr>
              <a:t>LEADER</a:t>
            </a:r>
            <a:r>
              <a:rPr lang="en-GB" sz="3600" b="1" dirty="0" smtClean="0">
                <a:solidFill>
                  <a:srgbClr val="1F448C"/>
                </a:solidFill>
                <a:latin typeface="Candara" pitchFamily="34" charset="0"/>
                <a:cs typeface="Source Sans Pro Semibold"/>
              </a:rPr>
              <a:t>SHIP</a:t>
            </a:r>
            <a:r>
              <a:rPr sz="3600" b="1" dirty="0" smtClean="0">
                <a:solidFill>
                  <a:srgbClr val="1F448C"/>
                </a:solidFill>
                <a:latin typeface="Candara" pitchFamily="34" charset="0"/>
                <a:cs typeface="Source Sans Pro Semibold"/>
              </a:rPr>
              <a:t> OF</a:t>
            </a:r>
            <a:r>
              <a:rPr lang="en-GB" sz="3600" b="1" spc="-51" dirty="0">
                <a:solidFill>
                  <a:srgbClr val="1F448C"/>
                </a:solidFill>
                <a:latin typeface="Candara" pitchFamily="34" charset="0"/>
                <a:cs typeface="Source Sans Pro Semibold"/>
              </a:rPr>
              <a:t> </a:t>
            </a:r>
            <a:r>
              <a:rPr lang="en-GB" sz="3600" b="1" spc="-51" dirty="0" smtClean="0">
                <a:solidFill>
                  <a:srgbClr val="1F448C"/>
                </a:solidFill>
                <a:latin typeface="Candara" pitchFamily="34" charset="0"/>
                <a:cs typeface="Source Sans Pro Semibold"/>
              </a:rPr>
              <a:t>SERVICE:</a:t>
            </a:r>
            <a:endParaRPr sz="3600" dirty="0">
              <a:latin typeface="Candara" pitchFamily="34" charset="0"/>
              <a:cs typeface="Source Sans Pro Semibold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3217245" y="-724460"/>
            <a:ext cx="7277979" cy="48543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14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752" y="300030"/>
            <a:ext cx="6695205" cy="449030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9" name="Rectangle 38"/>
          <p:cNvSpPr/>
          <p:nvPr/>
        </p:nvSpPr>
        <p:spPr>
          <a:xfrm>
            <a:off x="1238251" y="1"/>
            <a:ext cx="9551483" cy="23290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6086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38251" y="6353308"/>
            <a:ext cx="8396968" cy="194551"/>
          </a:xfrm>
          <a:prstGeom prst="rect">
            <a:avLst/>
          </a:prstGeom>
        </p:spPr>
        <p:txBody>
          <a:bodyPr vert="horz" wrap="square" lIns="0" tIns="16329" rIns="0" bIns="0" rtlCol="0">
            <a:spAutoFit/>
          </a:bodyPr>
          <a:lstStyle/>
          <a:p>
            <a:pPr marL="4713188">
              <a:spcBef>
                <a:spcPts val="129"/>
              </a:spcBef>
            </a:pPr>
            <a:r>
              <a:rPr sz="1157" dirty="0">
                <a:solidFill>
                  <a:srgbClr val="1F448C"/>
                </a:solidFill>
                <a:latin typeface="Arial"/>
                <a:cs typeface="Arial"/>
              </a:rPr>
              <a:t>NEW </a:t>
            </a:r>
            <a:r>
              <a:rPr sz="1157" spc="-26" dirty="0">
                <a:solidFill>
                  <a:srgbClr val="1F448C"/>
                </a:solidFill>
                <a:latin typeface="Arial"/>
                <a:cs typeface="Arial"/>
              </a:rPr>
              <a:t>PATRIOTIC PARTY </a:t>
            </a:r>
            <a:r>
              <a:rPr sz="1157" dirty="0">
                <a:solidFill>
                  <a:srgbClr val="1F448C"/>
                </a:solidFill>
                <a:latin typeface="Arial"/>
                <a:cs typeface="Arial"/>
              </a:rPr>
              <a:t>(NPP) </a:t>
            </a:r>
            <a:r>
              <a:rPr sz="1157" spc="-6" dirty="0">
                <a:solidFill>
                  <a:srgbClr val="E52421"/>
                </a:solidFill>
                <a:latin typeface="Arial"/>
                <a:cs typeface="Arial"/>
              </a:rPr>
              <a:t>• 2020</a:t>
            </a:r>
            <a:r>
              <a:rPr sz="1157" spc="19" dirty="0">
                <a:solidFill>
                  <a:srgbClr val="E52421"/>
                </a:solidFill>
                <a:latin typeface="Arial"/>
                <a:cs typeface="Arial"/>
              </a:rPr>
              <a:t> </a:t>
            </a:r>
            <a:r>
              <a:rPr sz="1157" spc="-6" dirty="0">
                <a:solidFill>
                  <a:srgbClr val="E52421"/>
                </a:solidFill>
                <a:latin typeface="Arial"/>
                <a:cs typeface="Arial"/>
              </a:rPr>
              <a:t>MANIFESTO</a:t>
            </a:r>
            <a:endParaRPr sz="1157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513974" y="5980281"/>
            <a:ext cx="637629" cy="587829"/>
          </a:xfrm>
          <a:custGeom>
            <a:avLst/>
            <a:gdLst/>
            <a:ahLst/>
            <a:cxnLst/>
            <a:rect l="l" t="t" r="r" b="b"/>
            <a:pathLst>
              <a:path w="495934" h="457200">
                <a:moveTo>
                  <a:pt x="43042" y="450849"/>
                </a:moveTo>
                <a:lnTo>
                  <a:pt x="32255" y="450849"/>
                </a:lnTo>
                <a:lnTo>
                  <a:pt x="32969" y="452119"/>
                </a:lnTo>
                <a:lnTo>
                  <a:pt x="18796" y="454659"/>
                </a:lnTo>
                <a:lnTo>
                  <a:pt x="19237" y="455929"/>
                </a:lnTo>
                <a:lnTo>
                  <a:pt x="19594" y="457199"/>
                </a:lnTo>
                <a:lnTo>
                  <a:pt x="39585" y="457199"/>
                </a:lnTo>
                <a:lnTo>
                  <a:pt x="39937" y="454659"/>
                </a:lnTo>
                <a:lnTo>
                  <a:pt x="43042" y="450849"/>
                </a:lnTo>
                <a:close/>
              </a:path>
              <a:path w="495934" h="457200">
                <a:moveTo>
                  <a:pt x="26984" y="322579"/>
                </a:moveTo>
                <a:lnTo>
                  <a:pt x="31306" y="341629"/>
                </a:lnTo>
                <a:lnTo>
                  <a:pt x="31965" y="350519"/>
                </a:lnTo>
                <a:lnTo>
                  <a:pt x="30200" y="358139"/>
                </a:lnTo>
                <a:lnTo>
                  <a:pt x="30270" y="405129"/>
                </a:lnTo>
                <a:lnTo>
                  <a:pt x="24532" y="424179"/>
                </a:lnTo>
                <a:lnTo>
                  <a:pt x="7350" y="436879"/>
                </a:lnTo>
                <a:lnTo>
                  <a:pt x="9330" y="439419"/>
                </a:lnTo>
                <a:lnTo>
                  <a:pt x="13484" y="445769"/>
                </a:lnTo>
                <a:lnTo>
                  <a:pt x="9330" y="445769"/>
                </a:lnTo>
                <a:lnTo>
                  <a:pt x="5396" y="447039"/>
                </a:lnTo>
                <a:lnTo>
                  <a:pt x="914" y="447039"/>
                </a:lnTo>
                <a:lnTo>
                  <a:pt x="914" y="448309"/>
                </a:lnTo>
                <a:lnTo>
                  <a:pt x="443" y="450849"/>
                </a:lnTo>
                <a:lnTo>
                  <a:pt x="0" y="452119"/>
                </a:lnTo>
                <a:lnTo>
                  <a:pt x="12908" y="452119"/>
                </a:lnTo>
                <a:lnTo>
                  <a:pt x="20378" y="450849"/>
                </a:lnTo>
                <a:lnTo>
                  <a:pt x="43042" y="450849"/>
                </a:lnTo>
                <a:lnTo>
                  <a:pt x="44077" y="449579"/>
                </a:lnTo>
                <a:lnTo>
                  <a:pt x="48131" y="448309"/>
                </a:lnTo>
                <a:lnTo>
                  <a:pt x="47358" y="448309"/>
                </a:lnTo>
                <a:lnTo>
                  <a:pt x="46530" y="447039"/>
                </a:lnTo>
                <a:lnTo>
                  <a:pt x="45248" y="445769"/>
                </a:lnTo>
                <a:lnTo>
                  <a:pt x="45248" y="444499"/>
                </a:lnTo>
                <a:lnTo>
                  <a:pt x="30200" y="444499"/>
                </a:lnTo>
                <a:lnTo>
                  <a:pt x="21625" y="440689"/>
                </a:lnTo>
                <a:lnTo>
                  <a:pt x="22489" y="436879"/>
                </a:lnTo>
                <a:lnTo>
                  <a:pt x="24930" y="434339"/>
                </a:lnTo>
                <a:lnTo>
                  <a:pt x="68160" y="434339"/>
                </a:lnTo>
                <a:lnTo>
                  <a:pt x="69303" y="427989"/>
                </a:lnTo>
                <a:lnTo>
                  <a:pt x="69506" y="411479"/>
                </a:lnTo>
                <a:lnTo>
                  <a:pt x="70591" y="387349"/>
                </a:lnTo>
                <a:lnTo>
                  <a:pt x="73277" y="364489"/>
                </a:lnTo>
                <a:lnTo>
                  <a:pt x="78281" y="349249"/>
                </a:lnTo>
                <a:lnTo>
                  <a:pt x="125357" y="349249"/>
                </a:lnTo>
                <a:lnTo>
                  <a:pt x="125949" y="340359"/>
                </a:lnTo>
                <a:lnTo>
                  <a:pt x="51000" y="340359"/>
                </a:lnTo>
                <a:lnTo>
                  <a:pt x="39585" y="337819"/>
                </a:lnTo>
                <a:lnTo>
                  <a:pt x="39128" y="335279"/>
                </a:lnTo>
                <a:lnTo>
                  <a:pt x="38365" y="330199"/>
                </a:lnTo>
                <a:lnTo>
                  <a:pt x="37084" y="330199"/>
                </a:lnTo>
                <a:lnTo>
                  <a:pt x="35495" y="328929"/>
                </a:lnTo>
                <a:lnTo>
                  <a:pt x="33868" y="328929"/>
                </a:lnTo>
                <a:lnTo>
                  <a:pt x="33868" y="327659"/>
                </a:lnTo>
                <a:lnTo>
                  <a:pt x="33475" y="326389"/>
                </a:lnTo>
                <a:lnTo>
                  <a:pt x="32969" y="325119"/>
                </a:lnTo>
                <a:lnTo>
                  <a:pt x="30999" y="323849"/>
                </a:lnTo>
                <a:lnTo>
                  <a:pt x="26984" y="322579"/>
                </a:lnTo>
                <a:close/>
              </a:path>
              <a:path w="495934" h="457200">
                <a:moveTo>
                  <a:pt x="159458" y="443229"/>
                </a:moveTo>
                <a:lnTo>
                  <a:pt x="123212" y="443229"/>
                </a:lnTo>
                <a:lnTo>
                  <a:pt x="121992" y="445769"/>
                </a:lnTo>
                <a:lnTo>
                  <a:pt x="123212" y="448309"/>
                </a:lnTo>
                <a:lnTo>
                  <a:pt x="134405" y="449579"/>
                </a:lnTo>
                <a:lnTo>
                  <a:pt x="153168" y="449579"/>
                </a:lnTo>
                <a:lnTo>
                  <a:pt x="162331" y="448309"/>
                </a:lnTo>
                <a:lnTo>
                  <a:pt x="162331" y="445769"/>
                </a:lnTo>
                <a:lnTo>
                  <a:pt x="159458" y="445769"/>
                </a:lnTo>
                <a:lnTo>
                  <a:pt x="157808" y="444499"/>
                </a:lnTo>
                <a:lnTo>
                  <a:pt x="159458" y="443229"/>
                </a:lnTo>
                <a:close/>
              </a:path>
              <a:path w="495934" h="457200">
                <a:moveTo>
                  <a:pt x="243823" y="396239"/>
                </a:moveTo>
                <a:lnTo>
                  <a:pt x="198183" y="396239"/>
                </a:lnTo>
                <a:lnTo>
                  <a:pt x="202741" y="397509"/>
                </a:lnTo>
                <a:lnTo>
                  <a:pt x="201997" y="410209"/>
                </a:lnTo>
                <a:lnTo>
                  <a:pt x="201873" y="422909"/>
                </a:lnTo>
                <a:lnTo>
                  <a:pt x="201997" y="426719"/>
                </a:lnTo>
                <a:lnTo>
                  <a:pt x="202741" y="435609"/>
                </a:lnTo>
                <a:lnTo>
                  <a:pt x="200620" y="440689"/>
                </a:lnTo>
                <a:lnTo>
                  <a:pt x="197319" y="440689"/>
                </a:lnTo>
                <a:lnTo>
                  <a:pt x="197319" y="445769"/>
                </a:lnTo>
                <a:lnTo>
                  <a:pt x="207480" y="447039"/>
                </a:lnTo>
                <a:lnTo>
                  <a:pt x="214222" y="448309"/>
                </a:lnTo>
                <a:lnTo>
                  <a:pt x="219679" y="448309"/>
                </a:lnTo>
                <a:lnTo>
                  <a:pt x="225982" y="449579"/>
                </a:lnTo>
                <a:lnTo>
                  <a:pt x="235835" y="447039"/>
                </a:lnTo>
                <a:lnTo>
                  <a:pt x="272964" y="447039"/>
                </a:lnTo>
                <a:lnTo>
                  <a:pt x="273109" y="445769"/>
                </a:lnTo>
                <a:lnTo>
                  <a:pt x="273109" y="443229"/>
                </a:lnTo>
                <a:lnTo>
                  <a:pt x="290162" y="443229"/>
                </a:lnTo>
                <a:lnTo>
                  <a:pt x="289482" y="438149"/>
                </a:lnTo>
                <a:lnTo>
                  <a:pt x="291503" y="438149"/>
                </a:lnTo>
                <a:lnTo>
                  <a:pt x="293597" y="436879"/>
                </a:lnTo>
                <a:lnTo>
                  <a:pt x="263804" y="436879"/>
                </a:lnTo>
                <a:lnTo>
                  <a:pt x="264232" y="435609"/>
                </a:lnTo>
                <a:lnTo>
                  <a:pt x="264664" y="435609"/>
                </a:lnTo>
                <a:lnTo>
                  <a:pt x="262483" y="433069"/>
                </a:lnTo>
                <a:lnTo>
                  <a:pt x="245944" y="433069"/>
                </a:lnTo>
                <a:lnTo>
                  <a:pt x="246326" y="431799"/>
                </a:lnTo>
                <a:lnTo>
                  <a:pt x="246772" y="430529"/>
                </a:lnTo>
                <a:lnTo>
                  <a:pt x="251585" y="430529"/>
                </a:lnTo>
                <a:lnTo>
                  <a:pt x="254876" y="429259"/>
                </a:lnTo>
                <a:lnTo>
                  <a:pt x="254164" y="415289"/>
                </a:lnTo>
                <a:lnTo>
                  <a:pt x="253288" y="402589"/>
                </a:lnTo>
                <a:lnTo>
                  <a:pt x="246772" y="402589"/>
                </a:lnTo>
                <a:lnTo>
                  <a:pt x="243823" y="396239"/>
                </a:lnTo>
                <a:close/>
              </a:path>
              <a:path w="495934" h="457200">
                <a:moveTo>
                  <a:pt x="272964" y="447039"/>
                </a:moveTo>
                <a:lnTo>
                  <a:pt x="250382" y="447039"/>
                </a:lnTo>
                <a:lnTo>
                  <a:pt x="264334" y="448309"/>
                </a:lnTo>
                <a:lnTo>
                  <a:pt x="272401" y="449579"/>
                </a:lnTo>
                <a:lnTo>
                  <a:pt x="272818" y="448309"/>
                </a:lnTo>
                <a:lnTo>
                  <a:pt x="272964" y="447039"/>
                </a:lnTo>
                <a:close/>
              </a:path>
              <a:path w="495934" h="457200">
                <a:moveTo>
                  <a:pt x="95821" y="427989"/>
                </a:moveTo>
                <a:lnTo>
                  <a:pt x="95821" y="431799"/>
                </a:lnTo>
                <a:lnTo>
                  <a:pt x="99885" y="431799"/>
                </a:lnTo>
                <a:lnTo>
                  <a:pt x="100735" y="434339"/>
                </a:lnTo>
                <a:lnTo>
                  <a:pt x="99108" y="435609"/>
                </a:lnTo>
                <a:lnTo>
                  <a:pt x="97850" y="435609"/>
                </a:lnTo>
                <a:lnTo>
                  <a:pt x="97850" y="439419"/>
                </a:lnTo>
                <a:lnTo>
                  <a:pt x="100313" y="441959"/>
                </a:lnTo>
                <a:lnTo>
                  <a:pt x="101092" y="448309"/>
                </a:lnTo>
                <a:lnTo>
                  <a:pt x="111772" y="448309"/>
                </a:lnTo>
                <a:lnTo>
                  <a:pt x="115365" y="445769"/>
                </a:lnTo>
                <a:lnTo>
                  <a:pt x="123212" y="443229"/>
                </a:lnTo>
                <a:lnTo>
                  <a:pt x="159458" y="443229"/>
                </a:lnTo>
                <a:lnTo>
                  <a:pt x="159458" y="440689"/>
                </a:lnTo>
                <a:lnTo>
                  <a:pt x="146771" y="439419"/>
                </a:lnTo>
                <a:lnTo>
                  <a:pt x="124393" y="439419"/>
                </a:lnTo>
                <a:lnTo>
                  <a:pt x="122838" y="429259"/>
                </a:lnTo>
                <a:lnTo>
                  <a:pt x="99108" y="429259"/>
                </a:lnTo>
                <a:lnTo>
                  <a:pt x="95821" y="427989"/>
                </a:lnTo>
                <a:close/>
              </a:path>
              <a:path w="495934" h="457200">
                <a:moveTo>
                  <a:pt x="68160" y="434339"/>
                </a:moveTo>
                <a:lnTo>
                  <a:pt x="41222" y="434339"/>
                </a:lnTo>
                <a:lnTo>
                  <a:pt x="48165" y="440689"/>
                </a:lnTo>
                <a:lnTo>
                  <a:pt x="53179" y="444499"/>
                </a:lnTo>
                <a:lnTo>
                  <a:pt x="58120" y="445769"/>
                </a:lnTo>
                <a:lnTo>
                  <a:pt x="64842" y="445769"/>
                </a:lnTo>
                <a:lnTo>
                  <a:pt x="66560" y="443229"/>
                </a:lnTo>
                <a:lnTo>
                  <a:pt x="68160" y="434339"/>
                </a:lnTo>
                <a:close/>
              </a:path>
              <a:path w="495934" h="457200">
                <a:moveTo>
                  <a:pt x="125357" y="349249"/>
                </a:moveTo>
                <a:lnTo>
                  <a:pt x="78281" y="349249"/>
                </a:lnTo>
                <a:lnTo>
                  <a:pt x="81228" y="370839"/>
                </a:lnTo>
                <a:lnTo>
                  <a:pt x="81291" y="373379"/>
                </a:lnTo>
                <a:lnTo>
                  <a:pt x="79203" y="397509"/>
                </a:lnTo>
                <a:lnTo>
                  <a:pt x="74722" y="421639"/>
                </a:lnTo>
                <a:lnTo>
                  <a:pt x="70991" y="443229"/>
                </a:lnTo>
                <a:lnTo>
                  <a:pt x="78816" y="444499"/>
                </a:lnTo>
                <a:lnTo>
                  <a:pt x="85087" y="445769"/>
                </a:lnTo>
                <a:lnTo>
                  <a:pt x="90517" y="444499"/>
                </a:lnTo>
                <a:lnTo>
                  <a:pt x="95821" y="444499"/>
                </a:lnTo>
                <a:lnTo>
                  <a:pt x="90797" y="440689"/>
                </a:lnTo>
                <a:lnTo>
                  <a:pt x="86149" y="436879"/>
                </a:lnTo>
                <a:lnTo>
                  <a:pt x="83790" y="431799"/>
                </a:lnTo>
                <a:lnTo>
                  <a:pt x="85633" y="422909"/>
                </a:lnTo>
                <a:lnTo>
                  <a:pt x="85633" y="416559"/>
                </a:lnTo>
                <a:lnTo>
                  <a:pt x="84034" y="411479"/>
                </a:lnTo>
                <a:lnTo>
                  <a:pt x="86461" y="408939"/>
                </a:lnTo>
                <a:lnTo>
                  <a:pt x="90525" y="403859"/>
                </a:lnTo>
                <a:lnTo>
                  <a:pt x="120732" y="403859"/>
                </a:lnTo>
                <a:lnTo>
                  <a:pt x="121632" y="384809"/>
                </a:lnTo>
                <a:lnTo>
                  <a:pt x="124934" y="355599"/>
                </a:lnTo>
                <a:lnTo>
                  <a:pt x="125357" y="349249"/>
                </a:lnTo>
                <a:close/>
              </a:path>
              <a:path w="495934" h="457200">
                <a:moveTo>
                  <a:pt x="35887" y="436879"/>
                </a:moveTo>
                <a:lnTo>
                  <a:pt x="31923" y="440689"/>
                </a:lnTo>
                <a:lnTo>
                  <a:pt x="30200" y="444499"/>
                </a:lnTo>
                <a:lnTo>
                  <a:pt x="45248" y="444499"/>
                </a:lnTo>
                <a:lnTo>
                  <a:pt x="44856" y="443229"/>
                </a:lnTo>
                <a:lnTo>
                  <a:pt x="38365" y="443229"/>
                </a:lnTo>
                <a:lnTo>
                  <a:pt x="35887" y="436879"/>
                </a:lnTo>
                <a:close/>
              </a:path>
              <a:path w="495934" h="457200">
                <a:moveTo>
                  <a:pt x="290162" y="443229"/>
                </a:moveTo>
                <a:lnTo>
                  <a:pt x="278038" y="443229"/>
                </a:lnTo>
                <a:lnTo>
                  <a:pt x="290332" y="444499"/>
                </a:lnTo>
                <a:lnTo>
                  <a:pt x="290162" y="443229"/>
                </a:lnTo>
                <a:close/>
              </a:path>
              <a:path w="495934" h="457200">
                <a:moveTo>
                  <a:pt x="44409" y="440689"/>
                </a:moveTo>
                <a:lnTo>
                  <a:pt x="42886" y="440689"/>
                </a:lnTo>
                <a:lnTo>
                  <a:pt x="38365" y="443229"/>
                </a:lnTo>
                <a:lnTo>
                  <a:pt x="44856" y="443229"/>
                </a:lnTo>
                <a:lnTo>
                  <a:pt x="44409" y="440689"/>
                </a:lnTo>
                <a:close/>
              </a:path>
              <a:path w="495934" h="457200">
                <a:moveTo>
                  <a:pt x="145566" y="434339"/>
                </a:moveTo>
                <a:lnTo>
                  <a:pt x="128051" y="434339"/>
                </a:lnTo>
                <a:lnTo>
                  <a:pt x="128051" y="438149"/>
                </a:lnTo>
                <a:lnTo>
                  <a:pt x="131724" y="438149"/>
                </a:lnTo>
                <a:lnTo>
                  <a:pt x="124393" y="439419"/>
                </a:lnTo>
                <a:lnTo>
                  <a:pt x="140688" y="439419"/>
                </a:lnTo>
                <a:lnTo>
                  <a:pt x="143586" y="438149"/>
                </a:lnTo>
                <a:lnTo>
                  <a:pt x="144716" y="436879"/>
                </a:lnTo>
                <a:lnTo>
                  <a:pt x="145183" y="436879"/>
                </a:lnTo>
                <a:lnTo>
                  <a:pt x="145566" y="435609"/>
                </a:lnTo>
                <a:lnTo>
                  <a:pt x="145566" y="434339"/>
                </a:lnTo>
                <a:close/>
              </a:path>
              <a:path w="495934" h="457200">
                <a:moveTo>
                  <a:pt x="273109" y="433069"/>
                </a:moveTo>
                <a:lnTo>
                  <a:pt x="272020" y="435609"/>
                </a:lnTo>
                <a:lnTo>
                  <a:pt x="270713" y="435609"/>
                </a:lnTo>
                <a:lnTo>
                  <a:pt x="269110" y="436879"/>
                </a:lnTo>
                <a:lnTo>
                  <a:pt x="283383" y="436879"/>
                </a:lnTo>
                <a:lnTo>
                  <a:pt x="278038" y="435609"/>
                </a:lnTo>
                <a:lnTo>
                  <a:pt x="273109" y="433069"/>
                </a:lnTo>
                <a:close/>
              </a:path>
              <a:path w="495934" h="457200">
                <a:moveTo>
                  <a:pt x="295592" y="433069"/>
                </a:moveTo>
                <a:lnTo>
                  <a:pt x="283383" y="433069"/>
                </a:lnTo>
                <a:lnTo>
                  <a:pt x="283383" y="436879"/>
                </a:lnTo>
                <a:lnTo>
                  <a:pt x="295592" y="436879"/>
                </a:lnTo>
                <a:lnTo>
                  <a:pt x="295592" y="433069"/>
                </a:lnTo>
                <a:close/>
              </a:path>
              <a:path w="495934" h="457200">
                <a:moveTo>
                  <a:pt x="120732" y="403859"/>
                </a:moveTo>
                <a:lnTo>
                  <a:pt x="92948" y="403859"/>
                </a:lnTo>
                <a:lnTo>
                  <a:pt x="94193" y="406399"/>
                </a:lnTo>
                <a:lnTo>
                  <a:pt x="98651" y="407669"/>
                </a:lnTo>
                <a:lnTo>
                  <a:pt x="97850" y="416559"/>
                </a:lnTo>
                <a:lnTo>
                  <a:pt x="97177" y="416559"/>
                </a:lnTo>
                <a:lnTo>
                  <a:pt x="94601" y="421639"/>
                </a:lnTo>
                <a:lnTo>
                  <a:pt x="96685" y="424179"/>
                </a:lnTo>
                <a:lnTo>
                  <a:pt x="98651" y="426719"/>
                </a:lnTo>
                <a:lnTo>
                  <a:pt x="100313" y="429259"/>
                </a:lnTo>
                <a:lnTo>
                  <a:pt x="122838" y="429259"/>
                </a:lnTo>
                <a:lnTo>
                  <a:pt x="120312" y="412749"/>
                </a:lnTo>
                <a:lnTo>
                  <a:pt x="120732" y="403859"/>
                </a:lnTo>
                <a:close/>
              </a:path>
              <a:path w="495934" h="457200">
                <a:moveTo>
                  <a:pt x="249160" y="400049"/>
                </a:moveTo>
                <a:lnTo>
                  <a:pt x="246772" y="402589"/>
                </a:lnTo>
                <a:lnTo>
                  <a:pt x="253288" y="402589"/>
                </a:lnTo>
                <a:lnTo>
                  <a:pt x="253198" y="401319"/>
                </a:lnTo>
                <a:lnTo>
                  <a:pt x="249160" y="400049"/>
                </a:lnTo>
                <a:close/>
              </a:path>
              <a:path w="495934" h="457200">
                <a:moveTo>
                  <a:pt x="270914" y="318769"/>
                </a:moveTo>
                <a:lnTo>
                  <a:pt x="179448" y="318769"/>
                </a:lnTo>
                <a:lnTo>
                  <a:pt x="179448" y="323849"/>
                </a:lnTo>
                <a:lnTo>
                  <a:pt x="183746" y="332739"/>
                </a:lnTo>
                <a:lnTo>
                  <a:pt x="184558" y="341629"/>
                </a:lnTo>
                <a:lnTo>
                  <a:pt x="182997" y="350519"/>
                </a:lnTo>
                <a:lnTo>
                  <a:pt x="180172" y="358139"/>
                </a:lnTo>
                <a:lnTo>
                  <a:pt x="172201" y="364489"/>
                </a:lnTo>
                <a:lnTo>
                  <a:pt x="168947" y="370839"/>
                </a:lnTo>
                <a:lnTo>
                  <a:pt x="169286" y="378459"/>
                </a:lnTo>
                <a:lnTo>
                  <a:pt x="172093" y="386079"/>
                </a:lnTo>
                <a:lnTo>
                  <a:pt x="188794" y="386079"/>
                </a:lnTo>
                <a:lnTo>
                  <a:pt x="188794" y="388619"/>
                </a:lnTo>
                <a:lnTo>
                  <a:pt x="189226" y="391159"/>
                </a:lnTo>
                <a:lnTo>
                  <a:pt x="189226" y="393699"/>
                </a:lnTo>
                <a:lnTo>
                  <a:pt x="195336" y="397509"/>
                </a:lnTo>
                <a:lnTo>
                  <a:pt x="198183" y="396239"/>
                </a:lnTo>
                <a:lnTo>
                  <a:pt x="243823" y="396239"/>
                </a:lnTo>
                <a:lnTo>
                  <a:pt x="242643" y="393699"/>
                </a:lnTo>
                <a:lnTo>
                  <a:pt x="236423" y="393699"/>
                </a:lnTo>
                <a:lnTo>
                  <a:pt x="235303" y="389889"/>
                </a:lnTo>
                <a:lnTo>
                  <a:pt x="233207" y="384809"/>
                </a:lnTo>
                <a:lnTo>
                  <a:pt x="239749" y="380999"/>
                </a:lnTo>
                <a:lnTo>
                  <a:pt x="241452" y="370839"/>
                </a:lnTo>
                <a:lnTo>
                  <a:pt x="240954" y="364489"/>
                </a:lnTo>
                <a:lnTo>
                  <a:pt x="239392" y="363219"/>
                </a:lnTo>
                <a:lnTo>
                  <a:pt x="237312" y="363219"/>
                </a:lnTo>
                <a:lnTo>
                  <a:pt x="235303" y="361949"/>
                </a:lnTo>
                <a:lnTo>
                  <a:pt x="235303" y="350519"/>
                </a:lnTo>
                <a:lnTo>
                  <a:pt x="247655" y="349249"/>
                </a:lnTo>
                <a:lnTo>
                  <a:pt x="264155" y="349249"/>
                </a:lnTo>
                <a:lnTo>
                  <a:pt x="267569" y="330199"/>
                </a:lnTo>
                <a:lnTo>
                  <a:pt x="270914" y="318769"/>
                </a:lnTo>
                <a:close/>
              </a:path>
              <a:path w="495934" h="457200">
                <a:moveTo>
                  <a:pt x="188794" y="386079"/>
                </a:moveTo>
                <a:lnTo>
                  <a:pt x="176971" y="386079"/>
                </a:lnTo>
                <a:lnTo>
                  <a:pt x="181061" y="389889"/>
                </a:lnTo>
                <a:lnTo>
                  <a:pt x="187145" y="391159"/>
                </a:lnTo>
                <a:lnTo>
                  <a:pt x="187145" y="389889"/>
                </a:lnTo>
                <a:lnTo>
                  <a:pt x="186674" y="388619"/>
                </a:lnTo>
                <a:lnTo>
                  <a:pt x="186357" y="387349"/>
                </a:lnTo>
                <a:lnTo>
                  <a:pt x="187145" y="387349"/>
                </a:lnTo>
                <a:lnTo>
                  <a:pt x="188794" y="386079"/>
                </a:lnTo>
                <a:close/>
              </a:path>
              <a:path w="495934" h="457200">
                <a:moveTo>
                  <a:pt x="246326" y="373379"/>
                </a:moveTo>
                <a:lnTo>
                  <a:pt x="242643" y="373379"/>
                </a:lnTo>
                <a:lnTo>
                  <a:pt x="242643" y="377189"/>
                </a:lnTo>
                <a:lnTo>
                  <a:pt x="252817" y="384809"/>
                </a:lnTo>
                <a:lnTo>
                  <a:pt x="250761" y="378459"/>
                </a:lnTo>
                <a:lnTo>
                  <a:pt x="257274" y="378459"/>
                </a:lnTo>
                <a:lnTo>
                  <a:pt x="258028" y="375919"/>
                </a:lnTo>
                <a:lnTo>
                  <a:pt x="252374" y="375919"/>
                </a:lnTo>
                <a:lnTo>
                  <a:pt x="246326" y="373379"/>
                </a:lnTo>
                <a:close/>
              </a:path>
              <a:path w="495934" h="457200">
                <a:moveTo>
                  <a:pt x="264155" y="349249"/>
                </a:moveTo>
                <a:lnTo>
                  <a:pt x="247655" y="349249"/>
                </a:lnTo>
                <a:lnTo>
                  <a:pt x="251644" y="354329"/>
                </a:lnTo>
                <a:lnTo>
                  <a:pt x="251681" y="358139"/>
                </a:lnTo>
                <a:lnTo>
                  <a:pt x="251794" y="364489"/>
                </a:lnTo>
                <a:lnTo>
                  <a:pt x="252374" y="375919"/>
                </a:lnTo>
                <a:lnTo>
                  <a:pt x="258028" y="375919"/>
                </a:lnTo>
                <a:lnTo>
                  <a:pt x="261424" y="364489"/>
                </a:lnTo>
                <a:lnTo>
                  <a:pt x="264155" y="349249"/>
                </a:lnTo>
                <a:close/>
              </a:path>
              <a:path w="495934" h="457200">
                <a:moveTo>
                  <a:pt x="45615" y="290829"/>
                </a:moveTo>
                <a:lnTo>
                  <a:pt x="45615" y="298449"/>
                </a:lnTo>
                <a:lnTo>
                  <a:pt x="60048" y="303529"/>
                </a:lnTo>
                <a:lnTo>
                  <a:pt x="65593" y="311149"/>
                </a:lnTo>
                <a:lnTo>
                  <a:pt x="65450" y="320039"/>
                </a:lnTo>
                <a:lnTo>
                  <a:pt x="62823" y="331469"/>
                </a:lnTo>
                <a:lnTo>
                  <a:pt x="55115" y="334009"/>
                </a:lnTo>
                <a:lnTo>
                  <a:pt x="51000" y="340359"/>
                </a:lnTo>
                <a:lnTo>
                  <a:pt x="125949" y="340359"/>
                </a:lnTo>
                <a:lnTo>
                  <a:pt x="126795" y="327659"/>
                </a:lnTo>
                <a:lnTo>
                  <a:pt x="133797" y="325119"/>
                </a:lnTo>
                <a:lnTo>
                  <a:pt x="141305" y="323849"/>
                </a:lnTo>
                <a:lnTo>
                  <a:pt x="154569" y="323849"/>
                </a:lnTo>
                <a:lnTo>
                  <a:pt x="161596" y="321309"/>
                </a:lnTo>
                <a:lnTo>
                  <a:pt x="167447" y="318769"/>
                </a:lnTo>
                <a:lnTo>
                  <a:pt x="270914" y="318769"/>
                </a:lnTo>
                <a:lnTo>
                  <a:pt x="272401" y="313689"/>
                </a:lnTo>
                <a:lnTo>
                  <a:pt x="272889" y="302259"/>
                </a:lnTo>
                <a:lnTo>
                  <a:pt x="273100" y="295909"/>
                </a:lnTo>
                <a:lnTo>
                  <a:pt x="57136" y="295909"/>
                </a:lnTo>
                <a:lnTo>
                  <a:pt x="52588" y="292099"/>
                </a:lnTo>
                <a:lnTo>
                  <a:pt x="45615" y="290829"/>
                </a:lnTo>
                <a:close/>
              </a:path>
              <a:path w="495934" h="457200">
                <a:moveTo>
                  <a:pt x="178622" y="20319"/>
                </a:moveTo>
                <a:lnTo>
                  <a:pt x="131342" y="26669"/>
                </a:lnTo>
                <a:lnTo>
                  <a:pt x="94788" y="62229"/>
                </a:lnTo>
                <a:lnTo>
                  <a:pt x="82990" y="85089"/>
                </a:lnTo>
                <a:lnTo>
                  <a:pt x="88516" y="105409"/>
                </a:lnTo>
                <a:lnTo>
                  <a:pt x="81587" y="113029"/>
                </a:lnTo>
                <a:lnTo>
                  <a:pt x="69069" y="120649"/>
                </a:lnTo>
                <a:lnTo>
                  <a:pt x="44077" y="133349"/>
                </a:lnTo>
                <a:lnTo>
                  <a:pt x="28507" y="149859"/>
                </a:lnTo>
                <a:lnTo>
                  <a:pt x="20160" y="166369"/>
                </a:lnTo>
                <a:lnTo>
                  <a:pt x="16949" y="184149"/>
                </a:lnTo>
                <a:lnTo>
                  <a:pt x="16786" y="204469"/>
                </a:lnTo>
                <a:lnTo>
                  <a:pt x="13740" y="223519"/>
                </a:lnTo>
                <a:lnTo>
                  <a:pt x="15773" y="248919"/>
                </a:lnTo>
                <a:lnTo>
                  <a:pt x="16867" y="261619"/>
                </a:lnTo>
                <a:lnTo>
                  <a:pt x="14284" y="275589"/>
                </a:lnTo>
                <a:lnTo>
                  <a:pt x="19518" y="284479"/>
                </a:lnTo>
                <a:lnTo>
                  <a:pt x="22805" y="295909"/>
                </a:lnTo>
                <a:lnTo>
                  <a:pt x="26095" y="314959"/>
                </a:lnTo>
                <a:lnTo>
                  <a:pt x="32223" y="306069"/>
                </a:lnTo>
                <a:lnTo>
                  <a:pt x="29768" y="280669"/>
                </a:lnTo>
                <a:lnTo>
                  <a:pt x="24248" y="252729"/>
                </a:lnTo>
                <a:lnTo>
                  <a:pt x="21182" y="236219"/>
                </a:lnTo>
                <a:lnTo>
                  <a:pt x="276484" y="236219"/>
                </a:lnTo>
                <a:lnTo>
                  <a:pt x="277701" y="222249"/>
                </a:lnTo>
                <a:lnTo>
                  <a:pt x="279561" y="201929"/>
                </a:lnTo>
                <a:lnTo>
                  <a:pt x="280716" y="193039"/>
                </a:lnTo>
                <a:lnTo>
                  <a:pt x="281772" y="190499"/>
                </a:lnTo>
                <a:lnTo>
                  <a:pt x="359175" y="190499"/>
                </a:lnTo>
                <a:lnTo>
                  <a:pt x="358747" y="189229"/>
                </a:lnTo>
                <a:lnTo>
                  <a:pt x="357173" y="184149"/>
                </a:lnTo>
                <a:lnTo>
                  <a:pt x="359218" y="181609"/>
                </a:lnTo>
                <a:lnTo>
                  <a:pt x="369337" y="175259"/>
                </a:lnTo>
                <a:lnTo>
                  <a:pt x="406567" y="175259"/>
                </a:lnTo>
                <a:lnTo>
                  <a:pt x="423371" y="167639"/>
                </a:lnTo>
                <a:lnTo>
                  <a:pt x="436686" y="157479"/>
                </a:lnTo>
                <a:lnTo>
                  <a:pt x="372704" y="157479"/>
                </a:lnTo>
                <a:lnTo>
                  <a:pt x="365302" y="149859"/>
                </a:lnTo>
                <a:lnTo>
                  <a:pt x="359661" y="147319"/>
                </a:lnTo>
                <a:lnTo>
                  <a:pt x="355879" y="142239"/>
                </a:lnTo>
                <a:lnTo>
                  <a:pt x="351190" y="137159"/>
                </a:lnTo>
                <a:lnTo>
                  <a:pt x="346356" y="130809"/>
                </a:lnTo>
                <a:lnTo>
                  <a:pt x="342136" y="123189"/>
                </a:lnTo>
                <a:lnTo>
                  <a:pt x="343060" y="105409"/>
                </a:lnTo>
                <a:lnTo>
                  <a:pt x="343661" y="92709"/>
                </a:lnTo>
                <a:lnTo>
                  <a:pt x="344970" y="60959"/>
                </a:lnTo>
                <a:lnTo>
                  <a:pt x="342452" y="53339"/>
                </a:lnTo>
                <a:lnTo>
                  <a:pt x="341172" y="44449"/>
                </a:lnTo>
                <a:lnTo>
                  <a:pt x="339444" y="35559"/>
                </a:lnTo>
                <a:lnTo>
                  <a:pt x="335584" y="25399"/>
                </a:lnTo>
                <a:lnTo>
                  <a:pt x="334392" y="24129"/>
                </a:lnTo>
                <a:lnTo>
                  <a:pt x="224636" y="24129"/>
                </a:lnTo>
                <a:lnTo>
                  <a:pt x="205492" y="21589"/>
                </a:lnTo>
                <a:lnTo>
                  <a:pt x="178622" y="20319"/>
                </a:lnTo>
                <a:close/>
              </a:path>
              <a:path w="495934" h="457200">
                <a:moveTo>
                  <a:pt x="276484" y="236219"/>
                </a:moveTo>
                <a:lnTo>
                  <a:pt x="21182" y="236219"/>
                </a:lnTo>
                <a:lnTo>
                  <a:pt x="23262" y="238759"/>
                </a:lnTo>
                <a:lnTo>
                  <a:pt x="24930" y="245109"/>
                </a:lnTo>
                <a:lnTo>
                  <a:pt x="26095" y="246379"/>
                </a:lnTo>
                <a:lnTo>
                  <a:pt x="32485" y="261619"/>
                </a:lnTo>
                <a:lnTo>
                  <a:pt x="41267" y="274319"/>
                </a:lnTo>
                <a:lnTo>
                  <a:pt x="59115" y="295909"/>
                </a:lnTo>
                <a:lnTo>
                  <a:pt x="273100" y="295909"/>
                </a:lnTo>
                <a:lnTo>
                  <a:pt x="274064" y="264159"/>
                </a:lnTo>
                <a:lnTo>
                  <a:pt x="276484" y="236219"/>
                </a:lnTo>
                <a:close/>
              </a:path>
              <a:path w="495934" h="457200">
                <a:moveTo>
                  <a:pt x="359175" y="190499"/>
                </a:moveTo>
                <a:lnTo>
                  <a:pt x="281772" y="190499"/>
                </a:lnTo>
                <a:lnTo>
                  <a:pt x="289482" y="196849"/>
                </a:lnTo>
                <a:lnTo>
                  <a:pt x="293950" y="196849"/>
                </a:lnTo>
                <a:lnTo>
                  <a:pt x="299667" y="198119"/>
                </a:lnTo>
                <a:lnTo>
                  <a:pt x="309990" y="212089"/>
                </a:lnTo>
                <a:lnTo>
                  <a:pt x="317399" y="226059"/>
                </a:lnTo>
                <a:lnTo>
                  <a:pt x="325109" y="237489"/>
                </a:lnTo>
                <a:lnTo>
                  <a:pt x="336332" y="247649"/>
                </a:lnTo>
                <a:lnTo>
                  <a:pt x="344077" y="256539"/>
                </a:lnTo>
                <a:lnTo>
                  <a:pt x="353122" y="261619"/>
                </a:lnTo>
                <a:lnTo>
                  <a:pt x="361614" y="265429"/>
                </a:lnTo>
                <a:lnTo>
                  <a:pt x="367700" y="270509"/>
                </a:lnTo>
                <a:lnTo>
                  <a:pt x="394853" y="279399"/>
                </a:lnTo>
                <a:lnTo>
                  <a:pt x="420844" y="279399"/>
                </a:lnTo>
                <a:lnTo>
                  <a:pt x="445167" y="271779"/>
                </a:lnTo>
                <a:lnTo>
                  <a:pt x="467319" y="256539"/>
                </a:lnTo>
                <a:lnTo>
                  <a:pt x="474559" y="248919"/>
                </a:lnTo>
                <a:lnTo>
                  <a:pt x="477010" y="243839"/>
                </a:lnTo>
                <a:lnTo>
                  <a:pt x="481135" y="240029"/>
                </a:lnTo>
                <a:lnTo>
                  <a:pt x="422372" y="240029"/>
                </a:lnTo>
                <a:lnTo>
                  <a:pt x="408599" y="237489"/>
                </a:lnTo>
                <a:lnTo>
                  <a:pt x="394995" y="231139"/>
                </a:lnTo>
                <a:lnTo>
                  <a:pt x="381929" y="222249"/>
                </a:lnTo>
                <a:lnTo>
                  <a:pt x="369770" y="210819"/>
                </a:lnTo>
                <a:lnTo>
                  <a:pt x="369044" y="207009"/>
                </a:lnTo>
                <a:lnTo>
                  <a:pt x="367071" y="203199"/>
                </a:lnTo>
                <a:lnTo>
                  <a:pt x="365128" y="201929"/>
                </a:lnTo>
                <a:lnTo>
                  <a:pt x="356716" y="201929"/>
                </a:lnTo>
                <a:lnTo>
                  <a:pt x="356384" y="200659"/>
                </a:lnTo>
                <a:lnTo>
                  <a:pt x="354757" y="198119"/>
                </a:lnTo>
                <a:lnTo>
                  <a:pt x="359218" y="198119"/>
                </a:lnTo>
                <a:lnTo>
                  <a:pt x="360842" y="196849"/>
                </a:lnTo>
                <a:lnTo>
                  <a:pt x="360032" y="193039"/>
                </a:lnTo>
                <a:lnTo>
                  <a:pt x="359175" y="190499"/>
                </a:lnTo>
                <a:close/>
              </a:path>
              <a:path w="495934" h="457200">
                <a:moveTo>
                  <a:pt x="468528" y="138429"/>
                </a:moveTo>
                <a:lnTo>
                  <a:pt x="460332" y="143509"/>
                </a:lnTo>
                <a:lnTo>
                  <a:pt x="453412" y="153669"/>
                </a:lnTo>
                <a:lnTo>
                  <a:pt x="459853" y="158749"/>
                </a:lnTo>
                <a:lnTo>
                  <a:pt x="462798" y="160019"/>
                </a:lnTo>
                <a:lnTo>
                  <a:pt x="469067" y="187959"/>
                </a:lnTo>
                <a:lnTo>
                  <a:pt x="463974" y="212089"/>
                </a:lnTo>
                <a:lnTo>
                  <a:pt x="448187" y="229869"/>
                </a:lnTo>
                <a:lnTo>
                  <a:pt x="422372" y="240029"/>
                </a:lnTo>
                <a:lnTo>
                  <a:pt x="481135" y="240029"/>
                </a:lnTo>
                <a:lnTo>
                  <a:pt x="480619" y="237489"/>
                </a:lnTo>
                <a:lnTo>
                  <a:pt x="462390" y="237489"/>
                </a:lnTo>
                <a:lnTo>
                  <a:pt x="460777" y="236219"/>
                </a:lnTo>
                <a:lnTo>
                  <a:pt x="461856" y="229869"/>
                </a:lnTo>
                <a:lnTo>
                  <a:pt x="464501" y="222249"/>
                </a:lnTo>
                <a:lnTo>
                  <a:pt x="467825" y="213359"/>
                </a:lnTo>
                <a:lnTo>
                  <a:pt x="470941" y="207009"/>
                </a:lnTo>
                <a:lnTo>
                  <a:pt x="492919" y="207009"/>
                </a:lnTo>
                <a:lnTo>
                  <a:pt x="495730" y="195579"/>
                </a:lnTo>
                <a:lnTo>
                  <a:pt x="495369" y="185419"/>
                </a:lnTo>
                <a:lnTo>
                  <a:pt x="493687" y="170179"/>
                </a:lnTo>
                <a:lnTo>
                  <a:pt x="489787" y="156209"/>
                </a:lnTo>
                <a:lnTo>
                  <a:pt x="482773" y="148589"/>
                </a:lnTo>
                <a:lnTo>
                  <a:pt x="476506" y="139699"/>
                </a:lnTo>
                <a:lnTo>
                  <a:pt x="468528" y="138429"/>
                </a:lnTo>
                <a:close/>
              </a:path>
              <a:path w="495934" h="457200">
                <a:moveTo>
                  <a:pt x="464781" y="231139"/>
                </a:moveTo>
                <a:lnTo>
                  <a:pt x="464781" y="234949"/>
                </a:lnTo>
                <a:lnTo>
                  <a:pt x="462798" y="237489"/>
                </a:lnTo>
                <a:lnTo>
                  <a:pt x="480619" y="237489"/>
                </a:lnTo>
                <a:lnTo>
                  <a:pt x="479844" y="233679"/>
                </a:lnTo>
                <a:lnTo>
                  <a:pt x="474559" y="233679"/>
                </a:lnTo>
                <a:lnTo>
                  <a:pt x="464781" y="231139"/>
                </a:lnTo>
                <a:close/>
              </a:path>
              <a:path w="495934" h="457200">
                <a:moveTo>
                  <a:pt x="479030" y="212089"/>
                </a:moveTo>
                <a:lnTo>
                  <a:pt x="481135" y="218439"/>
                </a:lnTo>
                <a:lnTo>
                  <a:pt x="479844" y="223519"/>
                </a:lnTo>
                <a:lnTo>
                  <a:pt x="473403" y="223519"/>
                </a:lnTo>
                <a:lnTo>
                  <a:pt x="477428" y="233679"/>
                </a:lnTo>
                <a:lnTo>
                  <a:pt x="477428" y="232409"/>
                </a:lnTo>
                <a:lnTo>
                  <a:pt x="485140" y="232409"/>
                </a:lnTo>
                <a:lnTo>
                  <a:pt x="488304" y="223519"/>
                </a:lnTo>
                <a:lnTo>
                  <a:pt x="490462" y="217169"/>
                </a:lnTo>
                <a:lnTo>
                  <a:pt x="491075" y="214629"/>
                </a:lnTo>
                <a:lnTo>
                  <a:pt x="485140" y="214629"/>
                </a:lnTo>
                <a:lnTo>
                  <a:pt x="483562" y="213359"/>
                </a:lnTo>
                <a:lnTo>
                  <a:pt x="479030" y="212089"/>
                </a:lnTo>
                <a:close/>
              </a:path>
              <a:path w="495934" h="457200">
                <a:moveTo>
                  <a:pt x="492919" y="207009"/>
                </a:moveTo>
                <a:lnTo>
                  <a:pt x="483119" y="207009"/>
                </a:lnTo>
                <a:lnTo>
                  <a:pt x="485140" y="209549"/>
                </a:lnTo>
                <a:lnTo>
                  <a:pt x="485140" y="214629"/>
                </a:lnTo>
                <a:lnTo>
                  <a:pt x="491075" y="214629"/>
                </a:lnTo>
                <a:lnTo>
                  <a:pt x="492919" y="207009"/>
                </a:lnTo>
                <a:close/>
              </a:path>
              <a:path w="495934" h="457200">
                <a:moveTo>
                  <a:pt x="480221" y="207009"/>
                </a:moveTo>
                <a:lnTo>
                  <a:pt x="470941" y="207009"/>
                </a:lnTo>
                <a:lnTo>
                  <a:pt x="479422" y="208279"/>
                </a:lnTo>
                <a:lnTo>
                  <a:pt x="480221" y="207009"/>
                </a:lnTo>
                <a:close/>
              </a:path>
              <a:path w="495934" h="457200">
                <a:moveTo>
                  <a:pt x="363184" y="200659"/>
                </a:moveTo>
                <a:lnTo>
                  <a:pt x="356716" y="201929"/>
                </a:lnTo>
                <a:lnTo>
                  <a:pt x="365128" y="201929"/>
                </a:lnTo>
                <a:lnTo>
                  <a:pt x="363184" y="200659"/>
                </a:lnTo>
                <a:close/>
              </a:path>
              <a:path w="495934" h="457200">
                <a:moveTo>
                  <a:pt x="406567" y="175259"/>
                </a:moveTo>
                <a:lnTo>
                  <a:pt x="369337" y="175259"/>
                </a:lnTo>
                <a:lnTo>
                  <a:pt x="387984" y="179069"/>
                </a:lnTo>
                <a:lnTo>
                  <a:pt x="406567" y="175259"/>
                </a:lnTo>
                <a:close/>
              </a:path>
              <a:path w="495934" h="457200">
                <a:moveTo>
                  <a:pt x="435937" y="149859"/>
                </a:moveTo>
                <a:lnTo>
                  <a:pt x="426477" y="149859"/>
                </a:lnTo>
                <a:lnTo>
                  <a:pt x="414568" y="154939"/>
                </a:lnTo>
                <a:lnTo>
                  <a:pt x="401877" y="157479"/>
                </a:lnTo>
                <a:lnTo>
                  <a:pt x="436686" y="157479"/>
                </a:lnTo>
                <a:lnTo>
                  <a:pt x="436686" y="154939"/>
                </a:lnTo>
                <a:lnTo>
                  <a:pt x="436269" y="152399"/>
                </a:lnTo>
                <a:lnTo>
                  <a:pt x="435937" y="149859"/>
                </a:lnTo>
                <a:close/>
              </a:path>
              <a:path w="495934" h="457200">
                <a:moveTo>
                  <a:pt x="269926" y="20319"/>
                </a:moveTo>
                <a:lnTo>
                  <a:pt x="238866" y="20319"/>
                </a:lnTo>
                <a:lnTo>
                  <a:pt x="224636" y="24129"/>
                </a:lnTo>
                <a:lnTo>
                  <a:pt x="334392" y="24129"/>
                </a:lnTo>
                <a:lnTo>
                  <a:pt x="332007" y="21589"/>
                </a:lnTo>
                <a:lnTo>
                  <a:pt x="282992" y="21589"/>
                </a:lnTo>
                <a:lnTo>
                  <a:pt x="269926" y="20319"/>
                </a:lnTo>
                <a:close/>
              </a:path>
              <a:path w="495934" h="457200">
                <a:moveTo>
                  <a:pt x="317599" y="0"/>
                </a:moveTo>
                <a:lnTo>
                  <a:pt x="307780" y="3809"/>
                </a:lnTo>
                <a:lnTo>
                  <a:pt x="299524" y="8889"/>
                </a:lnTo>
                <a:lnTo>
                  <a:pt x="291654" y="13969"/>
                </a:lnTo>
                <a:lnTo>
                  <a:pt x="282992" y="21589"/>
                </a:lnTo>
                <a:lnTo>
                  <a:pt x="332007" y="21589"/>
                </a:lnTo>
                <a:lnTo>
                  <a:pt x="330814" y="20319"/>
                </a:lnTo>
                <a:lnTo>
                  <a:pt x="327206" y="13969"/>
                </a:lnTo>
                <a:lnTo>
                  <a:pt x="323290" y="7619"/>
                </a:lnTo>
                <a:lnTo>
                  <a:pt x="317599" y="0"/>
                </a:lnTo>
                <a:close/>
              </a:path>
            </a:pathLst>
          </a:custGeom>
          <a:solidFill>
            <a:srgbClr val="213B82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4" name="object 4"/>
          <p:cNvSpPr/>
          <p:nvPr/>
        </p:nvSpPr>
        <p:spPr>
          <a:xfrm>
            <a:off x="1544397" y="5993792"/>
            <a:ext cx="596020" cy="4828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5" name="object 5"/>
          <p:cNvSpPr/>
          <p:nvPr/>
        </p:nvSpPr>
        <p:spPr>
          <a:xfrm>
            <a:off x="1495648" y="6004261"/>
            <a:ext cx="569051" cy="564969"/>
          </a:xfrm>
          <a:custGeom>
            <a:avLst/>
            <a:gdLst/>
            <a:ahLst/>
            <a:cxnLst/>
            <a:rect l="l" t="t" r="r" b="b"/>
            <a:pathLst>
              <a:path w="442595" h="439420">
                <a:moveTo>
                  <a:pt x="203926" y="260160"/>
                </a:moveTo>
                <a:lnTo>
                  <a:pt x="200927" y="263537"/>
                </a:lnTo>
                <a:lnTo>
                  <a:pt x="200927" y="267958"/>
                </a:lnTo>
                <a:lnTo>
                  <a:pt x="200610" y="270370"/>
                </a:lnTo>
                <a:lnTo>
                  <a:pt x="199364" y="271170"/>
                </a:lnTo>
                <a:lnTo>
                  <a:pt x="196114" y="272034"/>
                </a:lnTo>
                <a:lnTo>
                  <a:pt x="196114" y="277675"/>
                </a:lnTo>
                <a:lnTo>
                  <a:pt x="200167" y="277675"/>
                </a:lnTo>
                <a:lnTo>
                  <a:pt x="203047" y="273621"/>
                </a:lnTo>
                <a:lnTo>
                  <a:pt x="205474" y="269953"/>
                </a:lnTo>
                <a:lnTo>
                  <a:pt x="207976" y="265927"/>
                </a:lnTo>
                <a:lnTo>
                  <a:pt x="210759" y="265927"/>
                </a:lnTo>
                <a:lnTo>
                  <a:pt x="210759" y="261863"/>
                </a:lnTo>
                <a:lnTo>
                  <a:pt x="208749" y="261418"/>
                </a:lnTo>
                <a:lnTo>
                  <a:pt x="206237" y="261035"/>
                </a:lnTo>
                <a:lnTo>
                  <a:pt x="203926" y="260160"/>
                </a:lnTo>
                <a:close/>
              </a:path>
              <a:path w="442595" h="439420">
                <a:moveTo>
                  <a:pt x="154941" y="237365"/>
                </a:moveTo>
                <a:lnTo>
                  <a:pt x="154941" y="244706"/>
                </a:lnTo>
                <a:lnTo>
                  <a:pt x="155743" y="245059"/>
                </a:lnTo>
                <a:lnTo>
                  <a:pt x="156935" y="245504"/>
                </a:lnTo>
                <a:lnTo>
                  <a:pt x="158612" y="245504"/>
                </a:lnTo>
                <a:lnTo>
                  <a:pt x="157839" y="243511"/>
                </a:lnTo>
                <a:lnTo>
                  <a:pt x="156517" y="240677"/>
                </a:lnTo>
                <a:lnTo>
                  <a:pt x="154941" y="237365"/>
                </a:lnTo>
                <a:close/>
              </a:path>
              <a:path w="442595" h="439420">
                <a:moveTo>
                  <a:pt x="148349" y="227573"/>
                </a:moveTo>
                <a:lnTo>
                  <a:pt x="148349" y="238175"/>
                </a:lnTo>
                <a:lnTo>
                  <a:pt x="150498" y="241426"/>
                </a:lnTo>
                <a:lnTo>
                  <a:pt x="152096" y="243942"/>
                </a:lnTo>
                <a:lnTo>
                  <a:pt x="154941" y="244706"/>
                </a:lnTo>
                <a:lnTo>
                  <a:pt x="154941" y="237365"/>
                </a:lnTo>
                <a:lnTo>
                  <a:pt x="152859" y="234557"/>
                </a:lnTo>
                <a:lnTo>
                  <a:pt x="150865" y="230899"/>
                </a:lnTo>
                <a:lnTo>
                  <a:pt x="148349" y="227573"/>
                </a:lnTo>
                <a:close/>
              </a:path>
              <a:path w="442595" h="439420">
                <a:moveTo>
                  <a:pt x="142304" y="219088"/>
                </a:moveTo>
                <a:lnTo>
                  <a:pt x="141480" y="219469"/>
                </a:lnTo>
                <a:lnTo>
                  <a:pt x="140224" y="219877"/>
                </a:lnTo>
                <a:lnTo>
                  <a:pt x="139029" y="219877"/>
                </a:lnTo>
                <a:lnTo>
                  <a:pt x="139029" y="224779"/>
                </a:lnTo>
                <a:lnTo>
                  <a:pt x="143917" y="229312"/>
                </a:lnTo>
                <a:lnTo>
                  <a:pt x="145977" y="234557"/>
                </a:lnTo>
                <a:lnTo>
                  <a:pt x="148349" y="238175"/>
                </a:lnTo>
                <a:lnTo>
                  <a:pt x="148349" y="227573"/>
                </a:lnTo>
                <a:lnTo>
                  <a:pt x="146444" y="224359"/>
                </a:lnTo>
                <a:lnTo>
                  <a:pt x="144364" y="221500"/>
                </a:lnTo>
                <a:lnTo>
                  <a:pt x="142304" y="219088"/>
                </a:lnTo>
                <a:close/>
              </a:path>
              <a:path w="442595" h="439420">
                <a:moveTo>
                  <a:pt x="154941" y="229312"/>
                </a:moveTo>
                <a:lnTo>
                  <a:pt x="153724" y="229579"/>
                </a:lnTo>
                <a:lnTo>
                  <a:pt x="153724" y="230493"/>
                </a:lnTo>
                <a:lnTo>
                  <a:pt x="152859" y="232055"/>
                </a:lnTo>
                <a:lnTo>
                  <a:pt x="154941" y="232055"/>
                </a:lnTo>
                <a:lnTo>
                  <a:pt x="154941" y="229312"/>
                </a:lnTo>
                <a:close/>
              </a:path>
              <a:path w="442595" h="439420">
                <a:moveTo>
                  <a:pt x="156935" y="228384"/>
                </a:moveTo>
                <a:lnTo>
                  <a:pt x="155743" y="228855"/>
                </a:lnTo>
                <a:lnTo>
                  <a:pt x="155347" y="228855"/>
                </a:lnTo>
                <a:lnTo>
                  <a:pt x="154941" y="229312"/>
                </a:lnTo>
                <a:lnTo>
                  <a:pt x="154941" y="232055"/>
                </a:lnTo>
                <a:lnTo>
                  <a:pt x="156935" y="232055"/>
                </a:lnTo>
                <a:lnTo>
                  <a:pt x="156935" y="228384"/>
                </a:lnTo>
                <a:close/>
              </a:path>
              <a:path w="442595" h="439420">
                <a:moveTo>
                  <a:pt x="148349" y="214988"/>
                </a:moveTo>
                <a:lnTo>
                  <a:pt x="146444" y="214988"/>
                </a:lnTo>
                <a:lnTo>
                  <a:pt x="147157" y="217044"/>
                </a:lnTo>
                <a:lnTo>
                  <a:pt x="147996" y="219088"/>
                </a:lnTo>
                <a:lnTo>
                  <a:pt x="148349" y="221094"/>
                </a:lnTo>
                <a:lnTo>
                  <a:pt x="148349" y="214988"/>
                </a:lnTo>
                <a:close/>
              </a:path>
              <a:path w="442595" h="439420">
                <a:moveTo>
                  <a:pt x="150498" y="214988"/>
                </a:moveTo>
                <a:lnTo>
                  <a:pt x="148349" y="214988"/>
                </a:lnTo>
                <a:lnTo>
                  <a:pt x="148349" y="221094"/>
                </a:lnTo>
                <a:lnTo>
                  <a:pt x="150865" y="221094"/>
                </a:lnTo>
                <a:lnTo>
                  <a:pt x="150865" y="217044"/>
                </a:lnTo>
                <a:lnTo>
                  <a:pt x="150498" y="214988"/>
                </a:lnTo>
                <a:close/>
              </a:path>
              <a:path w="442595" h="439420">
                <a:moveTo>
                  <a:pt x="148349" y="46342"/>
                </a:moveTo>
                <a:lnTo>
                  <a:pt x="146444" y="47232"/>
                </a:lnTo>
                <a:lnTo>
                  <a:pt x="143103" y="50457"/>
                </a:lnTo>
                <a:lnTo>
                  <a:pt x="143103" y="55778"/>
                </a:lnTo>
                <a:lnTo>
                  <a:pt x="144757" y="56581"/>
                </a:lnTo>
                <a:lnTo>
                  <a:pt x="146444" y="56973"/>
                </a:lnTo>
                <a:lnTo>
                  <a:pt x="147996" y="57379"/>
                </a:lnTo>
                <a:lnTo>
                  <a:pt x="148118" y="55778"/>
                </a:lnTo>
                <a:lnTo>
                  <a:pt x="148349" y="54979"/>
                </a:lnTo>
                <a:lnTo>
                  <a:pt x="148349" y="46342"/>
                </a:lnTo>
                <a:close/>
              </a:path>
              <a:path w="442595" h="439420">
                <a:moveTo>
                  <a:pt x="151639" y="45568"/>
                </a:moveTo>
                <a:lnTo>
                  <a:pt x="150027" y="45986"/>
                </a:lnTo>
                <a:lnTo>
                  <a:pt x="149264" y="46342"/>
                </a:lnTo>
                <a:lnTo>
                  <a:pt x="148349" y="46342"/>
                </a:lnTo>
                <a:lnTo>
                  <a:pt x="148349" y="54979"/>
                </a:lnTo>
                <a:lnTo>
                  <a:pt x="149264" y="53315"/>
                </a:lnTo>
                <a:lnTo>
                  <a:pt x="150498" y="50878"/>
                </a:lnTo>
                <a:lnTo>
                  <a:pt x="152488" y="49301"/>
                </a:lnTo>
                <a:lnTo>
                  <a:pt x="154941" y="49301"/>
                </a:lnTo>
                <a:lnTo>
                  <a:pt x="154941" y="46724"/>
                </a:lnTo>
                <a:lnTo>
                  <a:pt x="154091" y="46724"/>
                </a:lnTo>
                <a:lnTo>
                  <a:pt x="152859" y="46342"/>
                </a:lnTo>
                <a:lnTo>
                  <a:pt x="151639" y="45568"/>
                </a:lnTo>
                <a:close/>
              </a:path>
              <a:path w="442595" h="439420">
                <a:moveTo>
                  <a:pt x="154941" y="46724"/>
                </a:moveTo>
                <a:lnTo>
                  <a:pt x="154941" y="50101"/>
                </a:lnTo>
                <a:lnTo>
                  <a:pt x="156122" y="50101"/>
                </a:lnTo>
                <a:lnTo>
                  <a:pt x="157366" y="50457"/>
                </a:lnTo>
                <a:lnTo>
                  <a:pt x="158612" y="50878"/>
                </a:lnTo>
                <a:lnTo>
                  <a:pt x="158612" y="47638"/>
                </a:lnTo>
                <a:lnTo>
                  <a:pt x="156517" y="47638"/>
                </a:lnTo>
                <a:lnTo>
                  <a:pt x="154941" y="46724"/>
                </a:lnTo>
                <a:close/>
              </a:path>
              <a:path w="442595" h="439420">
                <a:moveTo>
                  <a:pt x="154941" y="49301"/>
                </a:moveTo>
                <a:lnTo>
                  <a:pt x="153328" y="49301"/>
                </a:lnTo>
                <a:lnTo>
                  <a:pt x="154941" y="50101"/>
                </a:lnTo>
                <a:lnTo>
                  <a:pt x="154941" y="49301"/>
                </a:lnTo>
                <a:close/>
              </a:path>
              <a:path w="442595" h="439420">
                <a:moveTo>
                  <a:pt x="158612" y="46724"/>
                </a:moveTo>
                <a:lnTo>
                  <a:pt x="156517" y="46724"/>
                </a:lnTo>
                <a:lnTo>
                  <a:pt x="156517" y="47638"/>
                </a:lnTo>
                <a:lnTo>
                  <a:pt x="158612" y="47638"/>
                </a:lnTo>
                <a:lnTo>
                  <a:pt x="158612" y="46724"/>
                </a:lnTo>
                <a:close/>
              </a:path>
              <a:path w="442595" h="439420">
                <a:moveTo>
                  <a:pt x="160668" y="34545"/>
                </a:moveTo>
                <a:lnTo>
                  <a:pt x="157366" y="35420"/>
                </a:lnTo>
                <a:lnTo>
                  <a:pt x="156935" y="35420"/>
                </a:lnTo>
                <a:lnTo>
                  <a:pt x="154941" y="37047"/>
                </a:lnTo>
                <a:lnTo>
                  <a:pt x="154941" y="37835"/>
                </a:lnTo>
                <a:lnTo>
                  <a:pt x="156935" y="38253"/>
                </a:lnTo>
                <a:lnTo>
                  <a:pt x="158969" y="38710"/>
                </a:lnTo>
                <a:lnTo>
                  <a:pt x="160668" y="38710"/>
                </a:lnTo>
                <a:lnTo>
                  <a:pt x="160668" y="34545"/>
                </a:lnTo>
                <a:close/>
              </a:path>
              <a:path w="442595" h="439420">
                <a:moveTo>
                  <a:pt x="154941" y="37047"/>
                </a:moveTo>
                <a:lnTo>
                  <a:pt x="153724" y="37835"/>
                </a:lnTo>
                <a:lnTo>
                  <a:pt x="154941" y="37835"/>
                </a:lnTo>
                <a:lnTo>
                  <a:pt x="154941" y="37047"/>
                </a:lnTo>
                <a:close/>
              </a:path>
              <a:path w="442595" h="439420">
                <a:moveTo>
                  <a:pt x="236020" y="264226"/>
                </a:moveTo>
                <a:lnTo>
                  <a:pt x="230799" y="264226"/>
                </a:lnTo>
                <a:lnTo>
                  <a:pt x="230799" y="269953"/>
                </a:lnTo>
                <a:lnTo>
                  <a:pt x="236020" y="269953"/>
                </a:lnTo>
                <a:lnTo>
                  <a:pt x="236020" y="264226"/>
                </a:lnTo>
                <a:close/>
              </a:path>
              <a:path w="442595" h="439420">
                <a:moveTo>
                  <a:pt x="241391" y="273621"/>
                </a:moveTo>
                <a:lnTo>
                  <a:pt x="240592" y="274816"/>
                </a:lnTo>
                <a:lnTo>
                  <a:pt x="239356" y="275680"/>
                </a:lnTo>
                <a:lnTo>
                  <a:pt x="238126" y="276454"/>
                </a:lnTo>
                <a:lnTo>
                  <a:pt x="242597" y="276454"/>
                </a:lnTo>
                <a:lnTo>
                  <a:pt x="241772" y="274816"/>
                </a:lnTo>
                <a:lnTo>
                  <a:pt x="241391" y="273621"/>
                </a:lnTo>
                <a:close/>
              </a:path>
              <a:path w="442595" h="439420">
                <a:moveTo>
                  <a:pt x="248767" y="275997"/>
                </a:moveTo>
                <a:lnTo>
                  <a:pt x="248259" y="277675"/>
                </a:lnTo>
                <a:lnTo>
                  <a:pt x="246687" y="280112"/>
                </a:lnTo>
                <a:lnTo>
                  <a:pt x="248259" y="279706"/>
                </a:lnTo>
                <a:lnTo>
                  <a:pt x="249556" y="279313"/>
                </a:lnTo>
                <a:lnTo>
                  <a:pt x="250661" y="278892"/>
                </a:lnTo>
                <a:lnTo>
                  <a:pt x="250344" y="278081"/>
                </a:lnTo>
                <a:lnTo>
                  <a:pt x="249556" y="277318"/>
                </a:lnTo>
                <a:lnTo>
                  <a:pt x="248767" y="275997"/>
                </a:lnTo>
                <a:close/>
              </a:path>
              <a:path w="442595" h="439420">
                <a:moveTo>
                  <a:pt x="225083" y="275997"/>
                </a:moveTo>
                <a:lnTo>
                  <a:pt x="224194" y="276454"/>
                </a:lnTo>
                <a:lnTo>
                  <a:pt x="223827" y="276835"/>
                </a:lnTo>
                <a:lnTo>
                  <a:pt x="222646" y="277318"/>
                </a:lnTo>
                <a:lnTo>
                  <a:pt x="222279" y="278892"/>
                </a:lnTo>
                <a:lnTo>
                  <a:pt x="221792" y="280569"/>
                </a:lnTo>
                <a:lnTo>
                  <a:pt x="221415" y="281750"/>
                </a:lnTo>
                <a:lnTo>
                  <a:pt x="225083" y="281750"/>
                </a:lnTo>
                <a:lnTo>
                  <a:pt x="225083" y="275997"/>
                </a:lnTo>
                <a:close/>
              </a:path>
              <a:path w="442595" h="439420">
                <a:moveTo>
                  <a:pt x="244083" y="280112"/>
                </a:moveTo>
                <a:lnTo>
                  <a:pt x="243396" y="281750"/>
                </a:lnTo>
                <a:lnTo>
                  <a:pt x="242597" y="283046"/>
                </a:lnTo>
                <a:lnTo>
                  <a:pt x="241391" y="284137"/>
                </a:lnTo>
                <a:lnTo>
                  <a:pt x="243777" y="284137"/>
                </a:lnTo>
                <a:lnTo>
                  <a:pt x="245074" y="283860"/>
                </a:lnTo>
                <a:lnTo>
                  <a:pt x="245074" y="282600"/>
                </a:lnTo>
                <a:lnTo>
                  <a:pt x="244601" y="281318"/>
                </a:lnTo>
                <a:lnTo>
                  <a:pt x="244083" y="280112"/>
                </a:lnTo>
                <a:close/>
              </a:path>
              <a:path w="442595" h="439420">
                <a:moveTo>
                  <a:pt x="236020" y="283046"/>
                </a:moveTo>
                <a:lnTo>
                  <a:pt x="235217" y="283438"/>
                </a:lnTo>
                <a:lnTo>
                  <a:pt x="234101" y="283860"/>
                </a:lnTo>
                <a:lnTo>
                  <a:pt x="232820" y="283860"/>
                </a:lnTo>
                <a:lnTo>
                  <a:pt x="232820" y="285447"/>
                </a:lnTo>
                <a:lnTo>
                  <a:pt x="232437" y="287121"/>
                </a:lnTo>
                <a:lnTo>
                  <a:pt x="231980" y="288330"/>
                </a:lnTo>
                <a:lnTo>
                  <a:pt x="233629" y="287873"/>
                </a:lnTo>
                <a:lnTo>
                  <a:pt x="235217" y="287467"/>
                </a:lnTo>
                <a:lnTo>
                  <a:pt x="236909" y="286689"/>
                </a:lnTo>
                <a:lnTo>
                  <a:pt x="236909" y="285447"/>
                </a:lnTo>
                <a:lnTo>
                  <a:pt x="236513" y="284137"/>
                </a:lnTo>
                <a:lnTo>
                  <a:pt x="236020" y="283046"/>
                </a:lnTo>
                <a:close/>
              </a:path>
              <a:path w="442595" h="439420">
                <a:moveTo>
                  <a:pt x="218974" y="292392"/>
                </a:moveTo>
                <a:lnTo>
                  <a:pt x="215672" y="293968"/>
                </a:lnTo>
                <a:lnTo>
                  <a:pt x="213627" y="294817"/>
                </a:lnTo>
                <a:lnTo>
                  <a:pt x="215291" y="296863"/>
                </a:lnTo>
                <a:lnTo>
                  <a:pt x="217707" y="297219"/>
                </a:lnTo>
                <a:lnTo>
                  <a:pt x="218099" y="295606"/>
                </a:lnTo>
                <a:lnTo>
                  <a:pt x="218567" y="293968"/>
                </a:lnTo>
                <a:lnTo>
                  <a:pt x="218974" y="292392"/>
                </a:lnTo>
                <a:close/>
              </a:path>
              <a:path w="442595" h="439420">
                <a:moveTo>
                  <a:pt x="203926" y="414935"/>
                </a:moveTo>
                <a:lnTo>
                  <a:pt x="196114" y="414935"/>
                </a:lnTo>
                <a:lnTo>
                  <a:pt x="196114" y="417372"/>
                </a:lnTo>
                <a:lnTo>
                  <a:pt x="203926" y="417372"/>
                </a:lnTo>
                <a:lnTo>
                  <a:pt x="203926" y="414935"/>
                </a:lnTo>
                <a:close/>
              </a:path>
              <a:path w="442595" h="439420">
                <a:moveTo>
                  <a:pt x="185079" y="414935"/>
                </a:moveTo>
                <a:lnTo>
                  <a:pt x="172862" y="414935"/>
                </a:lnTo>
                <a:lnTo>
                  <a:pt x="172862" y="417372"/>
                </a:lnTo>
                <a:lnTo>
                  <a:pt x="185079" y="417372"/>
                </a:lnTo>
                <a:lnTo>
                  <a:pt x="185079" y="414935"/>
                </a:lnTo>
                <a:close/>
              </a:path>
              <a:path w="442595" h="439420">
                <a:moveTo>
                  <a:pt x="333961" y="416130"/>
                </a:moveTo>
                <a:lnTo>
                  <a:pt x="328616" y="416930"/>
                </a:lnTo>
                <a:lnTo>
                  <a:pt x="325757" y="416930"/>
                </a:lnTo>
                <a:lnTo>
                  <a:pt x="325757" y="421055"/>
                </a:lnTo>
                <a:lnTo>
                  <a:pt x="331053" y="421055"/>
                </a:lnTo>
                <a:lnTo>
                  <a:pt x="333123" y="420663"/>
                </a:lnTo>
                <a:lnTo>
                  <a:pt x="333529" y="419381"/>
                </a:lnTo>
                <a:lnTo>
                  <a:pt x="333961" y="417794"/>
                </a:lnTo>
                <a:lnTo>
                  <a:pt x="333961" y="416130"/>
                </a:lnTo>
                <a:close/>
              </a:path>
              <a:path w="442595" h="439420">
                <a:moveTo>
                  <a:pt x="360047" y="420245"/>
                </a:moveTo>
                <a:lnTo>
                  <a:pt x="344895" y="420245"/>
                </a:lnTo>
                <a:lnTo>
                  <a:pt x="345391" y="421883"/>
                </a:lnTo>
                <a:lnTo>
                  <a:pt x="345823" y="423471"/>
                </a:lnTo>
                <a:lnTo>
                  <a:pt x="345823" y="425145"/>
                </a:lnTo>
                <a:lnTo>
                  <a:pt x="358369" y="425502"/>
                </a:lnTo>
                <a:lnTo>
                  <a:pt x="360404" y="424270"/>
                </a:lnTo>
                <a:lnTo>
                  <a:pt x="360404" y="421883"/>
                </a:lnTo>
                <a:lnTo>
                  <a:pt x="360047" y="420245"/>
                </a:lnTo>
                <a:close/>
              </a:path>
              <a:path w="442595" h="439420">
                <a:moveTo>
                  <a:pt x="322125" y="420245"/>
                </a:moveTo>
                <a:lnTo>
                  <a:pt x="319317" y="421055"/>
                </a:lnTo>
                <a:lnTo>
                  <a:pt x="315991" y="421883"/>
                </a:lnTo>
                <a:lnTo>
                  <a:pt x="312740" y="422236"/>
                </a:lnTo>
                <a:lnTo>
                  <a:pt x="311851" y="424270"/>
                </a:lnTo>
                <a:lnTo>
                  <a:pt x="313564" y="426300"/>
                </a:lnTo>
                <a:lnTo>
                  <a:pt x="322924" y="425145"/>
                </a:lnTo>
                <a:lnTo>
                  <a:pt x="322924" y="423471"/>
                </a:lnTo>
                <a:lnTo>
                  <a:pt x="322416" y="421883"/>
                </a:lnTo>
                <a:lnTo>
                  <a:pt x="322125" y="420245"/>
                </a:lnTo>
                <a:close/>
              </a:path>
              <a:path w="442595" h="439420">
                <a:moveTo>
                  <a:pt x="203047" y="420245"/>
                </a:moveTo>
                <a:lnTo>
                  <a:pt x="197294" y="421055"/>
                </a:lnTo>
                <a:lnTo>
                  <a:pt x="194415" y="421055"/>
                </a:lnTo>
                <a:lnTo>
                  <a:pt x="194833" y="422658"/>
                </a:lnTo>
                <a:lnTo>
                  <a:pt x="195329" y="423903"/>
                </a:lnTo>
                <a:lnTo>
                  <a:pt x="195329" y="425145"/>
                </a:lnTo>
                <a:lnTo>
                  <a:pt x="198540" y="425502"/>
                </a:lnTo>
                <a:lnTo>
                  <a:pt x="203926" y="425502"/>
                </a:lnTo>
                <a:lnTo>
                  <a:pt x="203494" y="423903"/>
                </a:lnTo>
                <a:lnTo>
                  <a:pt x="203494" y="422236"/>
                </a:lnTo>
                <a:lnTo>
                  <a:pt x="203047" y="420245"/>
                </a:lnTo>
                <a:close/>
              </a:path>
              <a:path w="442595" h="439420">
                <a:moveTo>
                  <a:pt x="370627" y="428421"/>
                </a:moveTo>
                <a:lnTo>
                  <a:pt x="362423" y="428421"/>
                </a:lnTo>
                <a:lnTo>
                  <a:pt x="363283" y="429605"/>
                </a:lnTo>
                <a:lnTo>
                  <a:pt x="364097" y="430872"/>
                </a:lnTo>
                <a:lnTo>
                  <a:pt x="364478" y="431675"/>
                </a:lnTo>
                <a:lnTo>
                  <a:pt x="369799" y="431675"/>
                </a:lnTo>
                <a:lnTo>
                  <a:pt x="370206" y="430872"/>
                </a:lnTo>
                <a:lnTo>
                  <a:pt x="370627" y="429605"/>
                </a:lnTo>
                <a:lnTo>
                  <a:pt x="370627" y="428421"/>
                </a:lnTo>
                <a:close/>
              </a:path>
              <a:path w="442595" h="439420">
                <a:moveTo>
                  <a:pt x="349035" y="428421"/>
                </a:moveTo>
                <a:lnTo>
                  <a:pt x="346076" y="428727"/>
                </a:lnTo>
                <a:lnTo>
                  <a:pt x="343296" y="429199"/>
                </a:lnTo>
                <a:lnTo>
                  <a:pt x="340478" y="429199"/>
                </a:lnTo>
                <a:lnTo>
                  <a:pt x="340478" y="431675"/>
                </a:lnTo>
                <a:lnTo>
                  <a:pt x="345823" y="431675"/>
                </a:lnTo>
                <a:lnTo>
                  <a:pt x="351119" y="433223"/>
                </a:lnTo>
                <a:lnTo>
                  <a:pt x="349035" y="428421"/>
                </a:lnTo>
                <a:close/>
              </a:path>
              <a:path w="442595" h="439420">
                <a:moveTo>
                  <a:pt x="322125" y="428421"/>
                </a:moveTo>
                <a:lnTo>
                  <a:pt x="317985" y="428727"/>
                </a:lnTo>
                <a:lnTo>
                  <a:pt x="313921" y="429199"/>
                </a:lnTo>
                <a:lnTo>
                  <a:pt x="309449" y="429199"/>
                </a:lnTo>
                <a:lnTo>
                  <a:pt x="309449" y="430354"/>
                </a:lnTo>
                <a:lnTo>
                  <a:pt x="309043" y="431675"/>
                </a:lnTo>
                <a:lnTo>
                  <a:pt x="308690" y="432410"/>
                </a:lnTo>
                <a:lnTo>
                  <a:pt x="313121" y="432410"/>
                </a:lnTo>
                <a:lnTo>
                  <a:pt x="317196" y="431993"/>
                </a:lnTo>
                <a:lnTo>
                  <a:pt x="321221" y="431675"/>
                </a:lnTo>
                <a:lnTo>
                  <a:pt x="321743" y="430872"/>
                </a:lnTo>
                <a:lnTo>
                  <a:pt x="322125" y="429605"/>
                </a:lnTo>
                <a:lnTo>
                  <a:pt x="322125" y="428421"/>
                </a:lnTo>
                <a:close/>
              </a:path>
              <a:path w="442595" h="439420">
                <a:moveTo>
                  <a:pt x="193220" y="428421"/>
                </a:moveTo>
                <a:lnTo>
                  <a:pt x="191607" y="428727"/>
                </a:lnTo>
                <a:lnTo>
                  <a:pt x="189602" y="429199"/>
                </a:lnTo>
                <a:lnTo>
                  <a:pt x="187532" y="429199"/>
                </a:lnTo>
                <a:lnTo>
                  <a:pt x="187532" y="431675"/>
                </a:lnTo>
                <a:lnTo>
                  <a:pt x="190426" y="431993"/>
                </a:lnTo>
                <a:lnTo>
                  <a:pt x="193220" y="432410"/>
                </a:lnTo>
                <a:lnTo>
                  <a:pt x="196114" y="432410"/>
                </a:lnTo>
                <a:lnTo>
                  <a:pt x="196114" y="429605"/>
                </a:lnTo>
                <a:lnTo>
                  <a:pt x="194415" y="428727"/>
                </a:lnTo>
                <a:lnTo>
                  <a:pt x="193220" y="428421"/>
                </a:lnTo>
                <a:close/>
              </a:path>
              <a:path w="442595" h="439420">
                <a:moveTo>
                  <a:pt x="381194" y="432410"/>
                </a:moveTo>
                <a:lnTo>
                  <a:pt x="379159" y="432831"/>
                </a:lnTo>
                <a:lnTo>
                  <a:pt x="376697" y="433223"/>
                </a:lnTo>
                <a:lnTo>
                  <a:pt x="374663" y="433223"/>
                </a:lnTo>
                <a:lnTo>
                  <a:pt x="374285" y="435305"/>
                </a:lnTo>
                <a:lnTo>
                  <a:pt x="375516" y="437273"/>
                </a:lnTo>
                <a:lnTo>
                  <a:pt x="381610" y="437273"/>
                </a:lnTo>
                <a:lnTo>
                  <a:pt x="386107" y="435305"/>
                </a:lnTo>
                <a:lnTo>
                  <a:pt x="384530" y="434455"/>
                </a:lnTo>
                <a:lnTo>
                  <a:pt x="382842" y="433641"/>
                </a:lnTo>
                <a:lnTo>
                  <a:pt x="381194" y="432410"/>
                </a:lnTo>
                <a:close/>
              </a:path>
              <a:path w="442595" h="439420">
                <a:moveTo>
                  <a:pt x="340870" y="433641"/>
                </a:moveTo>
                <a:lnTo>
                  <a:pt x="337605" y="434063"/>
                </a:lnTo>
                <a:lnTo>
                  <a:pt x="334303" y="434455"/>
                </a:lnTo>
                <a:lnTo>
                  <a:pt x="331470" y="434861"/>
                </a:lnTo>
                <a:lnTo>
                  <a:pt x="331470" y="437273"/>
                </a:lnTo>
                <a:lnTo>
                  <a:pt x="337197" y="437273"/>
                </a:lnTo>
                <a:lnTo>
                  <a:pt x="340020" y="436920"/>
                </a:lnTo>
                <a:lnTo>
                  <a:pt x="340478" y="436143"/>
                </a:lnTo>
                <a:lnTo>
                  <a:pt x="340870" y="434861"/>
                </a:lnTo>
                <a:lnTo>
                  <a:pt x="340870" y="433641"/>
                </a:lnTo>
                <a:close/>
              </a:path>
              <a:path w="442595" h="439420">
                <a:moveTo>
                  <a:pt x="300470" y="433655"/>
                </a:moveTo>
                <a:lnTo>
                  <a:pt x="295175" y="433655"/>
                </a:lnTo>
                <a:lnTo>
                  <a:pt x="295175" y="437720"/>
                </a:lnTo>
                <a:lnTo>
                  <a:pt x="300470" y="437720"/>
                </a:lnTo>
                <a:lnTo>
                  <a:pt x="300470" y="433655"/>
                </a:lnTo>
                <a:close/>
              </a:path>
              <a:path w="442595" h="439420">
                <a:moveTo>
                  <a:pt x="271134" y="433641"/>
                </a:moveTo>
                <a:lnTo>
                  <a:pt x="262599" y="434861"/>
                </a:lnTo>
                <a:lnTo>
                  <a:pt x="262599" y="437273"/>
                </a:lnTo>
                <a:lnTo>
                  <a:pt x="271515" y="437273"/>
                </a:lnTo>
                <a:lnTo>
                  <a:pt x="271515" y="434861"/>
                </a:lnTo>
                <a:lnTo>
                  <a:pt x="271134" y="433641"/>
                </a:lnTo>
                <a:close/>
              </a:path>
              <a:path w="442595" h="439420">
                <a:moveTo>
                  <a:pt x="220144" y="433641"/>
                </a:moveTo>
                <a:lnTo>
                  <a:pt x="216979" y="434063"/>
                </a:lnTo>
                <a:lnTo>
                  <a:pt x="210417" y="434861"/>
                </a:lnTo>
                <a:lnTo>
                  <a:pt x="210035" y="436143"/>
                </a:lnTo>
                <a:lnTo>
                  <a:pt x="209603" y="436920"/>
                </a:lnTo>
                <a:lnTo>
                  <a:pt x="209081" y="437720"/>
                </a:lnTo>
                <a:lnTo>
                  <a:pt x="220144" y="437720"/>
                </a:lnTo>
                <a:lnTo>
                  <a:pt x="220144" y="433641"/>
                </a:lnTo>
                <a:close/>
              </a:path>
              <a:path w="442595" h="439420">
                <a:moveTo>
                  <a:pt x="182639" y="433641"/>
                </a:moveTo>
                <a:lnTo>
                  <a:pt x="174106" y="434861"/>
                </a:lnTo>
                <a:lnTo>
                  <a:pt x="174106" y="438544"/>
                </a:lnTo>
                <a:lnTo>
                  <a:pt x="181066" y="438951"/>
                </a:lnTo>
                <a:lnTo>
                  <a:pt x="183097" y="437720"/>
                </a:lnTo>
                <a:lnTo>
                  <a:pt x="182975" y="434861"/>
                </a:lnTo>
                <a:lnTo>
                  <a:pt x="182639" y="433641"/>
                </a:lnTo>
                <a:close/>
              </a:path>
              <a:path w="442595" h="439420">
                <a:moveTo>
                  <a:pt x="217285" y="322098"/>
                </a:moveTo>
                <a:lnTo>
                  <a:pt x="216551" y="322948"/>
                </a:lnTo>
                <a:lnTo>
                  <a:pt x="215672" y="322948"/>
                </a:lnTo>
                <a:lnTo>
                  <a:pt x="216551" y="327380"/>
                </a:lnTo>
                <a:lnTo>
                  <a:pt x="216979" y="329399"/>
                </a:lnTo>
                <a:lnTo>
                  <a:pt x="220993" y="330188"/>
                </a:lnTo>
                <a:lnTo>
                  <a:pt x="223064" y="330188"/>
                </a:lnTo>
                <a:lnTo>
                  <a:pt x="220993" y="325324"/>
                </a:lnTo>
                <a:lnTo>
                  <a:pt x="217285" y="322098"/>
                </a:lnTo>
                <a:close/>
              </a:path>
              <a:path w="442595" h="439420">
                <a:moveTo>
                  <a:pt x="257303" y="331434"/>
                </a:moveTo>
                <a:lnTo>
                  <a:pt x="256021" y="331851"/>
                </a:lnTo>
                <a:lnTo>
                  <a:pt x="254444" y="332221"/>
                </a:lnTo>
                <a:lnTo>
                  <a:pt x="252807" y="332221"/>
                </a:lnTo>
                <a:lnTo>
                  <a:pt x="252689" y="334317"/>
                </a:lnTo>
                <a:lnTo>
                  <a:pt x="251983" y="336679"/>
                </a:lnTo>
                <a:lnTo>
                  <a:pt x="254002" y="336336"/>
                </a:lnTo>
                <a:lnTo>
                  <a:pt x="256021" y="335916"/>
                </a:lnTo>
                <a:lnTo>
                  <a:pt x="258066" y="335559"/>
                </a:lnTo>
                <a:lnTo>
                  <a:pt x="258066" y="334317"/>
                </a:lnTo>
                <a:lnTo>
                  <a:pt x="257620" y="333057"/>
                </a:lnTo>
                <a:lnTo>
                  <a:pt x="257303" y="331434"/>
                </a:lnTo>
                <a:close/>
              </a:path>
              <a:path w="442595" h="439420">
                <a:moveTo>
                  <a:pt x="267070" y="364871"/>
                </a:moveTo>
                <a:lnTo>
                  <a:pt x="264226" y="366066"/>
                </a:lnTo>
                <a:lnTo>
                  <a:pt x="261357" y="367311"/>
                </a:lnTo>
                <a:lnTo>
                  <a:pt x="258066" y="368503"/>
                </a:lnTo>
                <a:lnTo>
                  <a:pt x="257620" y="369723"/>
                </a:lnTo>
                <a:lnTo>
                  <a:pt x="257303" y="370954"/>
                </a:lnTo>
                <a:lnTo>
                  <a:pt x="256896" y="372135"/>
                </a:lnTo>
                <a:lnTo>
                  <a:pt x="265014" y="378716"/>
                </a:lnTo>
                <a:lnTo>
                  <a:pt x="267844" y="378716"/>
                </a:lnTo>
                <a:lnTo>
                  <a:pt x="269953" y="375425"/>
                </a:lnTo>
                <a:lnTo>
                  <a:pt x="270742" y="372135"/>
                </a:lnTo>
                <a:lnTo>
                  <a:pt x="267070" y="364871"/>
                </a:lnTo>
                <a:close/>
              </a:path>
              <a:path w="442595" h="439420">
                <a:moveTo>
                  <a:pt x="181066" y="238582"/>
                </a:moveTo>
                <a:lnTo>
                  <a:pt x="176961" y="238582"/>
                </a:lnTo>
                <a:lnTo>
                  <a:pt x="176961" y="243942"/>
                </a:lnTo>
                <a:lnTo>
                  <a:pt x="178197" y="243942"/>
                </a:lnTo>
                <a:lnTo>
                  <a:pt x="179402" y="243511"/>
                </a:lnTo>
                <a:lnTo>
                  <a:pt x="180162" y="243093"/>
                </a:lnTo>
                <a:lnTo>
                  <a:pt x="180644" y="241872"/>
                </a:lnTo>
                <a:lnTo>
                  <a:pt x="181066" y="240235"/>
                </a:lnTo>
                <a:lnTo>
                  <a:pt x="181066" y="238582"/>
                </a:lnTo>
                <a:close/>
              </a:path>
              <a:path w="442595" h="439420">
                <a:moveTo>
                  <a:pt x="185079" y="229579"/>
                </a:moveTo>
                <a:lnTo>
                  <a:pt x="183935" y="231688"/>
                </a:lnTo>
                <a:lnTo>
                  <a:pt x="182639" y="233362"/>
                </a:lnTo>
                <a:lnTo>
                  <a:pt x="181066" y="234965"/>
                </a:lnTo>
                <a:lnTo>
                  <a:pt x="182222" y="234965"/>
                </a:lnTo>
                <a:lnTo>
                  <a:pt x="183542" y="234557"/>
                </a:lnTo>
                <a:lnTo>
                  <a:pt x="184292" y="234111"/>
                </a:lnTo>
                <a:lnTo>
                  <a:pt x="184673" y="232879"/>
                </a:lnTo>
                <a:lnTo>
                  <a:pt x="184976" y="231688"/>
                </a:lnTo>
                <a:lnTo>
                  <a:pt x="185079" y="229579"/>
                </a:lnTo>
                <a:close/>
              </a:path>
              <a:path w="442595" h="439420">
                <a:moveTo>
                  <a:pt x="194833" y="238582"/>
                </a:moveTo>
                <a:lnTo>
                  <a:pt x="192863" y="239447"/>
                </a:lnTo>
                <a:lnTo>
                  <a:pt x="189602" y="241872"/>
                </a:lnTo>
                <a:lnTo>
                  <a:pt x="188014" y="246776"/>
                </a:lnTo>
                <a:lnTo>
                  <a:pt x="189602" y="246776"/>
                </a:lnTo>
                <a:lnTo>
                  <a:pt x="194833" y="238582"/>
                </a:lnTo>
                <a:close/>
              </a:path>
              <a:path w="442595" h="439420">
                <a:moveTo>
                  <a:pt x="206744" y="228384"/>
                </a:moveTo>
                <a:lnTo>
                  <a:pt x="203494" y="229312"/>
                </a:lnTo>
                <a:lnTo>
                  <a:pt x="199786" y="230493"/>
                </a:lnTo>
                <a:lnTo>
                  <a:pt x="195681" y="231688"/>
                </a:lnTo>
                <a:lnTo>
                  <a:pt x="195681" y="234111"/>
                </a:lnTo>
                <a:lnTo>
                  <a:pt x="203494" y="234111"/>
                </a:lnTo>
                <a:lnTo>
                  <a:pt x="203494" y="233733"/>
                </a:lnTo>
                <a:lnTo>
                  <a:pt x="206744" y="228384"/>
                </a:lnTo>
                <a:close/>
              </a:path>
              <a:path w="442595" h="439420">
                <a:moveTo>
                  <a:pt x="207976" y="246776"/>
                </a:moveTo>
                <a:lnTo>
                  <a:pt x="203047" y="246776"/>
                </a:lnTo>
                <a:lnTo>
                  <a:pt x="203047" y="249554"/>
                </a:lnTo>
                <a:lnTo>
                  <a:pt x="207976" y="249554"/>
                </a:lnTo>
                <a:lnTo>
                  <a:pt x="207976" y="246776"/>
                </a:lnTo>
                <a:close/>
              </a:path>
              <a:path w="442595" h="439420">
                <a:moveTo>
                  <a:pt x="257303" y="241426"/>
                </a:moveTo>
                <a:lnTo>
                  <a:pt x="256021" y="241872"/>
                </a:lnTo>
                <a:lnTo>
                  <a:pt x="254444" y="242265"/>
                </a:lnTo>
                <a:lnTo>
                  <a:pt x="252807" y="242265"/>
                </a:lnTo>
                <a:lnTo>
                  <a:pt x="252807" y="243942"/>
                </a:lnTo>
                <a:lnTo>
                  <a:pt x="252313" y="245504"/>
                </a:lnTo>
                <a:lnTo>
                  <a:pt x="251983" y="246776"/>
                </a:lnTo>
                <a:lnTo>
                  <a:pt x="253645" y="246776"/>
                </a:lnTo>
                <a:lnTo>
                  <a:pt x="255207" y="246369"/>
                </a:lnTo>
                <a:lnTo>
                  <a:pt x="256504" y="245897"/>
                </a:lnTo>
                <a:lnTo>
                  <a:pt x="256896" y="244706"/>
                </a:lnTo>
                <a:lnTo>
                  <a:pt x="257303" y="243093"/>
                </a:lnTo>
                <a:lnTo>
                  <a:pt x="257303" y="241426"/>
                </a:lnTo>
                <a:close/>
              </a:path>
              <a:path w="442595" h="439420">
                <a:moveTo>
                  <a:pt x="221415" y="242647"/>
                </a:moveTo>
                <a:lnTo>
                  <a:pt x="217285" y="242647"/>
                </a:lnTo>
                <a:lnTo>
                  <a:pt x="217285" y="246776"/>
                </a:lnTo>
                <a:lnTo>
                  <a:pt x="221415" y="246776"/>
                </a:lnTo>
                <a:lnTo>
                  <a:pt x="221415" y="242647"/>
                </a:lnTo>
                <a:close/>
              </a:path>
              <a:path w="442595" h="439420">
                <a:moveTo>
                  <a:pt x="337045" y="153075"/>
                </a:moveTo>
                <a:lnTo>
                  <a:pt x="336363" y="153075"/>
                </a:lnTo>
                <a:lnTo>
                  <a:pt x="335931" y="155512"/>
                </a:lnTo>
                <a:lnTo>
                  <a:pt x="337045" y="153075"/>
                </a:lnTo>
                <a:close/>
              </a:path>
              <a:path w="442595" h="439420">
                <a:moveTo>
                  <a:pt x="336795" y="149021"/>
                </a:moveTo>
                <a:lnTo>
                  <a:pt x="335931" y="149404"/>
                </a:lnTo>
                <a:lnTo>
                  <a:pt x="334811" y="149849"/>
                </a:lnTo>
                <a:lnTo>
                  <a:pt x="333529" y="149849"/>
                </a:lnTo>
                <a:lnTo>
                  <a:pt x="333123" y="151397"/>
                </a:lnTo>
                <a:lnTo>
                  <a:pt x="332348" y="153075"/>
                </a:lnTo>
                <a:lnTo>
                  <a:pt x="331852" y="154343"/>
                </a:lnTo>
                <a:lnTo>
                  <a:pt x="336363" y="153075"/>
                </a:lnTo>
                <a:lnTo>
                  <a:pt x="337045" y="153075"/>
                </a:lnTo>
                <a:lnTo>
                  <a:pt x="337976" y="151041"/>
                </a:lnTo>
                <a:lnTo>
                  <a:pt x="337605" y="150685"/>
                </a:lnTo>
                <a:lnTo>
                  <a:pt x="336795" y="149021"/>
                </a:lnTo>
                <a:close/>
              </a:path>
              <a:path w="442595" h="439420">
                <a:moveTo>
                  <a:pt x="441976" y="237365"/>
                </a:moveTo>
                <a:lnTo>
                  <a:pt x="441137" y="237808"/>
                </a:lnTo>
                <a:lnTo>
                  <a:pt x="440259" y="238175"/>
                </a:lnTo>
                <a:lnTo>
                  <a:pt x="439143" y="238582"/>
                </a:lnTo>
                <a:lnTo>
                  <a:pt x="438750" y="240235"/>
                </a:lnTo>
                <a:lnTo>
                  <a:pt x="438228" y="241426"/>
                </a:lnTo>
                <a:lnTo>
                  <a:pt x="437861" y="242647"/>
                </a:lnTo>
                <a:lnTo>
                  <a:pt x="441976" y="242647"/>
                </a:lnTo>
                <a:lnTo>
                  <a:pt x="441976" y="237365"/>
                </a:lnTo>
                <a:close/>
              </a:path>
              <a:path w="442595" h="439420">
                <a:moveTo>
                  <a:pt x="433731" y="237365"/>
                </a:moveTo>
                <a:lnTo>
                  <a:pt x="430938" y="237365"/>
                </a:lnTo>
                <a:lnTo>
                  <a:pt x="431396" y="239064"/>
                </a:lnTo>
                <a:lnTo>
                  <a:pt x="431777" y="240235"/>
                </a:lnTo>
                <a:lnTo>
                  <a:pt x="431777" y="241426"/>
                </a:lnTo>
                <a:lnTo>
                  <a:pt x="432591" y="240235"/>
                </a:lnTo>
                <a:lnTo>
                  <a:pt x="433350" y="239064"/>
                </a:lnTo>
                <a:lnTo>
                  <a:pt x="433731" y="237365"/>
                </a:lnTo>
                <a:close/>
              </a:path>
              <a:path w="442595" h="439420">
                <a:moveTo>
                  <a:pt x="369417" y="208051"/>
                </a:moveTo>
                <a:lnTo>
                  <a:pt x="365353" y="208051"/>
                </a:lnTo>
                <a:lnTo>
                  <a:pt x="365353" y="213793"/>
                </a:lnTo>
                <a:lnTo>
                  <a:pt x="366523" y="213349"/>
                </a:lnTo>
                <a:lnTo>
                  <a:pt x="367794" y="212994"/>
                </a:lnTo>
                <a:lnTo>
                  <a:pt x="368658" y="212572"/>
                </a:lnTo>
                <a:lnTo>
                  <a:pt x="369011" y="211316"/>
                </a:lnTo>
                <a:lnTo>
                  <a:pt x="369417" y="209652"/>
                </a:lnTo>
                <a:lnTo>
                  <a:pt x="369417" y="208051"/>
                </a:lnTo>
                <a:close/>
              </a:path>
              <a:path w="442595" h="439420">
                <a:moveTo>
                  <a:pt x="163487" y="223102"/>
                </a:moveTo>
                <a:lnTo>
                  <a:pt x="159804" y="223102"/>
                </a:lnTo>
                <a:lnTo>
                  <a:pt x="159804" y="225997"/>
                </a:lnTo>
                <a:lnTo>
                  <a:pt x="162713" y="224779"/>
                </a:lnTo>
                <a:lnTo>
                  <a:pt x="163487" y="223102"/>
                </a:lnTo>
                <a:close/>
              </a:path>
              <a:path w="442595" h="439420">
                <a:moveTo>
                  <a:pt x="189155" y="141288"/>
                </a:moveTo>
                <a:lnTo>
                  <a:pt x="185079" y="141288"/>
                </a:lnTo>
                <a:lnTo>
                  <a:pt x="185079" y="146178"/>
                </a:lnTo>
                <a:lnTo>
                  <a:pt x="190883" y="146178"/>
                </a:lnTo>
                <a:lnTo>
                  <a:pt x="190426" y="144565"/>
                </a:lnTo>
                <a:lnTo>
                  <a:pt x="190033" y="142901"/>
                </a:lnTo>
                <a:lnTo>
                  <a:pt x="189155" y="141288"/>
                </a:lnTo>
                <a:close/>
              </a:path>
              <a:path w="442595" h="439420">
                <a:moveTo>
                  <a:pt x="186717" y="116852"/>
                </a:moveTo>
                <a:lnTo>
                  <a:pt x="182639" y="116852"/>
                </a:lnTo>
                <a:lnTo>
                  <a:pt x="182639" y="119228"/>
                </a:lnTo>
                <a:lnTo>
                  <a:pt x="184292" y="118479"/>
                </a:lnTo>
                <a:lnTo>
                  <a:pt x="185497" y="117690"/>
                </a:lnTo>
                <a:lnTo>
                  <a:pt x="186717" y="116852"/>
                </a:lnTo>
                <a:close/>
              </a:path>
              <a:path w="442595" h="439420">
                <a:moveTo>
                  <a:pt x="175680" y="105843"/>
                </a:moveTo>
                <a:lnTo>
                  <a:pt x="173711" y="106286"/>
                </a:lnTo>
                <a:lnTo>
                  <a:pt x="171259" y="106682"/>
                </a:lnTo>
                <a:lnTo>
                  <a:pt x="168822" y="107125"/>
                </a:lnTo>
                <a:lnTo>
                  <a:pt x="169214" y="108256"/>
                </a:lnTo>
                <a:lnTo>
                  <a:pt x="169978" y="110732"/>
                </a:lnTo>
                <a:lnTo>
                  <a:pt x="174867" y="110732"/>
                </a:lnTo>
                <a:lnTo>
                  <a:pt x="175680" y="109893"/>
                </a:lnTo>
                <a:lnTo>
                  <a:pt x="176584" y="109094"/>
                </a:lnTo>
                <a:lnTo>
                  <a:pt x="176961" y="107899"/>
                </a:lnTo>
                <a:lnTo>
                  <a:pt x="176584" y="107481"/>
                </a:lnTo>
                <a:lnTo>
                  <a:pt x="176188" y="106682"/>
                </a:lnTo>
                <a:lnTo>
                  <a:pt x="175680" y="105843"/>
                </a:lnTo>
                <a:close/>
              </a:path>
              <a:path w="442595" h="439420">
                <a:moveTo>
                  <a:pt x="188014" y="96826"/>
                </a:moveTo>
                <a:lnTo>
                  <a:pt x="183097" y="97729"/>
                </a:lnTo>
                <a:lnTo>
                  <a:pt x="179402" y="100140"/>
                </a:lnTo>
                <a:lnTo>
                  <a:pt x="179402" y="107125"/>
                </a:lnTo>
                <a:lnTo>
                  <a:pt x="181458" y="108713"/>
                </a:lnTo>
                <a:lnTo>
                  <a:pt x="184292" y="110732"/>
                </a:lnTo>
                <a:lnTo>
                  <a:pt x="185497" y="106286"/>
                </a:lnTo>
                <a:lnTo>
                  <a:pt x="186717" y="101398"/>
                </a:lnTo>
                <a:lnTo>
                  <a:pt x="188014" y="96826"/>
                </a:lnTo>
                <a:close/>
              </a:path>
              <a:path w="442595" h="439420">
                <a:moveTo>
                  <a:pt x="331852" y="0"/>
                </a:moveTo>
                <a:lnTo>
                  <a:pt x="329008" y="0"/>
                </a:lnTo>
                <a:lnTo>
                  <a:pt x="329008" y="4038"/>
                </a:lnTo>
                <a:lnTo>
                  <a:pt x="331852" y="4038"/>
                </a:lnTo>
                <a:lnTo>
                  <a:pt x="331852" y="0"/>
                </a:lnTo>
                <a:close/>
              </a:path>
              <a:path w="442595" h="439420">
                <a:moveTo>
                  <a:pt x="335574" y="28054"/>
                </a:moveTo>
                <a:lnTo>
                  <a:pt x="331852" y="28054"/>
                </a:lnTo>
                <a:lnTo>
                  <a:pt x="331852" y="32144"/>
                </a:lnTo>
                <a:lnTo>
                  <a:pt x="334303" y="30952"/>
                </a:lnTo>
                <a:lnTo>
                  <a:pt x="335574" y="28054"/>
                </a:lnTo>
                <a:close/>
              </a:path>
              <a:path w="442595" h="439420">
                <a:moveTo>
                  <a:pt x="335574" y="18313"/>
                </a:moveTo>
                <a:lnTo>
                  <a:pt x="333529" y="19102"/>
                </a:lnTo>
                <a:lnTo>
                  <a:pt x="327395" y="20739"/>
                </a:lnTo>
                <a:lnTo>
                  <a:pt x="327395" y="26085"/>
                </a:lnTo>
                <a:lnTo>
                  <a:pt x="333123" y="26085"/>
                </a:lnTo>
                <a:lnTo>
                  <a:pt x="335931" y="23980"/>
                </a:lnTo>
                <a:lnTo>
                  <a:pt x="335931" y="20281"/>
                </a:lnTo>
                <a:lnTo>
                  <a:pt x="335574" y="18313"/>
                </a:lnTo>
                <a:close/>
              </a:path>
              <a:path w="442595" h="439420">
                <a:moveTo>
                  <a:pt x="303419" y="49672"/>
                </a:moveTo>
                <a:lnTo>
                  <a:pt x="299250" y="49672"/>
                </a:lnTo>
                <a:lnTo>
                  <a:pt x="299250" y="52542"/>
                </a:lnTo>
                <a:lnTo>
                  <a:pt x="303419" y="52542"/>
                </a:lnTo>
                <a:lnTo>
                  <a:pt x="303419" y="49672"/>
                </a:lnTo>
                <a:close/>
              </a:path>
              <a:path w="442595" h="439420">
                <a:moveTo>
                  <a:pt x="296482" y="100597"/>
                </a:moveTo>
                <a:lnTo>
                  <a:pt x="292291" y="100597"/>
                </a:lnTo>
                <a:lnTo>
                  <a:pt x="292713" y="102196"/>
                </a:lnTo>
                <a:lnTo>
                  <a:pt x="293206" y="103874"/>
                </a:lnTo>
                <a:lnTo>
                  <a:pt x="293206" y="105004"/>
                </a:lnTo>
                <a:lnTo>
                  <a:pt x="298084" y="105411"/>
                </a:lnTo>
                <a:lnTo>
                  <a:pt x="299250" y="107899"/>
                </a:lnTo>
                <a:lnTo>
                  <a:pt x="303419" y="108713"/>
                </a:lnTo>
                <a:lnTo>
                  <a:pt x="302122" y="105411"/>
                </a:lnTo>
                <a:lnTo>
                  <a:pt x="303419" y="103874"/>
                </a:lnTo>
                <a:lnTo>
                  <a:pt x="296482" y="100597"/>
                </a:lnTo>
                <a:close/>
              </a:path>
              <a:path w="442595" h="439420">
                <a:moveTo>
                  <a:pt x="295189" y="116852"/>
                </a:moveTo>
                <a:lnTo>
                  <a:pt x="291061" y="116852"/>
                </a:lnTo>
                <a:lnTo>
                  <a:pt x="291061" y="120881"/>
                </a:lnTo>
                <a:lnTo>
                  <a:pt x="295189" y="120881"/>
                </a:lnTo>
                <a:lnTo>
                  <a:pt x="295189" y="116852"/>
                </a:lnTo>
                <a:close/>
              </a:path>
              <a:path w="442595" h="439420">
                <a:moveTo>
                  <a:pt x="198987" y="115253"/>
                </a:moveTo>
                <a:lnTo>
                  <a:pt x="194833" y="115253"/>
                </a:lnTo>
                <a:lnTo>
                  <a:pt x="194833" y="118098"/>
                </a:lnTo>
                <a:lnTo>
                  <a:pt x="198987" y="118098"/>
                </a:lnTo>
                <a:lnTo>
                  <a:pt x="198987" y="115253"/>
                </a:lnTo>
                <a:close/>
              </a:path>
              <a:path w="442595" h="439420">
                <a:moveTo>
                  <a:pt x="194833" y="76532"/>
                </a:moveTo>
                <a:lnTo>
                  <a:pt x="192863" y="77345"/>
                </a:lnTo>
                <a:lnTo>
                  <a:pt x="192863" y="79794"/>
                </a:lnTo>
                <a:lnTo>
                  <a:pt x="195329" y="80657"/>
                </a:lnTo>
                <a:lnTo>
                  <a:pt x="196114" y="80657"/>
                </a:lnTo>
                <a:lnTo>
                  <a:pt x="195681" y="79376"/>
                </a:lnTo>
                <a:lnTo>
                  <a:pt x="194833" y="76532"/>
                </a:lnTo>
                <a:close/>
              </a:path>
              <a:path w="442595" h="439420">
                <a:moveTo>
                  <a:pt x="200167" y="61470"/>
                </a:moveTo>
                <a:lnTo>
                  <a:pt x="196114" y="61470"/>
                </a:lnTo>
                <a:lnTo>
                  <a:pt x="196114" y="64314"/>
                </a:lnTo>
                <a:lnTo>
                  <a:pt x="200167" y="64314"/>
                </a:lnTo>
                <a:lnTo>
                  <a:pt x="200167" y="61470"/>
                </a:lnTo>
                <a:close/>
              </a:path>
              <a:path w="442595" h="439420">
                <a:moveTo>
                  <a:pt x="185079" y="64314"/>
                </a:moveTo>
                <a:lnTo>
                  <a:pt x="184292" y="64785"/>
                </a:lnTo>
                <a:lnTo>
                  <a:pt x="183097" y="65163"/>
                </a:lnTo>
                <a:lnTo>
                  <a:pt x="181839" y="65520"/>
                </a:lnTo>
                <a:lnTo>
                  <a:pt x="182639" y="65940"/>
                </a:lnTo>
                <a:lnTo>
                  <a:pt x="183542" y="66372"/>
                </a:lnTo>
                <a:lnTo>
                  <a:pt x="184292" y="66372"/>
                </a:lnTo>
                <a:lnTo>
                  <a:pt x="184673" y="65940"/>
                </a:lnTo>
                <a:lnTo>
                  <a:pt x="185079" y="65163"/>
                </a:lnTo>
                <a:lnTo>
                  <a:pt x="185079" y="64314"/>
                </a:lnTo>
                <a:close/>
              </a:path>
              <a:path w="442595" h="439420">
                <a:moveTo>
                  <a:pt x="193220" y="72467"/>
                </a:moveTo>
                <a:lnTo>
                  <a:pt x="192406" y="72835"/>
                </a:lnTo>
                <a:lnTo>
                  <a:pt x="191225" y="73281"/>
                </a:lnTo>
                <a:lnTo>
                  <a:pt x="190033" y="73673"/>
                </a:lnTo>
                <a:lnTo>
                  <a:pt x="190883" y="74066"/>
                </a:lnTo>
                <a:lnTo>
                  <a:pt x="191607" y="74488"/>
                </a:lnTo>
                <a:lnTo>
                  <a:pt x="192406" y="74488"/>
                </a:lnTo>
                <a:lnTo>
                  <a:pt x="192863" y="74066"/>
                </a:lnTo>
                <a:lnTo>
                  <a:pt x="193220" y="73281"/>
                </a:lnTo>
                <a:lnTo>
                  <a:pt x="193220" y="72467"/>
                </a:lnTo>
                <a:close/>
              </a:path>
              <a:path w="442595" h="439420">
                <a:moveTo>
                  <a:pt x="246687" y="12207"/>
                </a:moveTo>
                <a:lnTo>
                  <a:pt x="244083" y="13007"/>
                </a:lnTo>
                <a:lnTo>
                  <a:pt x="243777" y="14655"/>
                </a:lnTo>
                <a:lnTo>
                  <a:pt x="245074" y="15062"/>
                </a:lnTo>
                <a:lnTo>
                  <a:pt x="245847" y="15458"/>
                </a:lnTo>
                <a:lnTo>
                  <a:pt x="246687" y="15825"/>
                </a:lnTo>
                <a:lnTo>
                  <a:pt x="246687" y="12207"/>
                </a:lnTo>
                <a:close/>
              </a:path>
              <a:path w="442595" h="439420">
                <a:moveTo>
                  <a:pt x="284584" y="23980"/>
                </a:moveTo>
                <a:lnTo>
                  <a:pt x="283745" y="24396"/>
                </a:lnTo>
                <a:lnTo>
                  <a:pt x="282500" y="24829"/>
                </a:lnTo>
                <a:lnTo>
                  <a:pt x="281358" y="24829"/>
                </a:lnTo>
                <a:lnTo>
                  <a:pt x="281358" y="26085"/>
                </a:lnTo>
                <a:lnTo>
                  <a:pt x="280861" y="27280"/>
                </a:lnTo>
                <a:lnTo>
                  <a:pt x="280504" y="28054"/>
                </a:lnTo>
                <a:lnTo>
                  <a:pt x="282172" y="28054"/>
                </a:lnTo>
                <a:lnTo>
                  <a:pt x="285358" y="27280"/>
                </a:lnTo>
                <a:lnTo>
                  <a:pt x="285246" y="26085"/>
                </a:lnTo>
                <a:lnTo>
                  <a:pt x="284584" y="23980"/>
                </a:lnTo>
                <a:close/>
              </a:path>
              <a:path w="442595" h="439420">
                <a:moveTo>
                  <a:pt x="148349" y="191390"/>
                </a:moveTo>
                <a:lnTo>
                  <a:pt x="147157" y="191390"/>
                </a:lnTo>
                <a:lnTo>
                  <a:pt x="147157" y="192585"/>
                </a:lnTo>
                <a:lnTo>
                  <a:pt x="146776" y="193852"/>
                </a:lnTo>
                <a:lnTo>
                  <a:pt x="146444" y="194604"/>
                </a:lnTo>
                <a:lnTo>
                  <a:pt x="147157" y="194604"/>
                </a:lnTo>
                <a:lnTo>
                  <a:pt x="147996" y="194198"/>
                </a:lnTo>
                <a:lnTo>
                  <a:pt x="148349" y="193852"/>
                </a:lnTo>
                <a:lnTo>
                  <a:pt x="148349" y="191390"/>
                </a:lnTo>
                <a:close/>
              </a:path>
              <a:path w="442595" h="439420">
                <a:moveTo>
                  <a:pt x="150498" y="190552"/>
                </a:moveTo>
                <a:lnTo>
                  <a:pt x="150027" y="190972"/>
                </a:lnTo>
                <a:lnTo>
                  <a:pt x="149264" y="191390"/>
                </a:lnTo>
                <a:lnTo>
                  <a:pt x="148349" y="191390"/>
                </a:lnTo>
                <a:lnTo>
                  <a:pt x="148349" y="193852"/>
                </a:lnTo>
                <a:lnTo>
                  <a:pt x="149264" y="193384"/>
                </a:lnTo>
                <a:lnTo>
                  <a:pt x="149684" y="192585"/>
                </a:lnTo>
                <a:lnTo>
                  <a:pt x="150498" y="190552"/>
                </a:lnTo>
                <a:close/>
              </a:path>
              <a:path w="442595" h="439420">
                <a:moveTo>
                  <a:pt x="148349" y="60707"/>
                </a:moveTo>
                <a:lnTo>
                  <a:pt x="147626" y="61113"/>
                </a:lnTo>
                <a:lnTo>
                  <a:pt x="145977" y="61113"/>
                </a:lnTo>
                <a:lnTo>
                  <a:pt x="145977" y="64785"/>
                </a:lnTo>
                <a:lnTo>
                  <a:pt x="146776" y="65163"/>
                </a:lnTo>
                <a:lnTo>
                  <a:pt x="147626" y="65163"/>
                </a:lnTo>
                <a:lnTo>
                  <a:pt x="148349" y="65520"/>
                </a:lnTo>
                <a:lnTo>
                  <a:pt x="148349" y="60707"/>
                </a:lnTo>
                <a:close/>
              </a:path>
              <a:path w="442595" h="439420">
                <a:moveTo>
                  <a:pt x="148871" y="60250"/>
                </a:moveTo>
                <a:lnTo>
                  <a:pt x="148349" y="60707"/>
                </a:lnTo>
                <a:lnTo>
                  <a:pt x="148349" y="65520"/>
                </a:lnTo>
                <a:lnTo>
                  <a:pt x="150498" y="65520"/>
                </a:lnTo>
                <a:lnTo>
                  <a:pt x="150027" y="63882"/>
                </a:lnTo>
                <a:lnTo>
                  <a:pt x="149684" y="62320"/>
                </a:lnTo>
                <a:lnTo>
                  <a:pt x="148871" y="60250"/>
                </a:lnTo>
                <a:close/>
              </a:path>
              <a:path w="442595" h="439420">
                <a:moveTo>
                  <a:pt x="59869" y="339573"/>
                </a:moveTo>
                <a:lnTo>
                  <a:pt x="57139" y="339573"/>
                </a:lnTo>
                <a:lnTo>
                  <a:pt x="57139" y="342431"/>
                </a:lnTo>
                <a:lnTo>
                  <a:pt x="57557" y="342849"/>
                </a:lnTo>
                <a:lnTo>
                  <a:pt x="58331" y="343194"/>
                </a:lnTo>
                <a:lnTo>
                  <a:pt x="59869" y="343688"/>
                </a:lnTo>
                <a:lnTo>
                  <a:pt x="59869" y="339573"/>
                </a:lnTo>
                <a:close/>
              </a:path>
              <a:path w="442595" h="439420">
                <a:moveTo>
                  <a:pt x="57139" y="339573"/>
                </a:moveTo>
                <a:lnTo>
                  <a:pt x="55829" y="339573"/>
                </a:lnTo>
                <a:lnTo>
                  <a:pt x="56286" y="340804"/>
                </a:lnTo>
                <a:lnTo>
                  <a:pt x="56692" y="341657"/>
                </a:lnTo>
                <a:lnTo>
                  <a:pt x="57139" y="342431"/>
                </a:lnTo>
                <a:lnTo>
                  <a:pt x="57139" y="339573"/>
                </a:lnTo>
                <a:close/>
              </a:path>
              <a:path w="442595" h="439420">
                <a:moveTo>
                  <a:pt x="58662" y="216220"/>
                </a:moveTo>
                <a:lnTo>
                  <a:pt x="58331" y="216561"/>
                </a:lnTo>
                <a:lnTo>
                  <a:pt x="57557" y="216561"/>
                </a:lnTo>
                <a:lnTo>
                  <a:pt x="57139" y="217044"/>
                </a:lnTo>
                <a:lnTo>
                  <a:pt x="57139" y="219877"/>
                </a:lnTo>
                <a:lnTo>
                  <a:pt x="58662" y="220334"/>
                </a:lnTo>
                <a:lnTo>
                  <a:pt x="58662" y="216220"/>
                </a:lnTo>
                <a:close/>
              </a:path>
              <a:path w="442595" h="439420">
                <a:moveTo>
                  <a:pt x="57139" y="217044"/>
                </a:moveTo>
                <a:lnTo>
                  <a:pt x="56286" y="217490"/>
                </a:lnTo>
                <a:lnTo>
                  <a:pt x="55030" y="217490"/>
                </a:lnTo>
                <a:lnTo>
                  <a:pt x="54190" y="217843"/>
                </a:lnTo>
                <a:lnTo>
                  <a:pt x="54190" y="219469"/>
                </a:lnTo>
                <a:lnTo>
                  <a:pt x="57139" y="219877"/>
                </a:lnTo>
                <a:lnTo>
                  <a:pt x="57139" y="217044"/>
                </a:lnTo>
                <a:close/>
              </a:path>
              <a:path w="442595" h="439420">
                <a:moveTo>
                  <a:pt x="65700" y="201548"/>
                </a:moveTo>
                <a:lnTo>
                  <a:pt x="62384" y="201996"/>
                </a:lnTo>
                <a:lnTo>
                  <a:pt x="60783" y="203989"/>
                </a:lnTo>
                <a:lnTo>
                  <a:pt x="57139" y="205588"/>
                </a:lnTo>
                <a:lnTo>
                  <a:pt x="57139" y="210924"/>
                </a:lnTo>
                <a:lnTo>
                  <a:pt x="57863" y="212572"/>
                </a:lnTo>
                <a:lnTo>
                  <a:pt x="59109" y="214210"/>
                </a:lnTo>
                <a:lnTo>
                  <a:pt x="61203" y="217044"/>
                </a:lnTo>
                <a:lnTo>
                  <a:pt x="64836" y="217044"/>
                </a:lnTo>
                <a:lnTo>
                  <a:pt x="65253" y="215355"/>
                </a:lnTo>
                <a:lnTo>
                  <a:pt x="65700" y="213349"/>
                </a:lnTo>
                <a:lnTo>
                  <a:pt x="66028" y="211316"/>
                </a:lnTo>
                <a:lnTo>
                  <a:pt x="67731" y="210924"/>
                </a:lnTo>
                <a:lnTo>
                  <a:pt x="69368" y="210517"/>
                </a:lnTo>
                <a:lnTo>
                  <a:pt x="70971" y="210035"/>
                </a:lnTo>
                <a:lnTo>
                  <a:pt x="68875" y="209652"/>
                </a:lnTo>
                <a:lnTo>
                  <a:pt x="66831" y="208879"/>
                </a:lnTo>
                <a:lnTo>
                  <a:pt x="64441" y="208051"/>
                </a:lnTo>
                <a:lnTo>
                  <a:pt x="65253" y="203989"/>
                </a:lnTo>
                <a:lnTo>
                  <a:pt x="65700" y="201548"/>
                </a:lnTo>
                <a:close/>
              </a:path>
              <a:path w="442595" h="439420">
                <a:moveTo>
                  <a:pt x="57139" y="205588"/>
                </a:moveTo>
                <a:lnTo>
                  <a:pt x="56692" y="206020"/>
                </a:lnTo>
                <a:lnTo>
                  <a:pt x="55829" y="206020"/>
                </a:lnTo>
                <a:lnTo>
                  <a:pt x="55476" y="206452"/>
                </a:lnTo>
                <a:lnTo>
                  <a:pt x="55476" y="208547"/>
                </a:lnTo>
                <a:lnTo>
                  <a:pt x="57139" y="210924"/>
                </a:lnTo>
                <a:lnTo>
                  <a:pt x="57139" y="205588"/>
                </a:lnTo>
                <a:close/>
              </a:path>
              <a:path w="442595" h="439420">
                <a:moveTo>
                  <a:pt x="58662" y="197498"/>
                </a:moveTo>
                <a:lnTo>
                  <a:pt x="58331" y="197916"/>
                </a:lnTo>
                <a:lnTo>
                  <a:pt x="57557" y="198313"/>
                </a:lnTo>
                <a:lnTo>
                  <a:pt x="57139" y="198691"/>
                </a:lnTo>
                <a:lnTo>
                  <a:pt x="57139" y="199544"/>
                </a:lnTo>
                <a:lnTo>
                  <a:pt x="57557" y="199900"/>
                </a:lnTo>
                <a:lnTo>
                  <a:pt x="58662" y="199900"/>
                </a:lnTo>
                <a:lnTo>
                  <a:pt x="58662" y="197498"/>
                </a:lnTo>
                <a:close/>
              </a:path>
              <a:path w="442595" h="439420">
                <a:moveTo>
                  <a:pt x="57139" y="198691"/>
                </a:moveTo>
                <a:lnTo>
                  <a:pt x="56692" y="198691"/>
                </a:lnTo>
                <a:lnTo>
                  <a:pt x="55829" y="199111"/>
                </a:lnTo>
                <a:lnTo>
                  <a:pt x="55476" y="199111"/>
                </a:lnTo>
                <a:lnTo>
                  <a:pt x="55829" y="199544"/>
                </a:lnTo>
                <a:lnTo>
                  <a:pt x="57139" y="199544"/>
                </a:lnTo>
                <a:lnTo>
                  <a:pt x="57139" y="198691"/>
                </a:lnTo>
                <a:close/>
              </a:path>
              <a:path w="442595" h="439420">
                <a:moveTo>
                  <a:pt x="59869" y="127482"/>
                </a:moveTo>
                <a:lnTo>
                  <a:pt x="58662" y="127482"/>
                </a:lnTo>
                <a:lnTo>
                  <a:pt x="57863" y="127839"/>
                </a:lnTo>
                <a:lnTo>
                  <a:pt x="57139" y="128689"/>
                </a:lnTo>
                <a:lnTo>
                  <a:pt x="57139" y="134010"/>
                </a:lnTo>
                <a:lnTo>
                  <a:pt x="58331" y="134405"/>
                </a:lnTo>
                <a:lnTo>
                  <a:pt x="59869" y="134405"/>
                </a:lnTo>
                <a:lnTo>
                  <a:pt x="61963" y="134010"/>
                </a:lnTo>
                <a:lnTo>
                  <a:pt x="61963" y="133123"/>
                </a:lnTo>
                <a:lnTo>
                  <a:pt x="63640" y="131053"/>
                </a:lnTo>
                <a:lnTo>
                  <a:pt x="59869" y="127482"/>
                </a:lnTo>
                <a:close/>
              </a:path>
              <a:path w="442595" h="439420">
                <a:moveTo>
                  <a:pt x="57139" y="128689"/>
                </a:moveTo>
                <a:lnTo>
                  <a:pt x="54190" y="130290"/>
                </a:lnTo>
                <a:lnTo>
                  <a:pt x="53839" y="133123"/>
                </a:lnTo>
                <a:lnTo>
                  <a:pt x="57139" y="134010"/>
                </a:lnTo>
                <a:lnTo>
                  <a:pt x="57139" y="128689"/>
                </a:lnTo>
                <a:close/>
              </a:path>
              <a:path w="442595" h="439420">
                <a:moveTo>
                  <a:pt x="120294" y="417372"/>
                </a:moveTo>
                <a:lnTo>
                  <a:pt x="119876" y="417794"/>
                </a:lnTo>
                <a:lnTo>
                  <a:pt x="119002" y="418200"/>
                </a:lnTo>
                <a:lnTo>
                  <a:pt x="118278" y="418579"/>
                </a:lnTo>
                <a:lnTo>
                  <a:pt x="119484" y="419025"/>
                </a:lnTo>
                <a:lnTo>
                  <a:pt x="120676" y="419381"/>
                </a:lnTo>
                <a:lnTo>
                  <a:pt x="121489" y="419381"/>
                </a:lnTo>
                <a:lnTo>
                  <a:pt x="121057" y="419025"/>
                </a:lnTo>
                <a:lnTo>
                  <a:pt x="120294" y="417372"/>
                </a:lnTo>
                <a:close/>
              </a:path>
              <a:path w="442595" h="439420">
                <a:moveTo>
                  <a:pt x="89726" y="428421"/>
                </a:moveTo>
                <a:lnTo>
                  <a:pt x="85586" y="429605"/>
                </a:lnTo>
                <a:lnTo>
                  <a:pt x="81130" y="434861"/>
                </a:lnTo>
                <a:lnTo>
                  <a:pt x="81130" y="438544"/>
                </a:lnTo>
                <a:lnTo>
                  <a:pt x="92179" y="438951"/>
                </a:lnTo>
                <a:lnTo>
                  <a:pt x="94183" y="437720"/>
                </a:lnTo>
                <a:lnTo>
                  <a:pt x="94183" y="430872"/>
                </a:lnTo>
                <a:lnTo>
                  <a:pt x="90846" y="430872"/>
                </a:lnTo>
                <a:lnTo>
                  <a:pt x="90501" y="429973"/>
                </a:lnTo>
                <a:lnTo>
                  <a:pt x="90083" y="429199"/>
                </a:lnTo>
                <a:lnTo>
                  <a:pt x="89726" y="428421"/>
                </a:lnTo>
                <a:close/>
              </a:path>
              <a:path w="442595" h="439420">
                <a:moveTo>
                  <a:pt x="70971" y="428410"/>
                </a:moveTo>
                <a:lnTo>
                  <a:pt x="66831" y="428410"/>
                </a:lnTo>
                <a:lnTo>
                  <a:pt x="66831" y="431229"/>
                </a:lnTo>
                <a:lnTo>
                  <a:pt x="70971" y="431229"/>
                </a:lnTo>
                <a:lnTo>
                  <a:pt x="70971" y="428410"/>
                </a:lnTo>
                <a:close/>
              </a:path>
              <a:path w="442595" h="439420">
                <a:moveTo>
                  <a:pt x="142304" y="433641"/>
                </a:moveTo>
                <a:lnTo>
                  <a:pt x="139029" y="434455"/>
                </a:lnTo>
                <a:lnTo>
                  <a:pt x="135752" y="435305"/>
                </a:lnTo>
                <a:lnTo>
                  <a:pt x="132130" y="435676"/>
                </a:lnTo>
                <a:lnTo>
                  <a:pt x="136577" y="437273"/>
                </a:lnTo>
                <a:lnTo>
                  <a:pt x="141048" y="436920"/>
                </a:lnTo>
                <a:lnTo>
                  <a:pt x="141480" y="436143"/>
                </a:lnTo>
                <a:lnTo>
                  <a:pt x="142304" y="433641"/>
                </a:lnTo>
                <a:close/>
              </a:path>
              <a:path w="442595" h="439420">
                <a:moveTo>
                  <a:pt x="114148" y="433641"/>
                </a:moveTo>
                <a:lnTo>
                  <a:pt x="112104" y="434861"/>
                </a:lnTo>
                <a:lnTo>
                  <a:pt x="111431" y="437720"/>
                </a:lnTo>
                <a:lnTo>
                  <a:pt x="115345" y="437720"/>
                </a:lnTo>
                <a:lnTo>
                  <a:pt x="114974" y="436525"/>
                </a:lnTo>
                <a:lnTo>
                  <a:pt x="114566" y="435305"/>
                </a:lnTo>
                <a:lnTo>
                  <a:pt x="114148" y="433641"/>
                </a:lnTo>
                <a:close/>
              </a:path>
              <a:path w="442595" h="439420">
                <a:moveTo>
                  <a:pt x="143511" y="190552"/>
                </a:moveTo>
                <a:lnTo>
                  <a:pt x="140681" y="190552"/>
                </a:lnTo>
                <a:lnTo>
                  <a:pt x="140681" y="193384"/>
                </a:lnTo>
                <a:lnTo>
                  <a:pt x="142304" y="192952"/>
                </a:lnTo>
                <a:lnTo>
                  <a:pt x="144757" y="192214"/>
                </a:lnTo>
                <a:lnTo>
                  <a:pt x="144364" y="191796"/>
                </a:lnTo>
                <a:lnTo>
                  <a:pt x="143917" y="191390"/>
                </a:lnTo>
                <a:lnTo>
                  <a:pt x="143511" y="190552"/>
                </a:lnTo>
                <a:close/>
              </a:path>
              <a:path w="442595" h="439420">
                <a:moveTo>
                  <a:pt x="138205" y="206844"/>
                </a:moveTo>
                <a:lnTo>
                  <a:pt x="134216" y="206844"/>
                </a:lnTo>
                <a:lnTo>
                  <a:pt x="134216" y="210924"/>
                </a:lnTo>
                <a:lnTo>
                  <a:pt x="135752" y="210924"/>
                </a:lnTo>
                <a:lnTo>
                  <a:pt x="137466" y="210517"/>
                </a:lnTo>
                <a:lnTo>
                  <a:pt x="138647" y="210035"/>
                </a:lnTo>
                <a:lnTo>
                  <a:pt x="138647" y="208051"/>
                </a:lnTo>
                <a:lnTo>
                  <a:pt x="138205" y="206844"/>
                </a:lnTo>
                <a:close/>
              </a:path>
              <a:path w="442595" h="439420">
                <a:moveTo>
                  <a:pt x="107201" y="238582"/>
                </a:moveTo>
                <a:lnTo>
                  <a:pt x="105613" y="239447"/>
                </a:lnTo>
                <a:lnTo>
                  <a:pt x="101588" y="241023"/>
                </a:lnTo>
                <a:lnTo>
                  <a:pt x="101107" y="242647"/>
                </a:lnTo>
                <a:lnTo>
                  <a:pt x="100699" y="244299"/>
                </a:lnTo>
                <a:lnTo>
                  <a:pt x="100307" y="245504"/>
                </a:lnTo>
                <a:lnTo>
                  <a:pt x="103976" y="244299"/>
                </a:lnTo>
                <a:lnTo>
                  <a:pt x="106899" y="244299"/>
                </a:lnTo>
                <a:lnTo>
                  <a:pt x="107201" y="238582"/>
                </a:lnTo>
                <a:close/>
              </a:path>
              <a:path w="442595" h="439420">
                <a:moveTo>
                  <a:pt x="106899" y="244299"/>
                </a:moveTo>
                <a:lnTo>
                  <a:pt x="103976" y="244299"/>
                </a:lnTo>
                <a:lnTo>
                  <a:pt x="106859" y="245059"/>
                </a:lnTo>
                <a:lnTo>
                  <a:pt x="106899" y="244299"/>
                </a:lnTo>
                <a:close/>
              </a:path>
              <a:path w="442595" h="439420">
                <a:moveTo>
                  <a:pt x="116575" y="177509"/>
                </a:moveTo>
                <a:lnTo>
                  <a:pt x="114148" y="177509"/>
                </a:lnTo>
                <a:lnTo>
                  <a:pt x="114974" y="180799"/>
                </a:lnTo>
                <a:lnTo>
                  <a:pt x="115345" y="181954"/>
                </a:lnTo>
                <a:lnTo>
                  <a:pt x="116575" y="182436"/>
                </a:lnTo>
                <a:lnTo>
                  <a:pt x="117019" y="182868"/>
                </a:lnTo>
                <a:lnTo>
                  <a:pt x="117882" y="182868"/>
                </a:lnTo>
                <a:lnTo>
                  <a:pt x="117400" y="181180"/>
                </a:lnTo>
                <a:lnTo>
                  <a:pt x="117019" y="179542"/>
                </a:lnTo>
                <a:lnTo>
                  <a:pt x="116575" y="177509"/>
                </a:lnTo>
                <a:close/>
              </a:path>
              <a:path w="442595" h="439420">
                <a:moveTo>
                  <a:pt x="110059" y="178704"/>
                </a:moveTo>
                <a:lnTo>
                  <a:pt x="107201" y="178704"/>
                </a:lnTo>
                <a:lnTo>
                  <a:pt x="108065" y="181954"/>
                </a:lnTo>
                <a:lnTo>
                  <a:pt x="108461" y="184873"/>
                </a:lnTo>
                <a:lnTo>
                  <a:pt x="108854" y="187365"/>
                </a:lnTo>
                <a:lnTo>
                  <a:pt x="110059" y="187365"/>
                </a:lnTo>
                <a:lnTo>
                  <a:pt x="110059" y="178704"/>
                </a:lnTo>
                <a:close/>
              </a:path>
              <a:path w="442595" h="439420">
                <a:moveTo>
                  <a:pt x="97791" y="181598"/>
                </a:moveTo>
                <a:lnTo>
                  <a:pt x="97424" y="181954"/>
                </a:lnTo>
                <a:lnTo>
                  <a:pt x="96674" y="182436"/>
                </a:lnTo>
                <a:lnTo>
                  <a:pt x="95850" y="182436"/>
                </a:lnTo>
                <a:lnTo>
                  <a:pt x="94946" y="186068"/>
                </a:lnTo>
                <a:lnTo>
                  <a:pt x="94183" y="190134"/>
                </a:lnTo>
                <a:lnTo>
                  <a:pt x="92952" y="193852"/>
                </a:lnTo>
                <a:lnTo>
                  <a:pt x="95850" y="197117"/>
                </a:lnTo>
                <a:lnTo>
                  <a:pt x="97031" y="196674"/>
                </a:lnTo>
                <a:lnTo>
                  <a:pt x="98668" y="190972"/>
                </a:lnTo>
                <a:lnTo>
                  <a:pt x="97791" y="181598"/>
                </a:lnTo>
                <a:close/>
              </a:path>
              <a:path w="442595" h="439420">
                <a:moveTo>
                  <a:pt x="85586" y="149021"/>
                </a:moveTo>
                <a:lnTo>
                  <a:pt x="84430" y="149404"/>
                </a:lnTo>
                <a:lnTo>
                  <a:pt x="83225" y="149849"/>
                </a:lnTo>
                <a:lnTo>
                  <a:pt x="82019" y="150216"/>
                </a:lnTo>
                <a:lnTo>
                  <a:pt x="83557" y="151880"/>
                </a:lnTo>
                <a:lnTo>
                  <a:pt x="84430" y="152337"/>
                </a:lnTo>
                <a:lnTo>
                  <a:pt x="85244" y="150216"/>
                </a:lnTo>
                <a:lnTo>
                  <a:pt x="85586" y="149021"/>
                </a:lnTo>
                <a:close/>
              </a:path>
              <a:path w="442595" h="439420">
                <a:moveTo>
                  <a:pt x="104382" y="116852"/>
                </a:moveTo>
                <a:lnTo>
                  <a:pt x="103126" y="117248"/>
                </a:lnTo>
                <a:lnTo>
                  <a:pt x="101588" y="117690"/>
                </a:lnTo>
                <a:lnTo>
                  <a:pt x="99886" y="117690"/>
                </a:lnTo>
                <a:lnTo>
                  <a:pt x="99886" y="121323"/>
                </a:lnTo>
                <a:lnTo>
                  <a:pt x="105271" y="121323"/>
                </a:lnTo>
                <a:lnTo>
                  <a:pt x="105271" y="120106"/>
                </a:lnTo>
                <a:lnTo>
                  <a:pt x="104778" y="118479"/>
                </a:lnTo>
                <a:lnTo>
                  <a:pt x="104382" y="116852"/>
                </a:lnTo>
                <a:close/>
              </a:path>
              <a:path w="442595" h="439420">
                <a:moveTo>
                  <a:pt x="78704" y="118098"/>
                </a:moveTo>
                <a:lnTo>
                  <a:pt x="74564" y="118098"/>
                </a:lnTo>
                <a:lnTo>
                  <a:pt x="74564" y="122187"/>
                </a:lnTo>
                <a:lnTo>
                  <a:pt x="75820" y="122187"/>
                </a:lnTo>
                <a:lnTo>
                  <a:pt x="77076" y="121744"/>
                </a:lnTo>
                <a:lnTo>
                  <a:pt x="77864" y="121323"/>
                </a:lnTo>
                <a:lnTo>
                  <a:pt x="78296" y="120473"/>
                </a:lnTo>
                <a:lnTo>
                  <a:pt x="78704" y="119228"/>
                </a:lnTo>
                <a:lnTo>
                  <a:pt x="78704" y="118098"/>
                </a:lnTo>
                <a:close/>
              </a:path>
              <a:path w="442595" h="439420">
                <a:moveTo>
                  <a:pt x="85586" y="119228"/>
                </a:moveTo>
                <a:lnTo>
                  <a:pt x="85586" y="122543"/>
                </a:lnTo>
                <a:lnTo>
                  <a:pt x="85244" y="124221"/>
                </a:lnTo>
                <a:lnTo>
                  <a:pt x="86476" y="124588"/>
                </a:lnTo>
                <a:lnTo>
                  <a:pt x="87375" y="124970"/>
                </a:lnTo>
                <a:lnTo>
                  <a:pt x="88153" y="124970"/>
                </a:lnTo>
                <a:lnTo>
                  <a:pt x="88153" y="124221"/>
                </a:lnTo>
                <a:lnTo>
                  <a:pt x="89259" y="120881"/>
                </a:lnTo>
                <a:lnTo>
                  <a:pt x="85586" y="119228"/>
                </a:lnTo>
                <a:close/>
              </a:path>
              <a:path w="442595" h="439420">
                <a:moveTo>
                  <a:pt x="138205" y="28054"/>
                </a:moveTo>
                <a:lnTo>
                  <a:pt x="136984" y="28501"/>
                </a:lnTo>
                <a:lnTo>
                  <a:pt x="135752" y="28854"/>
                </a:lnTo>
                <a:lnTo>
                  <a:pt x="134496" y="29311"/>
                </a:lnTo>
                <a:lnTo>
                  <a:pt x="135307" y="30139"/>
                </a:lnTo>
                <a:lnTo>
                  <a:pt x="136245" y="30952"/>
                </a:lnTo>
                <a:lnTo>
                  <a:pt x="136984" y="31370"/>
                </a:lnTo>
                <a:lnTo>
                  <a:pt x="137466" y="30495"/>
                </a:lnTo>
                <a:lnTo>
                  <a:pt x="138205" y="28054"/>
                </a:lnTo>
                <a:close/>
              </a:path>
              <a:path w="442595" h="439420">
                <a:moveTo>
                  <a:pt x="146444" y="34545"/>
                </a:moveTo>
                <a:lnTo>
                  <a:pt x="142304" y="34545"/>
                </a:lnTo>
                <a:lnTo>
                  <a:pt x="142304" y="37414"/>
                </a:lnTo>
                <a:lnTo>
                  <a:pt x="145124" y="36640"/>
                </a:lnTo>
                <a:lnTo>
                  <a:pt x="146444" y="34545"/>
                </a:lnTo>
                <a:close/>
              </a:path>
              <a:path w="442595" h="439420">
                <a:moveTo>
                  <a:pt x="134216" y="50878"/>
                </a:moveTo>
                <a:lnTo>
                  <a:pt x="130036" y="50878"/>
                </a:lnTo>
                <a:lnTo>
                  <a:pt x="131331" y="54140"/>
                </a:lnTo>
                <a:lnTo>
                  <a:pt x="134216" y="54979"/>
                </a:lnTo>
                <a:lnTo>
                  <a:pt x="134216" y="50878"/>
                </a:lnTo>
                <a:close/>
              </a:path>
              <a:path w="442595" h="439420">
                <a:moveTo>
                  <a:pt x="132563" y="56581"/>
                </a:moveTo>
                <a:lnTo>
                  <a:pt x="130036" y="56581"/>
                </a:lnTo>
                <a:lnTo>
                  <a:pt x="130036" y="60250"/>
                </a:lnTo>
                <a:lnTo>
                  <a:pt x="134216" y="60250"/>
                </a:lnTo>
                <a:lnTo>
                  <a:pt x="133733" y="59043"/>
                </a:lnTo>
                <a:lnTo>
                  <a:pt x="133311" y="57762"/>
                </a:lnTo>
                <a:lnTo>
                  <a:pt x="132563" y="56581"/>
                </a:lnTo>
                <a:close/>
              </a:path>
              <a:path w="442595" h="439420">
                <a:moveTo>
                  <a:pt x="138205" y="80657"/>
                </a:moveTo>
                <a:lnTo>
                  <a:pt x="137466" y="81053"/>
                </a:lnTo>
                <a:lnTo>
                  <a:pt x="136245" y="81395"/>
                </a:lnTo>
                <a:lnTo>
                  <a:pt x="134964" y="81395"/>
                </a:lnTo>
                <a:lnTo>
                  <a:pt x="134964" y="83073"/>
                </a:lnTo>
                <a:lnTo>
                  <a:pt x="134496" y="84686"/>
                </a:lnTo>
                <a:lnTo>
                  <a:pt x="134216" y="85877"/>
                </a:lnTo>
                <a:lnTo>
                  <a:pt x="136245" y="85877"/>
                </a:lnTo>
                <a:lnTo>
                  <a:pt x="140224" y="85090"/>
                </a:lnTo>
                <a:lnTo>
                  <a:pt x="140681" y="84175"/>
                </a:lnTo>
                <a:lnTo>
                  <a:pt x="140681" y="81838"/>
                </a:lnTo>
                <a:lnTo>
                  <a:pt x="139802" y="81395"/>
                </a:lnTo>
                <a:lnTo>
                  <a:pt x="139029" y="81053"/>
                </a:lnTo>
                <a:lnTo>
                  <a:pt x="138205" y="80657"/>
                </a:lnTo>
                <a:close/>
              </a:path>
              <a:path w="442595" h="439420">
                <a:moveTo>
                  <a:pt x="51804" y="165369"/>
                </a:moveTo>
                <a:lnTo>
                  <a:pt x="49367" y="166143"/>
                </a:lnTo>
                <a:lnTo>
                  <a:pt x="48488" y="168149"/>
                </a:lnTo>
                <a:lnTo>
                  <a:pt x="49734" y="168530"/>
                </a:lnTo>
                <a:lnTo>
                  <a:pt x="50954" y="168936"/>
                </a:lnTo>
                <a:lnTo>
                  <a:pt x="51804" y="169369"/>
                </a:lnTo>
                <a:lnTo>
                  <a:pt x="51804" y="165369"/>
                </a:lnTo>
                <a:close/>
              </a:path>
              <a:path w="442595" h="439420">
                <a:moveTo>
                  <a:pt x="54673" y="186486"/>
                </a:moveTo>
                <a:lnTo>
                  <a:pt x="53839" y="186908"/>
                </a:lnTo>
                <a:lnTo>
                  <a:pt x="53011" y="187365"/>
                </a:lnTo>
                <a:lnTo>
                  <a:pt x="51804" y="187707"/>
                </a:lnTo>
                <a:lnTo>
                  <a:pt x="51337" y="189359"/>
                </a:lnTo>
                <a:lnTo>
                  <a:pt x="50954" y="190552"/>
                </a:lnTo>
                <a:lnTo>
                  <a:pt x="50598" y="191796"/>
                </a:lnTo>
                <a:lnTo>
                  <a:pt x="54673" y="191796"/>
                </a:lnTo>
                <a:lnTo>
                  <a:pt x="54673" y="186486"/>
                </a:lnTo>
                <a:close/>
              </a:path>
              <a:path w="442595" h="439420">
                <a:moveTo>
                  <a:pt x="19659" y="421438"/>
                </a:moveTo>
                <a:lnTo>
                  <a:pt x="7355" y="421438"/>
                </a:lnTo>
                <a:lnTo>
                  <a:pt x="7355" y="424270"/>
                </a:lnTo>
                <a:lnTo>
                  <a:pt x="19659" y="424270"/>
                </a:lnTo>
                <a:lnTo>
                  <a:pt x="19659" y="421438"/>
                </a:lnTo>
                <a:close/>
              </a:path>
              <a:path w="442595" h="439420">
                <a:moveTo>
                  <a:pt x="14263" y="416130"/>
                </a:moveTo>
                <a:lnTo>
                  <a:pt x="8982" y="416130"/>
                </a:lnTo>
                <a:lnTo>
                  <a:pt x="10621" y="419381"/>
                </a:lnTo>
                <a:lnTo>
                  <a:pt x="11062" y="421055"/>
                </a:lnTo>
                <a:lnTo>
                  <a:pt x="9806" y="421438"/>
                </a:lnTo>
                <a:lnTo>
                  <a:pt x="13425" y="421438"/>
                </a:lnTo>
                <a:lnTo>
                  <a:pt x="14263" y="418200"/>
                </a:lnTo>
                <a:lnTo>
                  <a:pt x="14263" y="416130"/>
                </a:lnTo>
                <a:close/>
              </a:path>
              <a:path w="442595" h="439420">
                <a:moveTo>
                  <a:pt x="4942" y="416130"/>
                </a:moveTo>
                <a:lnTo>
                  <a:pt x="3251" y="416930"/>
                </a:lnTo>
                <a:lnTo>
                  <a:pt x="1718" y="417372"/>
                </a:lnTo>
                <a:lnTo>
                  <a:pt x="0" y="417794"/>
                </a:lnTo>
                <a:lnTo>
                  <a:pt x="3251" y="418579"/>
                </a:lnTo>
                <a:lnTo>
                  <a:pt x="4942" y="419025"/>
                </a:lnTo>
                <a:lnTo>
                  <a:pt x="4942" y="416130"/>
                </a:lnTo>
                <a:close/>
              </a:path>
            </a:pathLst>
          </a:custGeom>
          <a:solidFill>
            <a:srgbClr val="213B82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6" name="object 6"/>
          <p:cNvSpPr/>
          <p:nvPr/>
        </p:nvSpPr>
        <p:spPr>
          <a:xfrm>
            <a:off x="1701695" y="6346165"/>
            <a:ext cx="4899" cy="3266"/>
          </a:xfrm>
          <a:custGeom>
            <a:avLst/>
            <a:gdLst/>
            <a:ahLst/>
            <a:cxnLst/>
            <a:rect l="l" t="t" r="r" b="b"/>
            <a:pathLst>
              <a:path w="3810" h="2539">
                <a:moveTo>
                  <a:pt x="3224" y="0"/>
                </a:moveTo>
                <a:lnTo>
                  <a:pt x="2451" y="380"/>
                </a:lnTo>
                <a:lnTo>
                  <a:pt x="0" y="1169"/>
                </a:lnTo>
                <a:lnTo>
                  <a:pt x="1587" y="2033"/>
                </a:lnTo>
                <a:lnTo>
                  <a:pt x="2019" y="2033"/>
                </a:lnTo>
                <a:lnTo>
                  <a:pt x="2451" y="1601"/>
                </a:lnTo>
                <a:lnTo>
                  <a:pt x="2933" y="773"/>
                </a:lnTo>
                <a:lnTo>
                  <a:pt x="32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7" name="object 7"/>
          <p:cNvSpPr/>
          <p:nvPr/>
        </p:nvSpPr>
        <p:spPr>
          <a:xfrm>
            <a:off x="1695881" y="6356065"/>
            <a:ext cx="6531" cy="3266"/>
          </a:xfrm>
          <a:custGeom>
            <a:avLst/>
            <a:gdLst/>
            <a:ahLst/>
            <a:cxnLst/>
            <a:rect l="l" t="t" r="r" b="b"/>
            <a:pathLst>
              <a:path w="5079" h="2539">
                <a:moveTo>
                  <a:pt x="4075" y="0"/>
                </a:moveTo>
                <a:lnTo>
                  <a:pt x="2884" y="814"/>
                </a:lnTo>
                <a:lnTo>
                  <a:pt x="1624" y="1612"/>
                </a:lnTo>
                <a:lnTo>
                  <a:pt x="0" y="2058"/>
                </a:lnTo>
                <a:lnTo>
                  <a:pt x="3694" y="2058"/>
                </a:lnTo>
                <a:lnTo>
                  <a:pt x="4939" y="1612"/>
                </a:lnTo>
                <a:lnTo>
                  <a:pt x="4522" y="1195"/>
                </a:lnTo>
                <a:lnTo>
                  <a:pt x="4522" y="814"/>
                </a:lnTo>
                <a:lnTo>
                  <a:pt x="40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8" name="object 8"/>
          <p:cNvSpPr/>
          <p:nvPr/>
        </p:nvSpPr>
        <p:spPr>
          <a:xfrm>
            <a:off x="1599977" y="6364401"/>
            <a:ext cx="4082" cy="3266"/>
          </a:xfrm>
          <a:custGeom>
            <a:avLst/>
            <a:gdLst/>
            <a:ahLst/>
            <a:cxnLst/>
            <a:rect l="l" t="t" r="r" b="b"/>
            <a:pathLst>
              <a:path w="3175" h="2539">
                <a:moveTo>
                  <a:pt x="407" y="0"/>
                </a:moveTo>
                <a:lnTo>
                  <a:pt x="407" y="1638"/>
                </a:lnTo>
                <a:lnTo>
                  <a:pt x="0" y="2056"/>
                </a:lnTo>
                <a:lnTo>
                  <a:pt x="1170" y="2487"/>
                </a:lnTo>
                <a:lnTo>
                  <a:pt x="2848" y="2487"/>
                </a:lnTo>
                <a:lnTo>
                  <a:pt x="2085" y="1638"/>
                </a:lnTo>
                <a:lnTo>
                  <a:pt x="1170" y="875"/>
                </a:lnTo>
                <a:lnTo>
                  <a:pt x="4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9" name="object 9"/>
          <p:cNvSpPr/>
          <p:nvPr/>
        </p:nvSpPr>
        <p:spPr>
          <a:xfrm>
            <a:off x="1796627" y="6397890"/>
            <a:ext cx="20411" cy="25309"/>
          </a:xfrm>
          <a:custGeom>
            <a:avLst/>
            <a:gdLst/>
            <a:ahLst/>
            <a:cxnLst/>
            <a:rect l="l" t="t" r="r" b="b"/>
            <a:pathLst>
              <a:path w="15875" h="19685">
                <a:moveTo>
                  <a:pt x="14961" y="0"/>
                </a:moveTo>
                <a:lnTo>
                  <a:pt x="11747" y="2390"/>
                </a:lnTo>
                <a:lnTo>
                  <a:pt x="8892" y="4968"/>
                </a:lnTo>
                <a:lnTo>
                  <a:pt x="5260" y="6987"/>
                </a:lnTo>
                <a:lnTo>
                  <a:pt x="6134" y="8143"/>
                </a:lnTo>
                <a:lnTo>
                  <a:pt x="6857" y="8585"/>
                </a:lnTo>
                <a:lnTo>
                  <a:pt x="7305" y="9399"/>
                </a:lnTo>
                <a:lnTo>
                  <a:pt x="3657" y="12258"/>
                </a:lnTo>
                <a:lnTo>
                  <a:pt x="0" y="17538"/>
                </a:lnTo>
                <a:lnTo>
                  <a:pt x="6490" y="19573"/>
                </a:lnTo>
                <a:lnTo>
                  <a:pt x="9983" y="15507"/>
                </a:lnTo>
                <a:lnTo>
                  <a:pt x="15862" y="13920"/>
                </a:lnTo>
                <a:lnTo>
                  <a:pt x="15746" y="8143"/>
                </a:lnTo>
                <a:lnTo>
                  <a:pt x="15454" y="4968"/>
                </a:lnTo>
                <a:lnTo>
                  <a:pt x="149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0" name="object 10"/>
          <p:cNvSpPr/>
          <p:nvPr/>
        </p:nvSpPr>
        <p:spPr>
          <a:xfrm>
            <a:off x="1643944" y="6408350"/>
            <a:ext cx="3266" cy="4082"/>
          </a:xfrm>
          <a:custGeom>
            <a:avLst/>
            <a:gdLst/>
            <a:ahLst/>
            <a:cxnLst/>
            <a:rect l="l" t="t" r="r" b="b"/>
            <a:pathLst>
              <a:path w="2539" h="3175">
                <a:moveTo>
                  <a:pt x="2541" y="0"/>
                </a:moveTo>
                <a:lnTo>
                  <a:pt x="0" y="0"/>
                </a:lnTo>
                <a:lnTo>
                  <a:pt x="877" y="839"/>
                </a:lnTo>
                <a:lnTo>
                  <a:pt x="1230" y="2070"/>
                </a:lnTo>
                <a:lnTo>
                  <a:pt x="1677" y="2908"/>
                </a:lnTo>
                <a:lnTo>
                  <a:pt x="1677" y="2070"/>
                </a:lnTo>
                <a:lnTo>
                  <a:pt x="2058" y="839"/>
                </a:lnTo>
                <a:lnTo>
                  <a:pt x="25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1" name="object 11"/>
          <p:cNvSpPr/>
          <p:nvPr/>
        </p:nvSpPr>
        <p:spPr>
          <a:xfrm>
            <a:off x="1585906" y="6413123"/>
            <a:ext cx="8981" cy="10614"/>
          </a:xfrm>
          <a:custGeom>
            <a:avLst/>
            <a:gdLst/>
            <a:ahLst/>
            <a:cxnLst/>
            <a:rect l="l" t="t" r="r" b="b"/>
            <a:pathLst>
              <a:path w="6985" h="8254">
                <a:moveTo>
                  <a:pt x="5627" y="0"/>
                </a:moveTo>
                <a:lnTo>
                  <a:pt x="774" y="0"/>
                </a:lnTo>
                <a:lnTo>
                  <a:pt x="0" y="4470"/>
                </a:lnTo>
                <a:lnTo>
                  <a:pt x="1191" y="5687"/>
                </a:lnTo>
                <a:lnTo>
                  <a:pt x="1993" y="7721"/>
                </a:lnTo>
                <a:lnTo>
                  <a:pt x="4064" y="6108"/>
                </a:lnTo>
                <a:lnTo>
                  <a:pt x="5245" y="4089"/>
                </a:lnTo>
                <a:lnTo>
                  <a:pt x="6883" y="2080"/>
                </a:lnTo>
                <a:lnTo>
                  <a:pt x="6386" y="1673"/>
                </a:lnTo>
                <a:lnTo>
                  <a:pt x="6033" y="812"/>
                </a:lnTo>
                <a:lnTo>
                  <a:pt x="56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2" name="object 12"/>
          <p:cNvSpPr/>
          <p:nvPr/>
        </p:nvSpPr>
        <p:spPr>
          <a:xfrm>
            <a:off x="1624606" y="6421560"/>
            <a:ext cx="7348" cy="7348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4074" y="0"/>
                </a:moveTo>
                <a:lnTo>
                  <a:pt x="2094" y="1155"/>
                </a:lnTo>
                <a:lnTo>
                  <a:pt x="0" y="5623"/>
                </a:lnTo>
                <a:lnTo>
                  <a:pt x="5676" y="5623"/>
                </a:lnTo>
                <a:lnTo>
                  <a:pt x="5320" y="4063"/>
                </a:lnTo>
                <a:lnTo>
                  <a:pt x="4978" y="1954"/>
                </a:lnTo>
                <a:lnTo>
                  <a:pt x="40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3" name="object 13"/>
          <p:cNvSpPr/>
          <p:nvPr/>
        </p:nvSpPr>
        <p:spPr>
          <a:xfrm>
            <a:off x="1561654" y="6425175"/>
            <a:ext cx="25309" cy="38372"/>
          </a:xfrm>
          <a:custGeom>
            <a:avLst/>
            <a:gdLst/>
            <a:ahLst/>
            <a:cxnLst/>
            <a:rect l="l" t="t" r="r" b="b"/>
            <a:pathLst>
              <a:path w="19685" h="29845">
                <a:moveTo>
                  <a:pt x="4495" y="0"/>
                </a:moveTo>
                <a:lnTo>
                  <a:pt x="2857" y="814"/>
                </a:lnTo>
                <a:lnTo>
                  <a:pt x="2857" y="3671"/>
                </a:lnTo>
                <a:lnTo>
                  <a:pt x="0" y="7797"/>
                </a:lnTo>
                <a:lnTo>
                  <a:pt x="0" y="19569"/>
                </a:lnTo>
                <a:lnTo>
                  <a:pt x="902" y="29706"/>
                </a:lnTo>
                <a:lnTo>
                  <a:pt x="10262" y="29706"/>
                </a:lnTo>
                <a:lnTo>
                  <a:pt x="10629" y="27280"/>
                </a:lnTo>
                <a:lnTo>
                  <a:pt x="11926" y="23684"/>
                </a:lnTo>
                <a:lnTo>
                  <a:pt x="15493" y="21156"/>
                </a:lnTo>
                <a:lnTo>
                  <a:pt x="17890" y="21156"/>
                </a:lnTo>
                <a:lnTo>
                  <a:pt x="16985" y="19461"/>
                </a:lnTo>
                <a:lnTo>
                  <a:pt x="13155" y="13739"/>
                </a:lnTo>
                <a:lnTo>
                  <a:pt x="8780" y="7253"/>
                </a:lnTo>
                <a:lnTo>
                  <a:pt x="4495" y="0"/>
                </a:lnTo>
                <a:close/>
              </a:path>
              <a:path w="19685" h="29845">
                <a:moveTo>
                  <a:pt x="17890" y="21156"/>
                </a:moveTo>
                <a:lnTo>
                  <a:pt x="15493" y="21156"/>
                </a:lnTo>
                <a:lnTo>
                  <a:pt x="16779" y="23684"/>
                </a:lnTo>
                <a:lnTo>
                  <a:pt x="19634" y="24422"/>
                </a:lnTo>
                <a:lnTo>
                  <a:pt x="17890" y="211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4" name="object 14"/>
          <p:cNvSpPr/>
          <p:nvPr/>
        </p:nvSpPr>
        <p:spPr>
          <a:xfrm>
            <a:off x="1639330" y="6431973"/>
            <a:ext cx="7348" cy="14696"/>
          </a:xfrm>
          <a:custGeom>
            <a:avLst/>
            <a:gdLst/>
            <a:ahLst/>
            <a:cxnLst/>
            <a:rect l="l" t="t" r="r" b="b"/>
            <a:pathLst>
              <a:path w="5714" h="11429">
                <a:moveTo>
                  <a:pt x="734" y="0"/>
                </a:moveTo>
                <a:lnTo>
                  <a:pt x="0" y="2894"/>
                </a:lnTo>
                <a:lnTo>
                  <a:pt x="3224" y="11033"/>
                </a:lnTo>
                <a:lnTo>
                  <a:pt x="5269" y="6537"/>
                </a:lnTo>
                <a:lnTo>
                  <a:pt x="5269" y="2894"/>
                </a:lnTo>
                <a:lnTo>
                  <a:pt x="4124" y="2019"/>
                </a:lnTo>
                <a:lnTo>
                  <a:pt x="2396" y="1256"/>
                </a:lnTo>
                <a:lnTo>
                  <a:pt x="7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5" name="object 15"/>
          <p:cNvSpPr/>
          <p:nvPr/>
        </p:nvSpPr>
        <p:spPr>
          <a:xfrm>
            <a:off x="1588469" y="6431974"/>
            <a:ext cx="4899" cy="4082"/>
          </a:xfrm>
          <a:custGeom>
            <a:avLst/>
            <a:gdLst/>
            <a:ahLst/>
            <a:cxnLst/>
            <a:rect l="l" t="t" r="r" b="b"/>
            <a:pathLst>
              <a:path w="3810" h="3175">
                <a:moveTo>
                  <a:pt x="3633" y="0"/>
                </a:moveTo>
                <a:lnTo>
                  <a:pt x="2372" y="810"/>
                </a:lnTo>
                <a:lnTo>
                  <a:pt x="1588" y="1648"/>
                </a:lnTo>
                <a:lnTo>
                  <a:pt x="0" y="2513"/>
                </a:lnTo>
                <a:lnTo>
                  <a:pt x="1588" y="2894"/>
                </a:lnTo>
                <a:lnTo>
                  <a:pt x="3633" y="2894"/>
                </a:lnTo>
                <a:lnTo>
                  <a:pt x="36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6" name="object 16"/>
          <p:cNvSpPr/>
          <p:nvPr/>
        </p:nvSpPr>
        <p:spPr>
          <a:xfrm>
            <a:off x="1739974" y="6463355"/>
            <a:ext cx="5715" cy="9797"/>
          </a:xfrm>
          <a:custGeom>
            <a:avLst/>
            <a:gdLst/>
            <a:ahLst/>
            <a:cxnLst/>
            <a:rect l="l" t="t" r="r" b="b"/>
            <a:pathLst>
              <a:path w="4445" h="7620">
                <a:moveTo>
                  <a:pt x="3190" y="0"/>
                </a:moveTo>
                <a:lnTo>
                  <a:pt x="2376" y="482"/>
                </a:lnTo>
                <a:lnTo>
                  <a:pt x="1577" y="482"/>
                </a:lnTo>
                <a:lnTo>
                  <a:pt x="396" y="814"/>
                </a:lnTo>
                <a:lnTo>
                  <a:pt x="0" y="4038"/>
                </a:lnTo>
                <a:lnTo>
                  <a:pt x="1577" y="7340"/>
                </a:lnTo>
                <a:lnTo>
                  <a:pt x="4024" y="7340"/>
                </a:lnTo>
                <a:lnTo>
                  <a:pt x="3899" y="4038"/>
                </a:lnTo>
                <a:lnTo>
                  <a:pt x="3671" y="2476"/>
                </a:lnTo>
                <a:lnTo>
                  <a:pt x="31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7" name="object 17"/>
          <p:cNvSpPr/>
          <p:nvPr/>
        </p:nvSpPr>
        <p:spPr>
          <a:xfrm>
            <a:off x="1623093" y="6463356"/>
            <a:ext cx="7348" cy="7348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99" y="0"/>
                </a:moveTo>
                <a:lnTo>
                  <a:pt x="0" y="0"/>
                </a:lnTo>
                <a:lnTo>
                  <a:pt x="406" y="814"/>
                </a:lnTo>
                <a:lnTo>
                  <a:pt x="643" y="1666"/>
                </a:lnTo>
                <a:lnTo>
                  <a:pt x="763" y="2872"/>
                </a:lnTo>
                <a:lnTo>
                  <a:pt x="2462" y="3696"/>
                </a:lnTo>
                <a:lnTo>
                  <a:pt x="3999" y="4536"/>
                </a:lnTo>
                <a:lnTo>
                  <a:pt x="5255" y="5309"/>
                </a:lnTo>
                <a:lnTo>
                  <a:pt x="4862" y="3696"/>
                </a:lnTo>
                <a:lnTo>
                  <a:pt x="4456" y="1666"/>
                </a:lnTo>
                <a:lnTo>
                  <a:pt x="39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8" name="object 18"/>
          <p:cNvSpPr/>
          <p:nvPr/>
        </p:nvSpPr>
        <p:spPr>
          <a:xfrm>
            <a:off x="1640279" y="6465003"/>
            <a:ext cx="5715" cy="3266"/>
          </a:xfrm>
          <a:custGeom>
            <a:avLst/>
            <a:gdLst/>
            <a:ahLst/>
            <a:cxnLst/>
            <a:rect l="l" t="t" r="r" b="b"/>
            <a:pathLst>
              <a:path w="4445" h="2539">
                <a:moveTo>
                  <a:pt x="4089" y="0"/>
                </a:moveTo>
                <a:lnTo>
                  <a:pt x="0" y="0"/>
                </a:lnTo>
                <a:lnTo>
                  <a:pt x="0" y="2411"/>
                </a:lnTo>
                <a:lnTo>
                  <a:pt x="3390" y="1587"/>
                </a:lnTo>
                <a:lnTo>
                  <a:pt x="40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9" name="object 19"/>
          <p:cNvSpPr/>
          <p:nvPr/>
        </p:nvSpPr>
        <p:spPr>
          <a:xfrm>
            <a:off x="1638917" y="6471719"/>
            <a:ext cx="9797" cy="5715"/>
          </a:xfrm>
          <a:custGeom>
            <a:avLst/>
            <a:gdLst/>
            <a:ahLst/>
            <a:cxnLst/>
            <a:rect l="l" t="t" r="r" b="b"/>
            <a:pathLst>
              <a:path w="7620" h="4445">
                <a:moveTo>
                  <a:pt x="6451" y="0"/>
                </a:moveTo>
                <a:lnTo>
                  <a:pt x="4787" y="457"/>
                </a:lnTo>
                <a:lnTo>
                  <a:pt x="2336" y="835"/>
                </a:lnTo>
                <a:lnTo>
                  <a:pt x="0" y="835"/>
                </a:lnTo>
                <a:lnTo>
                  <a:pt x="2717" y="2095"/>
                </a:lnTo>
                <a:lnTo>
                  <a:pt x="5587" y="3312"/>
                </a:lnTo>
                <a:lnTo>
                  <a:pt x="7567" y="4089"/>
                </a:lnTo>
                <a:lnTo>
                  <a:pt x="6844" y="1638"/>
                </a:lnTo>
                <a:lnTo>
                  <a:pt x="64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0" name="object 20"/>
          <p:cNvSpPr/>
          <p:nvPr/>
        </p:nvSpPr>
        <p:spPr>
          <a:xfrm>
            <a:off x="1557006" y="6471719"/>
            <a:ext cx="31841" cy="44087"/>
          </a:xfrm>
          <a:custGeom>
            <a:avLst/>
            <a:gdLst/>
            <a:ahLst/>
            <a:cxnLst/>
            <a:rect l="l" t="t" r="r" b="b"/>
            <a:pathLst>
              <a:path w="24764" h="34289">
                <a:moveTo>
                  <a:pt x="9827" y="0"/>
                </a:moveTo>
                <a:lnTo>
                  <a:pt x="8114" y="5688"/>
                </a:lnTo>
                <a:lnTo>
                  <a:pt x="12138" y="9028"/>
                </a:lnTo>
                <a:lnTo>
                  <a:pt x="13067" y="11049"/>
                </a:lnTo>
                <a:lnTo>
                  <a:pt x="10144" y="13460"/>
                </a:lnTo>
                <a:lnTo>
                  <a:pt x="6958" y="15530"/>
                </a:lnTo>
                <a:lnTo>
                  <a:pt x="3616" y="17575"/>
                </a:lnTo>
                <a:lnTo>
                  <a:pt x="4074" y="19151"/>
                </a:lnTo>
                <a:lnTo>
                  <a:pt x="4074" y="21590"/>
                </a:lnTo>
                <a:lnTo>
                  <a:pt x="5651" y="22057"/>
                </a:lnTo>
                <a:lnTo>
                  <a:pt x="7315" y="22453"/>
                </a:lnTo>
                <a:lnTo>
                  <a:pt x="8571" y="22820"/>
                </a:lnTo>
                <a:lnTo>
                  <a:pt x="8571" y="26543"/>
                </a:lnTo>
                <a:lnTo>
                  <a:pt x="1179" y="30999"/>
                </a:lnTo>
                <a:lnTo>
                  <a:pt x="0" y="33844"/>
                </a:lnTo>
                <a:lnTo>
                  <a:pt x="8927" y="31951"/>
                </a:lnTo>
                <a:lnTo>
                  <a:pt x="14269" y="29372"/>
                </a:lnTo>
                <a:lnTo>
                  <a:pt x="16860" y="24352"/>
                </a:lnTo>
                <a:lnTo>
                  <a:pt x="17538" y="15138"/>
                </a:lnTo>
                <a:lnTo>
                  <a:pt x="20789" y="13460"/>
                </a:lnTo>
                <a:lnTo>
                  <a:pt x="24471" y="13460"/>
                </a:lnTo>
                <a:lnTo>
                  <a:pt x="24471" y="8139"/>
                </a:lnTo>
                <a:lnTo>
                  <a:pt x="20789" y="7783"/>
                </a:lnTo>
                <a:lnTo>
                  <a:pt x="17117" y="6145"/>
                </a:lnTo>
                <a:lnTo>
                  <a:pt x="98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1" name="object 21"/>
          <p:cNvSpPr/>
          <p:nvPr/>
        </p:nvSpPr>
        <p:spPr>
          <a:xfrm>
            <a:off x="1655525" y="6473387"/>
            <a:ext cx="10614" cy="5715"/>
          </a:xfrm>
          <a:custGeom>
            <a:avLst/>
            <a:gdLst/>
            <a:ahLst/>
            <a:cxnLst/>
            <a:rect l="l" t="t" r="r" b="b"/>
            <a:pathLst>
              <a:path w="8254" h="4445">
                <a:moveTo>
                  <a:pt x="2898" y="0"/>
                </a:moveTo>
                <a:lnTo>
                  <a:pt x="0" y="0"/>
                </a:lnTo>
                <a:lnTo>
                  <a:pt x="814" y="1612"/>
                </a:lnTo>
                <a:lnTo>
                  <a:pt x="1677" y="3175"/>
                </a:lnTo>
                <a:lnTo>
                  <a:pt x="2501" y="4391"/>
                </a:lnTo>
                <a:lnTo>
                  <a:pt x="7354" y="4391"/>
                </a:lnTo>
                <a:lnTo>
                  <a:pt x="7786" y="3632"/>
                </a:lnTo>
                <a:lnTo>
                  <a:pt x="8204" y="2792"/>
                </a:lnTo>
                <a:lnTo>
                  <a:pt x="8204" y="1612"/>
                </a:lnTo>
                <a:lnTo>
                  <a:pt x="4913" y="798"/>
                </a:lnTo>
                <a:lnTo>
                  <a:pt x="28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2" name="object 22"/>
          <p:cNvSpPr/>
          <p:nvPr/>
        </p:nvSpPr>
        <p:spPr>
          <a:xfrm>
            <a:off x="1803385" y="6483801"/>
            <a:ext cx="31024" cy="40005"/>
          </a:xfrm>
          <a:custGeom>
            <a:avLst/>
            <a:gdLst/>
            <a:ahLst/>
            <a:cxnLst/>
            <a:rect l="l" t="t" r="r" b="b"/>
            <a:pathLst>
              <a:path w="24129" h="31114">
                <a:moveTo>
                  <a:pt x="15767" y="23240"/>
                </a:moveTo>
                <a:lnTo>
                  <a:pt x="12635" y="23240"/>
                </a:lnTo>
                <a:lnTo>
                  <a:pt x="14302" y="28497"/>
                </a:lnTo>
                <a:lnTo>
                  <a:pt x="21995" y="30974"/>
                </a:lnTo>
                <a:lnTo>
                  <a:pt x="19141" y="27762"/>
                </a:lnTo>
                <a:lnTo>
                  <a:pt x="16357" y="24090"/>
                </a:lnTo>
                <a:lnTo>
                  <a:pt x="15767" y="23240"/>
                </a:lnTo>
                <a:close/>
              </a:path>
              <a:path w="24129" h="31114">
                <a:moveTo>
                  <a:pt x="6108" y="0"/>
                </a:moveTo>
                <a:lnTo>
                  <a:pt x="3632" y="457"/>
                </a:lnTo>
                <a:lnTo>
                  <a:pt x="1601" y="1230"/>
                </a:lnTo>
                <a:lnTo>
                  <a:pt x="0" y="4521"/>
                </a:lnTo>
                <a:lnTo>
                  <a:pt x="877" y="5751"/>
                </a:lnTo>
                <a:lnTo>
                  <a:pt x="1601" y="6540"/>
                </a:lnTo>
                <a:lnTo>
                  <a:pt x="2033" y="7339"/>
                </a:lnTo>
                <a:lnTo>
                  <a:pt x="1601" y="8178"/>
                </a:lnTo>
                <a:lnTo>
                  <a:pt x="0" y="9752"/>
                </a:lnTo>
                <a:lnTo>
                  <a:pt x="1230" y="10982"/>
                </a:lnTo>
                <a:lnTo>
                  <a:pt x="2857" y="13423"/>
                </a:lnTo>
                <a:lnTo>
                  <a:pt x="2415" y="17157"/>
                </a:lnTo>
                <a:lnTo>
                  <a:pt x="1601" y="20725"/>
                </a:lnTo>
                <a:lnTo>
                  <a:pt x="877" y="24457"/>
                </a:lnTo>
                <a:lnTo>
                  <a:pt x="12635" y="23240"/>
                </a:lnTo>
                <a:lnTo>
                  <a:pt x="15767" y="23240"/>
                </a:lnTo>
                <a:lnTo>
                  <a:pt x="13463" y="19925"/>
                </a:lnTo>
                <a:lnTo>
                  <a:pt x="15101" y="18694"/>
                </a:lnTo>
                <a:lnTo>
                  <a:pt x="24065" y="18694"/>
                </a:lnTo>
                <a:lnTo>
                  <a:pt x="24065" y="15874"/>
                </a:lnTo>
                <a:lnTo>
                  <a:pt x="19403" y="14504"/>
                </a:lnTo>
                <a:lnTo>
                  <a:pt x="13849" y="14504"/>
                </a:lnTo>
                <a:lnTo>
                  <a:pt x="10168" y="11589"/>
                </a:lnTo>
                <a:lnTo>
                  <a:pt x="6108" y="0"/>
                </a:lnTo>
                <a:close/>
              </a:path>
              <a:path w="24129" h="31114">
                <a:moveTo>
                  <a:pt x="24065" y="18694"/>
                </a:moveTo>
                <a:lnTo>
                  <a:pt x="15101" y="18694"/>
                </a:lnTo>
                <a:lnTo>
                  <a:pt x="24065" y="19925"/>
                </a:lnTo>
                <a:lnTo>
                  <a:pt x="24065" y="18694"/>
                </a:lnTo>
                <a:close/>
              </a:path>
              <a:path w="24129" h="31114">
                <a:moveTo>
                  <a:pt x="18149" y="14134"/>
                </a:moveTo>
                <a:lnTo>
                  <a:pt x="13849" y="14504"/>
                </a:lnTo>
                <a:lnTo>
                  <a:pt x="19403" y="14504"/>
                </a:lnTo>
                <a:lnTo>
                  <a:pt x="18149" y="1413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3" name="object 23"/>
          <p:cNvSpPr/>
          <p:nvPr/>
        </p:nvSpPr>
        <p:spPr>
          <a:xfrm>
            <a:off x="1819646" y="6492669"/>
            <a:ext cx="4082" cy="5715"/>
          </a:xfrm>
          <a:custGeom>
            <a:avLst/>
            <a:gdLst/>
            <a:ahLst/>
            <a:cxnLst/>
            <a:rect l="l" t="t" r="r" b="b"/>
            <a:pathLst>
              <a:path w="3175" h="4445">
                <a:moveTo>
                  <a:pt x="1195" y="0"/>
                </a:moveTo>
                <a:lnTo>
                  <a:pt x="812" y="1703"/>
                </a:lnTo>
                <a:lnTo>
                  <a:pt x="316" y="2857"/>
                </a:lnTo>
                <a:lnTo>
                  <a:pt x="0" y="4089"/>
                </a:lnTo>
                <a:lnTo>
                  <a:pt x="2793" y="4089"/>
                </a:lnTo>
                <a:lnTo>
                  <a:pt x="2451" y="2857"/>
                </a:lnTo>
                <a:lnTo>
                  <a:pt x="2005" y="1703"/>
                </a:lnTo>
                <a:lnTo>
                  <a:pt x="11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4" name="object 24"/>
          <p:cNvSpPr/>
          <p:nvPr/>
        </p:nvSpPr>
        <p:spPr>
          <a:xfrm>
            <a:off x="1569646" y="6513672"/>
            <a:ext cx="17145" cy="10614"/>
          </a:xfrm>
          <a:custGeom>
            <a:avLst/>
            <a:gdLst/>
            <a:ahLst/>
            <a:cxnLst/>
            <a:rect l="l" t="t" r="r" b="b"/>
            <a:pathLst>
              <a:path w="13335" h="8254">
                <a:moveTo>
                  <a:pt x="10566" y="0"/>
                </a:moveTo>
                <a:lnTo>
                  <a:pt x="7707" y="1217"/>
                </a:lnTo>
                <a:lnTo>
                  <a:pt x="0" y="4025"/>
                </a:lnTo>
                <a:lnTo>
                  <a:pt x="0" y="7733"/>
                </a:lnTo>
                <a:lnTo>
                  <a:pt x="1954" y="6512"/>
                </a:lnTo>
                <a:lnTo>
                  <a:pt x="4050" y="5270"/>
                </a:lnTo>
                <a:lnTo>
                  <a:pt x="5713" y="4532"/>
                </a:lnTo>
                <a:lnTo>
                  <a:pt x="12978" y="4532"/>
                </a:lnTo>
                <a:lnTo>
                  <a:pt x="10566" y="0"/>
                </a:lnTo>
                <a:close/>
              </a:path>
              <a:path w="13335" h="8254">
                <a:moveTo>
                  <a:pt x="12978" y="4532"/>
                </a:moveTo>
                <a:lnTo>
                  <a:pt x="5713" y="4532"/>
                </a:lnTo>
                <a:lnTo>
                  <a:pt x="8481" y="5702"/>
                </a:lnTo>
                <a:lnTo>
                  <a:pt x="12650" y="5702"/>
                </a:lnTo>
                <a:lnTo>
                  <a:pt x="12978" y="45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5" name="object 25"/>
          <p:cNvSpPr/>
          <p:nvPr/>
        </p:nvSpPr>
        <p:spPr>
          <a:xfrm>
            <a:off x="1804518" y="6517306"/>
            <a:ext cx="4082" cy="4899"/>
          </a:xfrm>
          <a:custGeom>
            <a:avLst/>
            <a:gdLst/>
            <a:ahLst/>
            <a:cxnLst/>
            <a:rect l="l" t="t" r="r" b="b"/>
            <a:pathLst>
              <a:path w="3175" h="3810">
                <a:moveTo>
                  <a:pt x="0" y="3696"/>
                </a:moveTo>
                <a:lnTo>
                  <a:pt x="2758" y="3696"/>
                </a:lnTo>
                <a:lnTo>
                  <a:pt x="2758" y="0"/>
                </a:lnTo>
                <a:lnTo>
                  <a:pt x="0" y="0"/>
                </a:lnTo>
                <a:lnTo>
                  <a:pt x="0" y="36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6" name="object 26"/>
          <p:cNvSpPr/>
          <p:nvPr/>
        </p:nvSpPr>
        <p:spPr>
          <a:xfrm>
            <a:off x="1815508" y="6528855"/>
            <a:ext cx="8164" cy="6531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4806" y="3618"/>
                </a:moveTo>
                <a:lnTo>
                  <a:pt x="4405" y="3618"/>
                </a:lnTo>
                <a:lnTo>
                  <a:pt x="4405" y="4823"/>
                </a:lnTo>
                <a:lnTo>
                  <a:pt x="4806" y="3618"/>
                </a:lnTo>
                <a:close/>
              </a:path>
              <a:path w="6350" h="5079">
                <a:moveTo>
                  <a:pt x="6008" y="0"/>
                </a:moveTo>
                <a:lnTo>
                  <a:pt x="4028" y="353"/>
                </a:lnTo>
                <a:lnTo>
                  <a:pt x="1179" y="353"/>
                </a:lnTo>
                <a:lnTo>
                  <a:pt x="0" y="4406"/>
                </a:lnTo>
                <a:lnTo>
                  <a:pt x="4405" y="3618"/>
                </a:lnTo>
                <a:lnTo>
                  <a:pt x="4806" y="3618"/>
                </a:lnTo>
                <a:lnTo>
                  <a:pt x="60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7" name="object 27"/>
          <p:cNvSpPr txBox="1"/>
          <p:nvPr/>
        </p:nvSpPr>
        <p:spPr>
          <a:xfrm>
            <a:off x="9635171" y="6274367"/>
            <a:ext cx="1319349" cy="259705"/>
          </a:xfrm>
          <a:prstGeom prst="rect">
            <a:avLst/>
          </a:prstGeom>
          <a:solidFill>
            <a:srgbClr val="ED1C24"/>
          </a:solidFill>
        </p:spPr>
        <p:txBody>
          <a:bodyPr vert="horz" wrap="square" lIns="0" tIns="61232" rIns="0" bIns="0" rtlCol="0">
            <a:spAutoFit/>
          </a:bodyPr>
          <a:lstStyle/>
          <a:p>
            <a:pPr marL="88173" algn="ctr">
              <a:spcBef>
                <a:spcPts val="482"/>
              </a:spcBef>
            </a:pPr>
            <a:r>
              <a:rPr sz="1286" b="1" dirty="0">
                <a:solidFill>
                  <a:srgbClr val="FFFFFF"/>
                </a:solidFill>
                <a:latin typeface="Source Sans Pro Semibold"/>
                <a:cs typeface="Source Sans Pro Semibold"/>
              </a:rPr>
              <a:t>16</a:t>
            </a:r>
            <a:endParaRPr sz="1286">
              <a:latin typeface="Source Sans Pro Semibold"/>
              <a:cs typeface="Source Sans Pro Semibold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9FB5BBC9-9DCC-A44B-97B3-B5E3D93CCBBA}"/>
              </a:ext>
            </a:extLst>
          </p:cNvPr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x-none" i="1" dirty="0">
                <a:solidFill>
                  <a:srgbClr val="FF0000"/>
                </a:solidFill>
              </a:rPr>
              <a:t>(PICTURES FOR INFRASTRUCTURE HERE)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387" y="0"/>
            <a:ext cx="4862513" cy="634616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53" y="0"/>
            <a:ext cx="3828042" cy="636766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875" y="-1"/>
            <a:ext cx="4060029" cy="391477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700" y="3503742"/>
            <a:ext cx="4317204" cy="285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300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57564" y="6274367"/>
            <a:ext cx="8401050" cy="349431"/>
          </a:xfrm>
          <a:custGeom>
            <a:avLst/>
            <a:gdLst/>
            <a:ahLst/>
            <a:cxnLst/>
            <a:rect l="l" t="t" r="r" b="b"/>
            <a:pathLst>
              <a:path w="6534150" h="271779">
                <a:moveTo>
                  <a:pt x="0" y="271551"/>
                </a:moveTo>
                <a:lnTo>
                  <a:pt x="6533866" y="271551"/>
                </a:lnTo>
                <a:lnTo>
                  <a:pt x="6533866" y="0"/>
                </a:lnTo>
                <a:lnTo>
                  <a:pt x="0" y="0"/>
                </a:lnTo>
                <a:lnTo>
                  <a:pt x="0" y="271551"/>
                </a:lnTo>
                <a:close/>
              </a:path>
            </a:pathLst>
          </a:custGeom>
          <a:solidFill>
            <a:srgbClr val="E9E8F3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3" name="object 3"/>
          <p:cNvSpPr txBox="1"/>
          <p:nvPr/>
        </p:nvSpPr>
        <p:spPr>
          <a:xfrm>
            <a:off x="2557564" y="6321871"/>
            <a:ext cx="8401050" cy="194551"/>
          </a:xfrm>
          <a:prstGeom prst="rect">
            <a:avLst/>
          </a:prstGeom>
        </p:spPr>
        <p:txBody>
          <a:bodyPr vert="horz" wrap="square" lIns="0" tIns="16329" rIns="0" bIns="0" rtlCol="0">
            <a:spAutoFit/>
          </a:bodyPr>
          <a:lstStyle/>
          <a:p>
            <a:pPr marL="3393856">
              <a:spcBef>
                <a:spcPts val="129"/>
              </a:spcBef>
            </a:pPr>
            <a:r>
              <a:rPr sz="1157" dirty="0">
                <a:solidFill>
                  <a:srgbClr val="1F448C"/>
                </a:solidFill>
                <a:latin typeface="Arial"/>
                <a:cs typeface="Arial"/>
              </a:rPr>
              <a:t>NEW </a:t>
            </a:r>
            <a:r>
              <a:rPr sz="1157" spc="-26" dirty="0">
                <a:solidFill>
                  <a:srgbClr val="1F448C"/>
                </a:solidFill>
                <a:latin typeface="Arial"/>
                <a:cs typeface="Arial"/>
              </a:rPr>
              <a:t>PATRIOTIC PARTY </a:t>
            </a:r>
            <a:r>
              <a:rPr sz="1157" dirty="0">
                <a:solidFill>
                  <a:srgbClr val="1F448C"/>
                </a:solidFill>
                <a:latin typeface="Arial"/>
                <a:cs typeface="Arial"/>
              </a:rPr>
              <a:t>(NPP) </a:t>
            </a:r>
            <a:r>
              <a:rPr sz="1157" spc="-6" dirty="0">
                <a:solidFill>
                  <a:srgbClr val="233E83"/>
                </a:solidFill>
                <a:latin typeface="Arial"/>
                <a:cs typeface="Arial"/>
              </a:rPr>
              <a:t>• </a:t>
            </a:r>
            <a:r>
              <a:rPr sz="1157" spc="-6" dirty="0">
                <a:solidFill>
                  <a:srgbClr val="ED1C24"/>
                </a:solidFill>
                <a:latin typeface="Arial"/>
                <a:cs typeface="Arial"/>
              </a:rPr>
              <a:t>2020</a:t>
            </a:r>
            <a:r>
              <a:rPr sz="1157" spc="26" dirty="0">
                <a:solidFill>
                  <a:srgbClr val="ED1C24"/>
                </a:solidFill>
                <a:latin typeface="Arial"/>
                <a:cs typeface="Arial"/>
              </a:rPr>
              <a:t> </a:t>
            </a:r>
            <a:r>
              <a:rPr sz="1157" spc="-6" dirty="0">
                <a:solidFill>
                  <a:srgbClr val="ED1C24"/>
                </a:solidFill>
                <a:latin typeface="Arial"/>
                <a:cs typeface="Arial"/>
              </a:rPr>
              <a:t>MANIFESTO</a:t>
            </a:r>
            <a:endParaRPr sz="1157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38250" y="6274367"/>
            <a:ext cx="1319349" cy="259705"/>
          </a:xfrm>
          <a:prstGeom prst="rect">
            <a:avLst/>
          </a:prstGeom>
          <a:solidFill>
            <a:srgbClr val="ED1C24"/>
          </a:solidFill>
        </p:spPr>
        <p:txBody>
          <a:bodyPr vert="horz" wrap="square" lIns="0" tIns="61232" rIns="0" bIns="0" rtlCol="0">
            <a:spAutoFit/>
          </a:bodyPr>
          <a:lstStyle/>
          <a:p>
            <a:pPr marL="83274" algn="ctr">
              <a:spcBef>
                <a:spcPts val="482"/>
              </a:spcBef>
            </a:pPr>
            <a:r>
              <a:rPr sz="1286" b="1" dirty="0">
                <a:solidFill>
                  <a:srgbClr val="FFFFFF"/>
                </a:solidFill>
                <a:latin typeface="Source Sans Pro Semibold"/>
                <a:cs typeface="Source Sans Pro Semibold"/>
              </a:rPr>
              <a:t>15</a:t>
            </a:r>
            <a:endParaRPr sz="1286">
              <a:latin typeface="Source Sans Pro Semibold"/>
              <a:cs typeface="Source Sans Pro Semibold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089452" y="5980281"/>
            <a:ext cx="637629" cy="587829"/>
          </a:xfrm>
          <a:custGeom>
            <a:avLst/>
            <a:gdLst/>
            <a:ahLst/>
            <a:cxnLst/>
            <a:rect l="l" t="t" r="r" b="b"/>
            <a:pathLst>
              <a:path w="495934" h="457200">
                <a:moveTo>
                  <a:pt x="43044" y="450849"/>
                </a:moveTo>
                <a:lnTo>
                  <a:pt x="32256" y="450849"/>
                </a:lnTo>
                <a:lnTo>
                  <a:pt x="32969" y="452119"/>
                </a:lnTo>
                <a:lnTo>
                  <a:pt x="18796" y="454659"/>
                </a:lnTo>
                <a:lnTo>
                  <a:pt x="19239" y="455929"/>
                </a:lnTo>
                <a:lnTo>
                  <a:pt x="19594" y="457199"/>
                </a:lnTo>
                <a:lnTo>
                  <a:pt x="39585" y="457199"/>
                </a:lnTo>
                <a:lnTo>
                  <a:pt x="39938" y="454659"/>
                </a:lnTo>
                <a:lnTo>
                  <a:pt x="43044" y="450849"/>
                </a:lnTo>
                <a:close/>
              </a:path>
              <a:path w="495934" h="457200">
                <a:moveTo>
                  <a:pt x="26986" y="322579"/>
                </a:moveTo>
                <a:lnTo>
                  <a:pt x="31307" y="341629"/>
                </a:lnTo>
                <a:lnTo>
                  <a:pt x="31965" y="350519"/>
                </a:lnTo>
                <a:lnTo>
                  <a:pt x="30200" y="358139"/>
                </a:lnTo>
                <a:lnTo>
                  <a:pt x="30271" y="405129"/>
                </a:lnTo>
                <a:lnTo>
                  <a:pt x="24533" y="424179"/>
                </a:lnTo>
                <a:lnTo>
                  <a:pt x="7352" y="436879"/>
                </a:lnTo>
                <a:lnTo>
                  <a:pt x="9331" y="439419"/>
                </a:lnTo>
                <a:lnTo>
                  <a:pt x="13486" y="445769"/>
                </a:lnTo>
                <a:lnTo>
                  <a:pt x="9331" y="445769"/>
                </a:lnTo>
                <a:lnTo>
                  <a:pt x="5397" y="447039"/>
                </a:lnTo>
                <a:lnTo>
                  <a:pt x="914" y="447039"/>
                </a:lnTo>
                <a:lnTo>
                  <a:pt x="914" y="448309"/>
                </a:lnTo>
                <a:lnTo>
                  <a:pt x="443" y="450849"/>
                </a:lnTo>
                <a:lnTo>
                  <a:pt x="0" y="452119"/>
                </a:lnTo>
                <a:lnTo>
                  <a:pt x="12908" y="452119"/>
                </a:lnTo>
                <a:lnTo>
                  <a:pt x="20379" y="450849"/>
                </a:lnTo>
                <a:lnTo>
                  <a:pt x="43044" y="450849"/>
                </a:lnTo>
                <a:lnTo>
                  <a:pt x="44079" y="449579"/>
                </a:lnTo>
                <a:lnTo>
                  <a:pt x="48132" y="448309"/>
                </a:lnTo>
                <a:lnTo>
                  <a:pt x="47358" y="448309"/>
                </a:lnTo>
                <a:lnTo>
                  <a:pt x="46530" y="447039"/>
                </a:lnTo>
                <a:lnTo>
                  <a:pt x="45248" y="445769"/>
                </a:lnTo>
                <a:lnTo>
                  <a:pt x="45248" y="444499"/>
                </a:lnTo>
                <a:lnTo>
                  <a:pt x="30200" y="444499"/>
                </a:lnTo>
                <a:lnTo>
                  <a:pt x="21625" y="440689"/>
                </a:lnTo>
                <a:lnTo>
                  <a:pt x="22489" y="436879"/>
                </a:lnTo>
                <a:lnTo>
                  <a:pt x="24930" y="434339"/>
                </a:lnTo>
                <a:lnTo>
                  <a:pt x="68160" y="434339"/>
                </a:lnTo>
                <a:lnTo>
                  <a:pt x="69303" y="427989"/>
                </a:lnTo>
                <a:lnTo>
                  <a:pt x="69506" y="411479"/>
                </a:lnTo>
                <a:lnTo>
                  <a:pt x="70592" y="387349"/>
                </a:lnTo>
                <a:lnTo>
                  <a:pt x="73278" y="364489"/>
                </a:lnTo>
                <a:lnTo>
                  <a:pt x="78282" y="349249"/>
                </a:lnTo>
                <a:lnTo>
                  <a:pt x="125357" y="349249"/>
                </a:lnTo>
                <a:lnTo>
                  <a:pt x="125949" y="340359"/>
                </a:lnTo>
                <a:lnTo>
                  <a:pt x="51001" y="340359"/>
                </a:lnTo>
                <a:lnTo>
                  <a:pt x="39585" y="337819"/>
                </a:lnTo>
                <a:lnTo>
                  <a:pt x="39128" y="335279"/>
                </a:lnTo>
                <a:lnTo>
                  <a:pt x="38365" y="330199"/>
                </a:lnTo>
                <a:lnTo>
                  <a:pt x="37083" y="330199"/>
                </a:lnTo>
                <a:lnTo>
                  <a:pt x="35496" y="328929"/>
                </a:lnTo>
                <a:lnTo>
                  <a:pt x="33869" y="328929"/>
                </a:lnTo>
                <a:lnTo>
                  <a:pt x="33869" y="327659"/>
                </a:lnTo>
                <a:lnTo>
                  <a:pt x="33477" y="326389"/>
                </a:lnTo>
                <a:lnTo>
                  <a:pt x="32969" y="325119"/>
                </a:lnTo>
                <a:lnTo>
                  <a:pt x="31000" y="323849"/>
                </a:lnTo>
                <a:lnTo>
                  <a:pt x="26986" y="322579"/>
                </a:lnTo>
                <a:close/>
              </a:path>
              <a:path w="495934" h="457200">
                <a:moveTo>
                  <a:pt x="159458" y="443229"/>
                </a:moveTo>
                <a:lnTo>
                  <a:pt x="123214" y="443229"/>
                </a:lnTo>
                <a:lnTo>
                  <a:pt x="121993" y="445769"/>
                </a:lnTo>
                <a:lnTo>
                  <a:pt x="123214" y="448309"/>
                </a:lnTo>
                <a:lnTo>
                  <a:pt x="134405" y="449579"/>
                </a:lnTo>
                <a:lnTo>
                  <a:pt x="153168" y="449579"/>
                </a:lnTo>
                <a:lnTo>
                  <a:pt x="162331" y="448309"/>
                </a:lnTo>
                <a:lnTo>
                  <a:pt x="162331" y="445769"/>
                </a:lnTo>
                <a:lnTo>
                  <a:pt x="159458" y="445769"/>
                </a:lnTo>
                <a:lnTo>
                  <a:pt x="157810" y="444499"/>
                </a:lnTo>
                <a:lnTo>
                  <a:pt x="159458" y="443229"/>
                </a:lnTo>
                <a:close/>
              </a:path>
              <a:path w="495934" h="457200">
                <a:moveTo>
                  <a:pt x="243823" y="396239"/>
                </a:moveTo>
                <a:lnTo>
                  <a:pt x="198183" y="396239"/>
                </a:lnTo>
                <a:lnTo>
                  <a:pt x="202741" y="397509"/>
                </a:lnTo>
                <a:lnTo>
                  <a:pt x="201998" y="410209"/>
                </a:lnTo>
                <a:lnTo>
                  <a:pt x="201874" y="422909"/>
                </a:lnTo>
                <a:lnTo>
                  <a:pt x="201998" y="426719"/>
                </a:lnTo>
                <a:lnTo>
                  <a:pt x="202741" y="435609"/>
                </a:lnTo>
                <a:lnTo>
                  <a:pt x="200621" y="440689"/>
                </a:lnTo>
                <a:lnTo>
                  <a:pt x="197319" y="440689"/>
                </a:lnTo>
                <a:lnTo>
                  <a:pt x="197319" y="445769"/>
                </a:lnTo>
                <a:lnTo>
                  <a:pt x="207481" y="447039"/>
                </a:lnTo>
                <a:lnTo>
                  <a:pt x="214223" y="448309"/>
                </a:lnTo>
                <a:lnTo>
                  <a:pt x="219679" y="448309"/>
                </a:lnTo>
                <a:lnTo>
                  <a:pt x="225983" y="449579"/>
                </a:lnTo>
                <a:lnTo>
                  <a:pt x="235836" y="447039"/>
                </a:lnTo>
                <a:lnTo>
                  <a:pt x="272964" y="447039"/>
                </a:lnTo>
                <a:lnTo>
                  <a:pt x="273110" y="445769"/>
                </a:lnTo>
                <a:lnTo>
                  <a:pt x="273110" y="443229"/>
                </a:lnTo>
                <a:lnTo>
                  <a:pt x="290163" y="443229"/>
                </a:lnTo>
                <a:lnTo>
                  <a:pt x="289483" y="438149"/>
                </a:lnTo>
                <a:lnTo>
                  <a:pt x="291503" y="438149"/>
                </a:lnTo>
                <a:lnTo>
                  <a:pt x="293598" y="436879"/>
                </a:lnTo>
                <a:lnTo>
                  <a:pt x="263804" y="436879"/>
                </a:lnTo>
                <a:lnTo>
                  <a:pt x="264233" y="435609"/>
                </a:lnTo>
                <a:lnTo>
                  <a:pt x="264665" y="435609"/>
                </a:lnTo>
                <a:lnTo>
                  <a:pt x="262483" y="433069"/>
                </a:lnTo>
                <a:lnTo>
                  <a:pt x="245945" y="433069"/>
                </a:lnTo>
                <a:lnTo>
                  <a:pt x="246326" y="431799"/>
                </a:lnTo>
                <a:lnTo>
                  <a:pt x="246773" y="430529"/>
                </a:lnTo>
                <a:lnTo>
                  <a:pt x="251587" y="430529"/>
                </a:lnTo>
                <a:lnTo>
                  <a:pt x="254876" y="429259"/>
                </a:lnTo>
                <a:lnTo>
                  <a:pt x="254165" y="415289"/>
                </a:lnTo>
                <a:lnTo>
                  <a:pt x="253290" y="402589"/>
                </a:lnTo>
                <a:lnTo>
                  <a:pt x="246773" y="402589"/>
                </a:lnTo>
                <a:lnTo>
                  <a:pt x="243823" y="396239"/>
                </a:lnTo>
                <a:close/>
              </a:path>
              <a:path w="495934" h="457200">
                <a:moveTo>
                  <a:pt x="272964" y="447039"/>
                </a:moveTo>
                <a:lnTo>
                  <a:pt x="250383" y="447039"/>
                </a:lnTo>
                <a:lnTo>
                  <a:pt x="264334" y="448309"/>
                </a:lnTo>
                <a:lnTo>
                  <a:pt x="272402" y="449579"/>
                </a:lnTo>
                <a:lnTo>
                  <a:pt x="272818" y="448309"/>
                </a:lnTo>
                <a:lnTo>
                  <a:pt x="272964" y="447039"/>
                </a:lnTo>
                <a:close/>
              </a:path>
              <a:path w="495934" h="457200">
                <a:moveTo>
                  <a:pt x="95821" y="427989"/>
                </a:moveTo>
                <a:lnTo>
                  <a:pt x="95821" y="431799"/>
                </a:lnTo>
                <a:lnTo>
                  <a:pt x="99885" y="431799"/>
                </a:lnTo>
                <a:lnTo>
                  <a:pt x="100735" y="434339"/>
                </a:lnTo>
                <a:lnTo>
                  <a:pt x="99108" y="435609"/>
                </a:lnTo>
                <a:lnTo>
                  <a:pt x="97852" y="435609"/>
                </a:lnTo>
                <a:lnTo>
                  <a:pt x="97852" y="439419"/>
                </a:lnTo>
                <a:lnTo>
                  <a:pt x="100314" y="441959"/>
                </a:lnTo>
                <a:lnTo>
                  <a:pt x="101092" y="448309"/>
                </a:lnTo>
                <a:lnTo>
                  <a:pt x="111772" y="448309"/>
                </a:lnTo>
                <a:lnTo>
                  <a:pt x="115365" y="445769"/>
                </a:lnTo>
                <a:lnTo>
                  <a:pt x="123214" y="443229"/>
                </a:lnTo>
                <a:lnTo>
                  <a:pt x="159458" y="443229"/>
                </a:lnTo>
                <a:lnTo>
                  <a:pt x="159458" y="440689"/>
                </a:lnTo>
                <a:lnTo>
                  <a:pt x="146772" y="439419"/>
                </a:lnTo>
                <a:lnTo>
                  <a:pt x="124395" y="439419"/>
                </a:lnTo>
                <a:lnTo>
                  <a:pt x="122839" y="429259"/>
                </a:lnTo>
                <a:lnTo>
                  <a:pt x="99108" y="429259"/>
                </a:lnTo>
                <a:lnTo>
                  <a:pt x="95821" y="427989"/>
                </a:lnTo>
                <a:close/>
              </a:path>
              <a:path w="495934" h="457200">
                <a:moveTo>
                  <a:pt x="68160" y="434339"/>
                </a:moveTo>
                <a:lnTo>
                  <a:pt x="41224" y="434339"/>
                </a:lnTo>
                <a:lnTo>
                  <a:pt x="48166" y="440689"/>
                </a:lnTo>
                <a:lnTo>
                  <a:pt x="53181" y="444499"/>
                </a:lnTo>
                <a:lnTo>
                  <a:pt x="58122" y="445769"/>
                </a:lnTo>
                <a:lnTo>
                  <a:pt x="64843" y="445769"/>
                </a:lnTo>
                <a:lnTo>
                  <a:pt x="66560" y="443229"/>
                </a:lnTo>
                <a:lnTo>
                  <a:pt x="68160" y="434339"/>
                </a:lnTo>
                <a:close/>
              </a:path>
              <a:path w="495934" h="457200">
                <a:moveTo>
                  <a:pt x="125357" y="349249"/>
                </a:moveTo>
                <a:lnTo>
                  <a:pt x="78282" y="349249"/>
                </a:lnTo>
                <a:lnTo>
                  <a:pt x="81229" y="370839"/>
                </a:lnTo>
                <a:lnTo>
                  <a:pt x="81292" y="373379"/>
                </a:lnTo>
                <a:lnTo>
                  <a:pt x="79204" y="397509"/>
                </a:lnTo>
                <a:lnTo>
                  <a:pt x="74723" y="421639"/>
                </a:lnTo>
                <a:lnTo>
                  <a:pt x="70993" y="443229"/>
                </a:lnTo>
                <a:lnTo>
                  <a:pt x="78817" y="444499"/>
                </a:lnTo>
                <a:lnTo>
                  <a:pt x="85087" y="445769"/>
                </a:lnTo>
                <a:lnTo>
                  <a:pt x="90518" y="444499"/>
                </a:lnTo>
                <a:lnTo>
                  <a:pt x="95821" y="444499"/>
                </a:lnTo>
                <a:lnTo>
                  <a:pt x="90797" y="440689"/>
                </a:lnTo>
                <a:lnTo>
                  <a:pt x="86149" y="436879"/>
                </a:lnTo>
                <a:lnTo>
                  <a:pt x="83790" y="431799"/>
                </a:lnTo>
                <a:lnTo>
                  <a:pt x="85633" y="422909"/>
                </a:lnTo>
                <a:lnTo>
                  <a:pt x="85633" y="416559"/>
                </a:lnTo>
                <a:lnTo>
                  <a:pt x="84035" y="411479"/>
                </a:lnTo>
                <a:lnTo>
                  <a:pt x="86461" y="408939"/>
                </a:lnTo>
                <a:lnTo>
                  <a:pt x="90525" y="403859"/>
                </a:lnTo>
                <a:lnTo>
                  <a:pt x="120732" y="403859"/>
                </a:lnTo>
                <a:lnTo>
                  <a:pt x="121632" y="384809"/>
                </a:lnTo>
                <a:lnTo>
                  <a:pt x="124934" y="355599"/>
                </a:lnTo>
                <a:lnTo>
                  <a:pt x="125357" y="349249"/>
                </a:lnTo>
                <a:close/>
              </a:path>
              <a:path w="495934" h="457200">
                <a:moveTo>
                  <a:pt x="35888" y="436879"/>
                </a:moveTo>
                <a:lnTo>
                  <a:pt x="31925" y="440689"/>
                </a:lnTo>
                <a:lnTo>
                  <a:pt x="30200" y="444499"/>
                </a:lnTo>
                <a:lnTo>
                  <a:pt x="45248" y="444499"/>
                </a:lnTo>
                <a:lnTo>
                  <a:pt x="44856" y="443229"/>
                </a:lnTo>
                <a:lnTo>
                  <a:pt x="38365" y="443229"/>
                </a:lnTo>
                <a:lnTo>
                  <a:pt x="35888" y="436879"/>
                </a:lnTo>
                <a:close/>
              </a:path>
              <a:path w="495934" h="457200">
                <a:moveTo>
                  <a:pt x="290163" y="443229"/>
                </a:moveTo>
                <a:lnTo>
                  <a:pt x="278039" y="443229"/>
                </a:lnTo>
                <a:lnTo>
                  <a:pt x="290333" y="444499"/>
                </a:lnTo>
                <a:lnTo>
                  <a:pt x="290163" y="443229"/>
                </a:lnTo>
                <a:close/>
              </a:path>
              <a:path w="495934" h="457200">
                <a:moveTo>
                  <a:pt x="44410" y="440689"/>
                </a:moveTo>
                <a:lnTo>
                  <a:pt x="42887" y="440689"/>
                </a:lnTo>
                <a:lnTo>
                  <a:pt x="38365" y="443229"/>
                </a:lnTo>
                <a:lnTo>
                  <a:pt x="44856" y="443229"/>
                </a:lnTo>
                <a:lnTo>
                  <a:pt x="44410" y="440689"/>
                </a:lnTo>
                <a:close/>
              </a:path>
              <a:path w="495934" h="457200">
                <a:moveTo>
                  <a:pt x="145566" y="434339"/>
                </a:moveTo>
                <a:lnTo>
                  <a:pt x="128052" y="434339"/>
                </a:lnTo>
                <a:lnTo>
                  <a:pt x="128052" y="438149"/>
                </a:lnTo>
                <a:lnTo>
                  <a:pt x="131724" y="438149"/>
                </a:lnTo>
                <a:lnTo>
                  <a:pt x="124395" y="439419"/>
                </a:lnTo>
                <a:lnTo>
                  <a:pt x="140688" y="439419"/>
                </a:lnTo>
                <a:lnTo>
                  <a:pt x="143586" y="438149"/>
                </a:lnTo>
                <a:lnTo>
                  <a:pt x="144716" y="436879"/>
                </a:lnTo>
                <a:lnTo>
                  <a:pt x="145185" y="436879"/>
                </a:lnTo>
                <a:lnTo>
                  <a:pt x="145566" y="435609"/>
                </a:lnTo>
                <a:lnTo>
                  <a:pt x="145566" y="434339"/>
                </a:lnTo>
                <a:close/>
              </a:path>
              <a:path w="495934" h="457200">
                <a:moveTo>
                  <a:pt x="273110" y="433069"/>
                </a:moveTo>
                <a:lnTo>
                  <a:pt x="272020" y="435609"/>
                </a:lnTo>
                <a:lnTo>
                  <a:pt x="270713" y="435609"/>
                </a:lnTo>
                <a:lnTo>
                  <a:pt x="269111" y="436879"/>
                </a:lnTo>
                <a:lnTo>
                  <a:pt x="283385" y="436879"/>
                </a:lnTo>
                <a:lnTo>
                  <a:pt x="278039" y="435609"/>
                </a:lnTo>
                <a:lnTo>
                  <a:pt x="273110" y="433069"/>
                </a:lnTo>
                <a:close/>
              </a:path>
              <a:path w="495934" h="457200">
                <a:moveTo>
                  <a:pt x="295592" y="433069"/>
                </a:moveTo>
                <a:lnTo>
                  <a:pt x="283385" y="433069"/>
                </a:lnTo>
                <a:lnTo>
                  <a:pt x="283385" y="436879"/>
                </a:lnTo>
                <a:lnTo>
                  <a:pt x="295592" y="436879"/>
                </a:lnTo>
                <a:lnTo>
                  <a:pt x="295592" y="433069"/>
                </a:lnTo>
                <a:close/>
              </a:path>
              <a:path w="495934" h="457200">
                <a:moveTo>
                  <a:pt x="120732" y="403859"/>
                </a:moveTo>
                <a:lnTo>
                  <a:pt x="92948" y="403859"/>
                </a:lnTo>
                <a:lnTo>
                  <a:pt x="94194" y="406399"/>
                </a:lnTo>
                <a:lnTo>
                  <a:pt x="98651" y="407669"/>
                </a:lnTo>
                <a:lnTo>
                  <a:pt x="97852" y="416559"/>
                </a:lnTo>
                <a:lnTo>
                  <a:pt x="97179" y="416559"/>
                </a:lnTo>
                <a:lnTo>
                  <a:pt x="94601" y="421639"/>
                </a:lnTo>
                <a:lnTo>
                  <a:pt x="96685" y="424179"/>
                </a:lnTo>
                <a:lnTo>
                  <a:pt x="98651" y="426719"/>
                </a:lnTo>
                <a:lnTo>
                  <a:pt x="100314" y="429259"/>
                </a:lnTo>
                <a:lnTo>
                  <a:pt x="122839" y="429259"/>
                </a:lnTo>
                <a:lnTo>
                  <a:pt x="120312" y="412749"/>
                </a:lnTo>
                <a:lnTo>
                  <a:pt x="120732" y="403859"/>
                </a:lnTo>
                <a:close/>
              </a:path>
              <a:path w="495934" h="457200">
                <a:moveTo>
                  <a:pt x="249160" y="400049"/>
                </a:moveTo>
                <a:lnTo>
                  <a:pt x="246773" y="402589"/>
                </a:lnTo>
                <a:lnTo>
                  <a:pt x="253290" y="402589"/>
                </a:lnTo>
                <a:lnTo>
                  <a:pt x="253199" y="401319"/>
                </a:lnTo>
                <a:lnTo>
                  <a:pt x="249160" y="400049"/>
                </a:lnTo>
                <a:close/>
              </a:path>
              <a:path w="495934" h="457200">
                <a:moveTo>
                  <a:pt x="270915" y="318769"/>
                </a:moveTo>
                <a:lnTo>
                  <a:pt x="179449" y="318769"/>
                </a:lnTo>
                <a:lnTo>
                  <a:pt x="179449" y="323849"/>
                </a:lnTo>
                <a:lnTo>
                  <a:pt x="183746" y="332739"/>
                </a:lnTo>
                <a:lnTo>
                  <a:pt x="184559" y="341629"/>
                </a:lnTo>
                <a:lnTo>
                  <a:pt x="182998" y="350519"/>
                </a:lnTo>
                <a:lnTo>
                  <a:pt x="180173" y="358139"/>
                </a:lnTo>
                <a:lnTo>
                  <a:pt x="172201" y="364489"/>
                </a:lnTo>
                <a:lnTo>
                  <a:pt x="168947" y="370839"/>
                </a:lnTo>
                <a:lnTo>
                  <a:pt x="169287" y="378459"/>
                </a:lnTo>
                <a:lnTo>
                  <a:pt x="172095" y="386079"/>
                </a:lnTo>
                <a:lnTo>
                  <a:pt x="188795" y="386079"/>
                </a:lnTo>
                <a:lnTo>
                  <a:pt x="188795" y="388619"/>
                </a:lnTo>
                <a:lnTo>
                  <a:pt x="189227" y="391159"/>
                </a:lnTo>
                <a:lnTo>
                  <a:pt x="189227" y="393699"/>
                </a:lnTo>
                <a:lnTo>
                  <a:pt x="195336" y="397509"/>
                </a:lnTo>
                <a:lnTo>
                  <a:pt x="198183" y="396239"/>
                </a:lnTo>
                <a:lnTo>
                  <a:pt x="243823" y="396239"/>
                </a:lnTo>
                <a:lnTo>
                  <a:pt x="242643" y="393699"/>
                </a:lnTo>
                <a:lnTo>
                  <a:pt x="236423" y="393699"/>
                </a:lnTo>
                <a:lnTo>
                  <a:pt x="235304" y="389889"/>
                </a:lnTo>
                <a:lnTo>
                  <a:pt x="233208" y="384809"/>
                </a:lnTo>
                <a:lnTo>
                  <a:pt x="239749" y="380999"/>
                </a:lnTo>
                <a:lnTo>
                  <a:pt x="241452" y="370839"/>
                </a:lnTo>
                <a:lnTo>
                  <a:pt x="240955" y="364489"/>
                </a:lnTo>
                <a:lnTo>
                  <a:pt x="239393" y="363219"/>
                </a:lnTo>
                <a:lnTo>
                  <a:pt x="237312" y="363219"/>
                </a:lnTo>
                <a:lnTo>
                  <a:pt x="235304" y="361949"/>
                </a:lnTo>
                <a:lnTo>
                  <a:pt x="235304" y="350519"/>
                </a:lnTo>
                <a:lnTo>
                  <a:pt x="247657" y="349249"/>
                </a:lnTo>
                <a:lnTo>
                  <a:pt x="264156" y="349249"/>
                </a:lnTo>
                <a:lnTo>
                  <a:pt x="267571" y="330199"/>
                </a:lnTo>
                <a:lnTo>
                  <a:pt x="270915" y="318769"/>
                </a:lnTo>
                <a:close/>
              </a:path>
              <a:path w="495934" h="457200">
                <a:moveTo>
                  <a:pt x="188795" y="386079"/>
                </a:moveTo>
                <a:lnTo>
                  <a:pt x="176973" y="386079"/>
                </a:lnTo>
                <a:lnTo>
                  <a:pt x="181062" y="389889"/>
                </a:lnTo>
                <a:lnTo>
                  <a:pt x="187145" y="391159"/>
                </a:lnTo>
                <a:lnTo>
                  <a:pt x="187145" y="389889"/>
                </a:lnTo>
                <a:lnTo>
                  <a:pt x="186674" y="388619"/>
                </a:lnTo>
                <a:lnTo>
                  <a:pt x="186358" y="387349"/>
                </a:lnTo>
                <a:lnTo>
                  <a:pt x="187145" y="387349"/>
                </a:lnTo>
                <a:lnTo>
                  <a:pt x="188795" y="386079"/>
                </a:lnTo>
                <a:close/>
              </a:path>
              <a:path w="495934" h="457200">
                <a:moveTo>
                  <a:pt x="246326" y="373379"/>
                </a:moveTo>
                <a:lnTo>
                  <a:pt x="242643" y="373379"/>
                </a:lnTo>
                <a:lnTo>
                  <a:pt x="242643" y="377189"/>
                </a:lnTo>
                <a:lnTo>
                  <a:pt x="252817" y="384809"/>
                </a:lnTo>
                <a:lnTo>
                  <a:pt x="250761" y="378459"/>
                </a:lnTo>
                <a:lnTo>
                  <a:pt x="257274" y="378459"/>
                </a:lnTo>
                <a:lnTo>
                  <a:pt x="258028" y="375919"/>
                </a:lnTo>
                <a:lnTo>
                  <a:pt x="252374" y="375919"/>
                </a:lnTo>
                <a:lnTo>
                  <a:pt x="246326" y="373379"/>
                </a:lnTo>
                <a:close/>
              </a:path>
              <a:path w="495934" h="457200">
                <a:moveTo>
                  <a:pt x="264156" y="349249"/>
                </a:moveTo>
                <a:lnTo>
                  <a:pt x="247657" y="349249"/>
                </a:lnTo>
                <a:lnTo>
                  <a:pt x="251645" y="354329"/>
                </a:lnTo>
                <a:lnTo>
                  <a:pt x="251681" y="358139"/>
                </a:lnTo>
                <a:lnTo>
                  <a:pt x="251794" y="364489"/>
                </a:lnTo>
                <a:lnTo>
                  <a:pt x="252374" y="375919"/>
                </a:lnTo>
                <a:lnTo>
                  <a:pt x="258028" y="375919"/>
                </a:lnTo>
                <a:lnTo>
                  <a:pt x="261425" y="364489"/>
                </a:lnTo>
                <a:lnTo>
                  <a:pt x="264156" y="349249"/>
                </a:lnTo>
                <a:close/>
              </a:path>
              <a:path w="495934" h="457200">
                <a:moveTo>
                  <a:pt x="45615" y="290829"/>
                </a:moveTo>
                <a:lnTo>
                  <a:pt x="45615" y="298449"/>
                </a:lnTo>
                <a:lnTo>
                  <a:pt x="60049" y="303529"/>
                </a:lnTo>
                <a:lnTo>
                  <a:pt x="65593" y="311149"/>
                </a:lnTo>
                <a:lnTo>
                  <a:pt x="65451" y="320039"/>
                </a:lnTo>
                <a:lnTo>
                  <a:pt x="62824" y="331469"/>
                </a:lnTo>
                <a:lnTo>
                  <a:pt x="55116" y="334009"/>
                </a:lnTo>
                <a:lnTo>
                  <a:pt x="51001" y="340359"/>
                </a:lnTo>
                <a:lnTo>
                  <a:pt x="125949" y="340359"/>
                </a:lnTo>
                <a:lnTo>
                  <a:pt x="126795" y="327659"/>
                </a:lnTo>
                <a:lnTo>
                  <a:pt x="133798" y="325119"/>
                </a:lnTo>
                <a:lnTo>
                  <a:pt x="141306" y="323849"/>
                </a:lnTo>
                <a:lnTo>
                  <a:pt x="154570" y="323849"/>
                </a:lnTo>
                <a:lnTo>
                  <a:pt x="161598" y="321309"/>
                </a:lnTo>
                <a:lnTo>
                  <a:pt x="167448" y="318769"/>
                </a:lnTo>
                <a:lnTo>
                  <a:pt x="270915" y="318769"/>
                </a:lnTo>
                <a:lnTo>
                  <a:pt x="272402" y="313689"/>
                </a:lnTo>
                <a:lnTo>
                  <a:pt x="272891" y="302259"/>
                </a:lnTo>
                <a:lnTo>
                  <a:pt x="273102" y="295909"/>
                </a:lnTo>
                <a:lnTo>
                  <a:pt x="57136" y="295909"/>
                </a:lnTo>
                <a:lnTo>
                  <a:pt x="52589" y="292099"/>
                </a:lnTo>
                <a:lnTo>
                  <a:pt x="45615" y="290829"/>
                </a:lnTo>
                <a:close/>
              </a:path>
              <a:path w="495934" h="457200">
                <a:moveTo>
                  <a:pt x="178622" y="20319"/>
                </a:moveTo>
                <a:lnTo>
                  <a:pt x="131343" y="26669"/>
                </a:lnTo>
                <a:lnTo>
                  <a:pt x="94790" y="62229"/>
                </a:lnTo>
                <a:lnTo>
                  <a:pt x="82991" y="85089"/>
                </a:lnTo>
                <a:lnTo>
                  <a:pt x="88517" y="105409"/>
                </a:lnTo>
                <a:lnTo>
                  <a:pt x="81589" y="113029"/>
                </a:lnTo>
                <a:lnTo>
                  <a:pt x="69071" y="120649"/>
                </a:lnTo>
                <a:lnTo>
                  <a:pt x="44079" y="133349"/>
                </a:lnTo>
                <a:lnTo>
                  <a:pt x="28508" y="149859"/>
                </a:lnTo>
                <a:lnTo>
                  <a:pt x="20160" y="166369"/>
                </a:lnTo>
                <a:lnTo>
                  <a:pt x="16949" y="184149"/>
                </a:lnTo>
                <a:lnTo>
                  <a:pt x="16786" y="204469"/>
                </a:lnTo>
                <a:lnTo>
                  <a:pt x="13740" y="223519"/>
                </a:lnTo>
                <a:lnTo>
                  <a:pt x="15773" y="248919"/>
                </a:lnTo>
                <a:lnTo>
                  <a:pt x="16867" y="261619"/>
                </a:lnTo>
                <a:lnTo>
                  <a:pt x="14284" y="275589"/>
                </a:lnTo>
                <a:lnTo>
                  <a:pt x="19519" y="284479"/>
                </a:lnTo>
                <a:lnTo>
                  <a:pt x="22806" y="295909"/>
                </a:lnTo>
                <a:lnTo>
                  <a:pt x="26097" y="314959"/>
                </a:lnTo>
                <a:lnTo>
                  <a:pt x="32224" y="306069"/>
                </a:lnTo>
                <a:lnTo>
                  <a:pt x="29768" y="280669"/>
                </a:lnTo>
                <a:lnTo>
                  <a:pt x="24248" y="252729"/>
                </a:lnTo>
                <a:lnTo>
                  <a:pt x="21182" y="236219"/>
                </a:lnTo>
                <a:lnTo>
                  <a:pt x="276485" y="236219"/>
                </a:lnTo>
                <a:lnTo>
                  <a:pt x="277701" y="222249"/>
                </a:lnTo>
                <a:lnTo>
                  <a:pt x="279562" y="201929"/>
                </a:lnTo>
                <a:lnTo>
                  <a:pt x="280716" y="193039"/>
                </a:lnTo>
                <a:lnTo>
                  <a:pt x="281772" y="190499"/>
                </a:lnTo>
                <a:lnTo>
                  <a:pt x="359176" y="190499"/>
                </a:lnTo>
                <a:lnTo>
                  <a:pt x="358748" y="189229"/>
                </a:lnTo>
                <a:lnTo>
                  <a:pt x="357174" y="184149"/>
                </a:lnTo>
                <a:lnTo>
                  <a:pt x="359219" y="181609"/>
                </a:lnTo>
                <a:lnTo>
                  <a:pt x="369338" y="175259"/>
                </a:lnTo>
                <a:lnTo>
                  <a:pt x="406567" y="175259"/>
                </a:lnTo>
                <a:lnTo>
                  <a:pt x="423372" y="167639"/>
                </a:lnTo>
                <a:lnTo>
                  <a:pt x="436688" y="157479"/>
                </a:lnTo>
                <a:lnTo>
                  <a:pt x="372704" y="157479"/>
                </a:lnTo>
                <a:lnTo>
                  <a:pt x="365302" y="149859"/>
                </a:lnTo>
                <a:lnTo>
                  <a:pt x="359662" y="147319"/>
                </a:lnTo>
                <a:lnTo>
                  <a:pt x="355880" y="142239"/>
                </a:lnTo>
                <a:lnTo>
                  <a:pt x="351191" y="137159"/>
                </a:lnTo>
                <a:lnTo>
                  <a:pt x="346356" y="130809"/>
                </a:lnTo>
                <a:lnTo>
                  <a:pt x="342136" y="123189"/>
                </a:lnTo>
                <a:lnTo>
                  <a:pt x="343061" y="105409"/>
                </a:lnTo>
                <a:lnTo>
                  <a:pt x="343662" y="92709"/>
                </a:lnTo>
                <a:lnTo>
                  <a:pt x="344970" y="60959"/>
                </a:lnTo>
                <a:lnTo>
                  <a:pt x="342453" y="53339"/>
                </a:lnTo>
                <a:lnTo>
                  <a:pt x="341172" y="44449"/>
                </a:lnTo>
                <a:lnTo>
                  <a:pt x="339444" y="35559"/>
                </a:lnTo>
                <a:lnTo>
                  <a:pt x="335584" y="25399"/>
                </a:lnTo>
                <a:lnTo>
                  <a:pt x="334392" y="24129"/>
                </a:lnTo>
                <a:lnTo>
                  <a:pt x="224636" y="24129"/>
                </a:lnTo>
                <a:lnTo>
                  <a:pt x="205492" y="21589"/>
                </a:lnTo>
                <a:lnTo>
                  <a:pt x="178622" y="20319"/>
                </a:lnTo>
                <a:close/>
              </a:path>
              <a:path w="495934" h="457200">
                <a:moveTo>
                  <a:pt x="276485" y="236219"/>
                </a:moveTo>
                <a:lnTo>
                  <a:pt x="21182" y="236219"/>
                </a:lnTo>
                <a:lnTo>
                  <a:pt x="23263" y="238759"/>
                </a:lnTo>
                <a:lnTo>
                  <a:pt x="24930" y="245109"/>
                </a:lnTo>
                <a:lnTo>
                  <a:pt x="26097" y="246379"/>
                </a:lnTo>
                <a:lnTo>
                  <a:pt x="32487" y="261619"/>
                </a:lnTo>
                <a:lnTo>
                  <a:pt x="41268" y="274319"/>
                </a:lnTo>
                <a:lnTo>
                  <a:pt x="59115" y="295909"/>
                </a:lnTo>
                <a:lnTo>
                  <a:pt x="273102" y="295909"/>
                </a:lnTo>
                <a:lnTo>
                  <a:pt x="274064" y="264159"/>
                </a:lnTo>
                <a:lnTo>
                  <a:pt x="276485" y="236219"/>
                </a:lnTo>
                <a:close/>
              </a:path>
              <a:path w="495934" h="457200">
                <a:moveTo>
                  <a:pt x="359176" y="190499"/>
                </a:moveTo>
                <a:lnTo>
                  <a:pt x="281772" y="190499"/>
                </a:lnTo>
                <a:lnTo>
                  <a:pt x="289483" y="196849"/>
                </a:lnTo>
                <a:lnTo>
                  <a:pt x="293951" y="196849"/>
                </a:lnTo>
                <a:lnTo>
                  <a:pt x="299667" y="198119"/>
                </a:lnTo>
                <a:lnTo>
                  <a:pt x="309990" y="212089"/>
                </a:lnTo>
                <a:lnTo>
                  <a:pt x="317400" y="226059"/>
                </a:lnTo>
                <a:lnTo>
                  <a:pt x="325110" y="237489"/>
                </a:lnTo>
                <a:lnTo>
                  <a:pt x="336334" y="247649"/>
                </a:lnTo>
                <a:lnTo>
                  <a:pt x="344078" y="256539"/>
                </a:lnTo>
                <a:lnTo>
                  <a:pt x="353123" y="261619"/>
                </a:lnTo>
                <a:lnTo>
                  <a:pt x="361614" y="265429"/>
                </a:lnTo>
                <a:lnTo>
                  <a:pt x="367700" y="270509"/>
                </a:lnTo>
                <a:lnTo>
                  <a:pt x="394854" y="279399"/>
                </a:lnTo>
                <a:lnTo>
                  <a:pt x="420844" y="279399"/>
                </a:lnTo>
                <a:lnTo>
                  <a:pt x="445168" y="271779"/>
                </a:lnTo>
                <a:lnTo>
                  <a:pt x="467320" y="256539"/>
                </a:lnTo>
                <a:lnTo>
                  <a:pt x="474559" y="248919"/>
                </a:lnTo>
                <a:lnTo>
                  <a:pt x="477010" y="243839"/>
                </a:lnTo>
                <a:lnTo>
                  <a:pt x="481136" y="240029"/>
                </a:lnTo>
                <a:lnTo>
                  <a:pt x="422374" y="240029"/>
                </a:lnTo>
                <a:lnTo>
                  <a:pt x="408600" y="237489"/>
                </a:lnTo>
                <a:lnTo>
                  <a:pt x="394996" y="231139"/>
                </a:lnTo>
                <a:lnTo>
                  <a:pt x="381930" y="222249"/>
                </a:lnTo>
                <a:lnTo>
                  <a:pt x="369770" y="210819"/>
                </a:lnTo>
                <a:lnTo>
                  <a:pt x="369045" y="207009"/>
                </a:lnTo>
                <a:lnTo>
                  <a:pt x="367072" y="203199"/>
                </a:lnTo>
                <a:lnTo>
                  <a:pt x="365129" y="201929"/>
                </a:lnTo>
                <a:lnTo>
                  <a:pt x="356717" y="201929"/>
                </a:lnTo>
                <a:lnTo>
                  <a:pt x="356386" y="200659"/>
                </a:lnTo>
                <a:lnTo>
                  <a:pt x="354759" y="198119"/>
                </a:lnTo>
                <a:lnTo>
                  <a:pt x="359219" y="198119"/>
                </a:lnTo>
                <a:lnTo>
                  <a:pt x="360842" y="196849"/>
                </a:lnTo>
                <a:lnTo>
                  <a:pt x="360032" y="193039"/>
                </a:lnTo>
                <a:lnTo>
                  <a:pt x="359176" y="190499"/>
                </a:lnTo>
                <a:close/>
              </a:path>
              <a:path w="495934" h="457200">
                <a:moveTo>
                  <a:pt x="468528" y="138429"/>
                </a:moveTo>
                <a:lnTo>
                  <a:pt x="460332" y="143509"/>
                </a:lnTo>
                <a:lnTo>
                  <a:pt x="453412" y="153669"/>
                </a:lnTo>
                <a:lnTo>
                  <a:pt x="459854" y="158749"/>
                </a:lnTo>
                <a:lnTo>
                  <a:pt x="462798" y="160019"/>
                </a:lnTo>
                <a:lnTo>
                  <a:pt x="469068" y="187959"/>
                </a:lnTo>
                <a:lnTo>
                  <a:pt x="463975" y="212089"/>
                </a:lnTo>
                <a:lnTo>
                  <a:pt x="448188" y="229869"/>
                </a:lnTo>
                <a:lnTo>
                  <a:pt x="422374" y="240029"/>
                </a:lnTo>
                <a:lnTo>
                  <a:pt x="481136" y="240029"/>
                </a:lnTo>
                <a:lnTo>
                  <a:pt x="480619" y="237489"/>
                </a:lnTo>
                <a:lnTo>
                  <a:pt x="462391" y="237489"/>
                </a:lnTo>
                <a:lnTo>
                  <a:pt x="460778" y="236219"/>
                </a:lnTo>
                <a:lnTo>
                  <a:pt x="461857" y="229869"/>
                </a:lnTo>
                <a:lnTo>
                  <a:pt x="464502" y="222249"/>
                </a:lnTo>
                <a:lnTo>
                  <a:pt x="467825" y="213359"/>
                </a:lnTo>
                <a:lnTo>
                  <a:pt x="470941" y="207009"/>
                </a:lnTo>
                <a:lnTo>
                  <a:pt x="492919" y="207009"/>
                </a:lnTo>
                <a:lnTo>
                  <a:pt x="495731" y="195579"/>
                </a:lnTo>
                <a:lnTo>
                  <a:pt x="495370" y="185419"/>
                </a:lnTo>
                <a:lnTo>
                  <a:pt x="493688" y="170179"/>
                </a:lnTo>
                <a:lnTo>
                  <a:pt x="489788" y="156209"/>
                </a:lnTo>
                <a:lnTo>
                  <a:pt x="482775" y="148589"/>
                </a:lnTo>
                <a:lnTo>
                  <a:pt x="476507" y="139699"/>
                </a:lnTo>
                <a:lnTo>
                  <a:pt x="468528" y="138429"/>
                </a:lnTo>
                <a:close/>
              </a:path>
              <a:path w="495934" h="457200">
                <a:moveTo>
                  <a:pt x="464781" y="231139"/>
                </a:moveTo>
                <a:lnTo>
                  <a:pt x="464781" y="234949"/>
                </a:lnTo>
                <a:lnTo>
                  <a:pt x="462798" y="237489"/>
                </a:lnTo>
                <a:lnTo>
                  <a:pt x="480619" y="237489"/>
                </a:lnTo>
                <a:lnTo>
                  <a:pt x="479844" y="233679"/>
                </a:lnTo>
                <a:lnTo>
                  <a:pt x="474559" y="233679"/>
                </a:lnTo>
                <a:lnTo>
                  <a:pt x="464781" y="231139"/>
                </a:lnTo>
                <a:close/>
              </a:path>
              <a:path w="495934" h="457200">
                <a:moveTo>
                  <a:pt x="479031" y="212089"/>
                </a:moveTo>
                <a:lnTo>
                  <a:pt x="481136" y="218439"/>
                </a:lnTo>
                <a:lnTo>
                  <a:pt x="479844" y="223519"/>
                </a:lnTo>
                <a:lnTo>
                  <a:pt x="473403" y="223519"/>
                </a:lnTo>
                <a:lnTo>
                  <a:pt x="477428" y="233679"/>
                </a:lnTo>
                <a:lnTo>
                  <a:pt x="477428" y="232409"/>
                </a:lnTo>
                <a:lnTo>
                  <a:pt x="485140" y="232409"/>
                </a:lnTo>
                <a:lnTo>
                  <a:pt x="488304" y="223519"/>
                </a:lnTo>
                <a:lnTo>
                  <a:pt x="490462" y="217169"/>
                </a:lnTo>
                <a:lnTo>
                  <a:pt x="491075" y="214629"/>
                </a:lnTo>
                <a:lnTo>
                  <a:pt x="485140" y="214629"/>
                </a:lnTo>
                <a:lnTo>
                  <a:pt x="483563" y="213359"/>
                </a:lnTo>
                <a:lnTo>
                  <a:pt x="479031" y="212089"/>
                </a:lnTo>
                <a:close/>
              </a:path>
              <a:path w="495934" h="457200">
                <a:moveTo>
                  <a:pt x="492919" y="207009"/>
                </a:moveTo>
                <a:lnTo>
                  <a:pt x="483120" y="207009"/>
                </a:lnTo>
                <a:lnTo>
                  <a:pt x="485140" y="209549"/>
                </a:lnTo>
                <a:lnTo>
                  <a:pt x="485140" y="214629"/>
                </a:lnTo>
                <a:lnTo>
                  <a:pt x="491075" y="214629"/>
                </a:lnTo>
                <a:lnTo>
                  <a:pt x="492919" y="207009"/>
                </a:lnTo>
                <a:close/>
              </a:path>
              <a:path w="495934" h="457200">
                <a:moveTo>
                  <a:pt x="480222" y="207009"/>
                </a:moveTo>
                <a:lnTo>
                  <a:pt x="470941" y="207009"/>
                </a:lnTo>
                <a:lnTo>
                  <a:pt x="479423" y="208279"/>
                </a:lnTo>
                <a:lnTo>
                  <a:pt x="480222" y="207009"/>
                </a:lnTo>
                <a:close/>
              </a:path>
              <a:path w="495934" h="457200">
                <a:moveTo>
                  <a:pt x="363185" y="200659"/>
                </a:moveTo>
                <a:lnTo>
                  <a:pt x="356717" y="201929"/>
                </a:lnTo>
                <a:lnTo>
                  <a:pt x="365129" y="201929"/>
                </a:lnTo>
                <a:lnTo>
                  <a:pt x="363185" y="200659"/>
                </a:lnTo>
                <a:close/>
              </a:path>
              <a:path w="495934" h="457200">
                <a:moveTo>
                  <a:pt x="406567" y="175259"/>
                </a:moveTo>
                <a:lnTo>
                  <a:pt x="369338" y="175259"/>
                </a:lnTo>
                <a:lnTo>
                  <a:pt x="387985" y="179069"/>
                </a:lnTo>
                <a:lnTo>
                  <a:pt x="406567" y="175259"/>
                </a:lnTo>
                <a:close/>
              </a:path>
              <a:path w="495934" h="457200">
                <a:moveTo>
                  <a:pt x="435938" y="149859"/>
                </a:moveTo>
                <a:lnTo>
                  <a:pt x="426478" y="149859"/>
                </a:lnTo>
                <a:lnTo>
                  <a:pt x="414568" y="154939"/>
                </a:lnTo>
                <a:lnTo>
                  <a:pt x="401878" y="157479"/>
                </a:lnTo>
                <a:lnTo>
                  <a:pt x="436688" y="157479"/>
                </a:lnTo>
                <a:lnTo>
                  <a:pt x="436688" y="154939"/>
                </a:lnTo>
                <a:lnTo>
                  <a:pt x="436270" y="152399"/>
                </a:lnTo>
                <a:lnTo>
                  <a:pt x="435938" y="149859"/>
                </a:lnTo>
                <a:close/>
              </a:path>
              <a:path w="495934" h="457200">
                <a:moveTo>
                  <a:pt x="269926" y="20319"/>
                </a:moveTo>
                <a:lnTo>
                  <a:pt x="238867" y="20319"/>
                </a:lnTo>
                <a:lnTo>
                  <a:pt x="224636" y="24129"/>
                </a:lnTo>
                <a:lnTo>
                  <a:pt x="334392" y="24129"/>
                </a:lnTo>
                <a:lnTo>
                  <a:pt x="332007" y="21589"/>
                </a:lnTo>
                <a:lnTo>
                  <a:pt x="282992" y="21589"/>
                </a:lnTo>
                <a:lnTo>
                  <a:pt x="269926" y="20319"/>
                </a:lnTo>
                <a:close/>
              </a:path>
              <a:path w="495934" h="457200">
                <a:moveTo>
                  <a:pt x="317600" y="0"/>
                </a:moveTo>
                <a:lnTo>
                  <a:pt x="307781" y="3809"/>
                </a:lnTo>
                <a:lnTo>
                  <a:pt x="299525" y="8889"/>
                </a:lnTo>
                <a:lnTo>
                  <a:pt x="291654" y="13969"/>
                </a:lnTo>
                <a:lnTo>
                  <a:pt x="282992" y="21589"/>
                </a:lnTo>
                <a:lnTo>
                  <a:pt x="332007" y="21589"/>
                </a:lnTo>
                <a:lnTo>
                  <a:pt x="330815" y="20319"/>
                </a:lnTo>
                <a:lnTo>
                  <a:pt x="327206" y="13969"/>
                </a:lnTo>
                <a:lnTo>
                  <a:pt x="323291" y="7619"/>
                </a:lnTo>
                <a:lnTo>
                  <a:pt x="317600" y="0"/>
                </a:lnTo>
                <a:close/>
              </a:path>
            </a:pathLst>
          </a:custGeom>
          <a:solidFill>
            <a:srgbClr val="213B82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6" name="object 6"/>
          <p:cNvSpPr/>
          <p:nvPr/>
        </p:nvSpPr>
        <p:spPr>
          <a:xfrm>
            <a:off x="10119877" y="5993792"/>
            <a:ext cx="596020" cy="4828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7" name="object 7"/>
          <p:cNvSpPr/>
          <p:nvPr/>
        </p:nvSpPr>
        <p:spPr>
          <a:xfrm>
            <a:off x="10071130" y="6004261"/>
            <a:ext cx="569051" cy="564969"/>
          </a:xfrm>
          <a:custGeom>
            <a:avLst/>
            <a:gdLst/>
            <a:ahLst/>
            <a:cxnLst/>
            <a:rect l="l" t="t" r="r" b="b"/>
            <a:pathLst>
              <a:path w="442595" h="439420">
                <a:moveTo>
                  <a:pt x="203925" y="260160"/>
                </a:moveTo>
                <a:lnTo>
                  <a:pt x="200926" y="263537"/>
                </a:lnTo>
                <a:lnTo>
                  <a:pt x="200926" y="267958"/>
                </a:lnTo>
                <a:lnTo>
                  <a:pt x="200610" y="270370"/>
                </a:lnTo>
                <a:lnTo>
                  <a:pt x="199364" y="271170"/>
                </a:lnTo>
                <a:lnTo>
                  <a:pt x="196113" y="272034"/>
                </a:lnTo>
                <a:lnTo>
                  <a:pt x="196113" y="277675"/>
                </a:lnTo>
                <a:lnTo>
                  <a:pt x="200167" y="277675"/>
                </a:lnTo>
                <a:lnTo>
                  <a:pt x="203047" y="273621"/>
                </a:lnTo>
                <a:lnTo>
                  <a:pt x="205473" y="269953"/>
                </a:lnTo>
                <a:lnTo>
                  <a:pt x="207975" y="265927"/>
                </a:lnTo>
                <a:lnTo>
                  <a:pt x="210759" y="265927"/>
                </a:lnTo>
                <a:lnTo>
                  <a:pt x="210759" y="261863"/>
                </a:lnTo>
                <a:lnTo>
                  <a:pt x="208749" y="261418"/>
                </a:lnTo>
                <a:lnTo>
                  <a:pt x="206236" y="261035"/>
                </a:lnTo>
                <a:lnTo>
                  <a:pt x="203925" y="260160"/>
                </a:lnTo>
                <a:close/>
              </a:path>
              <a:path w="442595" h="439420">
                <a:moveTo>
                  <a:pt x="154940" y="237365"/>
                </a:moveTo>
                <a:lnTo>
                  <a:pt x="154940" y="244706"/>
                </a:lnTo>
                <a:lnTo>
                  <a:pt x="155742" y="245059"/>
                </a:lnTo>
                <a:lnTo>
                  <a:pt x="156935" y="245504"/>
                </a:lnTo>
                <a:lnTo>
                  <a:pt x="158612" y="245504"/>
                </a:lnTo>
                <a:lnTo>
                  <a:pt x="157838" y="243511"/>
                </a:lnTo>
                <a:lnTo>
                  <a:pt x="156517" y="240677"/>
                </a:lnTo>
                <a:lnTo>
                  <a:pt x="154940" y="237365"/>
                </a:lnTo>
                <a:close/>
              </a:path>
              <a:path w="442595" h="439420">
                <a:moveTo>
                  <a:pt x="148348" y="227573"/>
                </a:moveTo>
                <a:lnTo>
                  <a:pt x="148348" y="238175"/>
                </a:lnTo>
                <a:lnTo>
                  <a:pt x="150497" y="241426"/>
                </a:lnTo>
                <a:lnTo>
                  <a:pt x="152096" y="243942"/>
                </a:lnTo>
                <a:lnTo>
                  <a:pt x="154940" y="244706"/>
                </a:lnTo>
                <a:lnTo>
                  <a:pt x="154940" y="237365"/>
                </a:lnTo>
                <a:lnTo>
                  <a:pt x="152859" y="234557"/>
                </a:lnTo>
                <a:lnTo>
                  <a:pt x="150865" y="230899"/>
                </a:lnTo>
                <a:lnTo>
                  <a:pt x="148348" y="227573"/>
                </a:lnTo>
                <a:close/>
              </a:path>
              <a:path w="442595" h="439420">
                <a:moveTo>
                  <a:pt x="142304" y="219088"/>
                </a:moveTo>
                <a:lnTo>
                  <a:pt x="141480" y="219469"/>
                </a:lnTo>
                <a:lnTo>
                  <a:pt x="140223" y="219877"/>
                </a:lnTo>
                <a:lnTo>
                  <a:pt x="139028" y="219877"/>
                </a:lnTo>
                <a:lnTo>
                  <a:pt x="139028" y="224779"/>
                </a:lnTo>
                <a:lnTo>
                  <a:pt x="143917" y="229312"/>
                </a:lnTo>
                <a:lnTo>
                  <a:pt x="145976" y="234557"/>
                </a:lnTo>
                <a:lnTo>
                  <a:pt x="148348" y="238175"/>
                </a:lnTo>
                <a:lnTo>
                  <a:pt x="148348" y="227573"/>
                </a:lnTo>
                <a:lnTo>
                  <a:pt x="146444" y="224359"/>
                </a:lnTo>
                <a:lnTo>
                  <a:pt x="144363" y="221500"/>
                </a:lnTo>
                <a:lnTo>
                  <a:pt x="142304" y="219088"/>
                </a:lnTo>
                <a:close/>
              </a:path>
              <a:path w="442595" h="439420">
                <a:moveTo>
                  <a:pt x="154940" y="229312"/>
                </a:moveTo>
                <a:lnTo>
                  <a:pt x="153723" y="229579"/>
                </a:lnTo>
                <a:lnTo>
                  <a:pt x="153723" y="230493"/>
                </a:lnTo>
                <a:lnTo>
                  <a:pt x="152859" y="232055"/>
                </a:lnTo>
                <a:lnTo>
                  <a:pt x="154940" y="232055"/>
                </a:lnTo>
                <a:lnTo>
                  <a:pt x="154940" y="229312"/>
                </a:lnTo>
                <a:close/>
              </a:path>
              <a:path w="442595" h="439420">
                <a:moveTo>
                  <a:pt x="156935" y="228384"/>
                </a:moveTo>
                <a:lnTo>
                  <a:pt x="155742" y="228855"/>
                </a:lnTo>
                <a:lnTo>
                  <a:pt x="155347" y="228855"/>
                </a:lnTo>
                <a:lnTo>
                  <a:pt x="154940" y="229312"/>
                </a:lnTo>
                <a:lnTo>
                  <a:pt x="154940" y="232055"/>
                </a:lnTo>
                <a:lnTo>
                  <a:pt x="156935" y="232055"/>
                </a:lnTo>
                <a:lnTo>
                  <a:pt x="156935" y="228384"/>
                </a:lnTo>
                <a:close/>
              </a:path>
              <a:path w="442595" h="439420">
                <a:moveTo>
                  <a:pt x="148348" y="214988"/>
                </a:moveTo>
                <a:lnTo>
                  <a:pt x="146444" y="214988"/>
                </a:lnTo>
                <a:lnTo>
                  <a:pt x="147157" y="217044"/>
                </a:lnTo>
                <a:lnTo>
                  <a:pt x="147995" y="219088"/>
                </a:lnTo>
                <a:lnTo>
                  <a:pt x="148348" y="221094"/>
                </a:lnTo>
                <a:lnTo>
                  <a:pt x="148348" y="214988"/>
                </a:lnTo>
                <a:close/>
              </a:path>
              <a:path w="442595" h="439420">
                <a:moveTo>
                  <a:pt x="150497" y="214988"/>
                </a:moveTo>
                <a:lnTo>
                  <a:pt x="148348" y="214988"/>
                </a:lnTo>
                <a:lnTo>
                  <a:pt x="148348" y="221094"/>
                </a:lnTo>
                <a:lnTo>
                  <a:pt x="150865" y="221094"/>
                </a:lnTo>
                <a:lnTo>
                  <a:pt x="150865" y="217044"/>
                </a:lnTo>
                <a:lnTo>
                  <a:pt x="150497" y="214988"/>
                </a:lnTo>
                <a:close/>
              </a:path>
              <a:path w="442595" h="439420">
                <a:moveTo>
                  <a:pt x="148348" y="46342"/>
                </a:moveTo>
                <a:lnTo>
                  <a:pt x="146444" y="47232"/>
                </a:lnTo>
                <a:lnTo>
                  <a:pt x="143103" y="50457"/>
                </a:lnTo>
                <a:lnTo>
                  <a:pt x="143103" y="55778"/>
                </a:lnTo>
                <a:lnTo>
                  <a:pt x="144755" y="56581"/>
                </a:lnTo>
                <a:lnTo>
                  <a:pt x="146444" y="56973"/>
                </a:lnTo>
                <a:lnTo>
                  <a:pt x="147995" y="57379"/>
                </a:lnTo>
                <a:lnTo>
                  <a:pt x="148117" y="55778"/>
                </a:lnTo>
                <a:lnTo>
                  <a:pt x="148348" y="54979"/>
                </a:lnTo>
                <a:lnTo>
                  <a:pt x="148348" y="46342"/>
                </a:lnTo>
                <a:close/>
              </a:path>
              <a:path w="442595" h="439420">
                <a:moveTo>
                  <a:pt x="151639" y="45568"/>
                </a:moveTo>
                <a:lnTo>
                  <a:pt x="150026" y="45986"/>
                </a:lnTo>
                <a:lnTo>
                  <a:pt x="149263" y="46342"/>
                </a:lnTo>
                <a:lnTo>
                  <a:pt x="148348" y="46342"/>
                </a:lnTo>
                <a:lnTo>
                  <a:pt x="148348" y="54979"/>
                </a:lnTo>
                <a:lnTo>
                  <a:pt x="149263" y="53315"/>
                </a:lnTo>
                <a:lnTo>
                  <a:pt x="150497" y="50878"/>
                </a:lnTo>
                <a:lnTo>
                  <a:pt x="152488" y="49301"/>
                </a:lnTo>
                <a:lnTo>
                  <a:pt x="154940" y="49301"/>
                </a:lnTo>
                <a:lnTo>
                  <a:pt x="154940" y="46724"/>
                </a:lnTo>
                <a:lnTo>
                  <a:pt x="154090" y="46724"/>
                </a:lnTo>
                <a:lnTo>
                  <a:pt x="152859" y="46342"/>
                </a:lnTo>
                <a:lnTo>
                  <a:pt x="151639" y="45568"/>
                </a:lnTo>
                <a:close/>
              </a:path>
              <a:path w="442595" h="439420">
                <a:moveTo>
                  <a:pt x="154940" y="46724"/>
                </a:moveTo>
                <a:lnTo>
                  <a:pt x="154940" y="50101"/>
                </a:lnTo>
                <a:lnTo>
                  <a:pt x="156121" y="50101"/>
                </a:lnTo>
                <a:lnTo>
                  <a:pt x="157366" y="50457"/>
                </a:lnTo>
                <a:lnTo>
                  <a:pt x="158612" y="50878"/>
                </a:lnTo>
                <a:lnTo>
                  <a:pt x="158612" y="47638"/>
                </a:lnTo>
                <a:lnTo>
                  <a:pt x="156517" y="47638"/>
                </a:lnTo>
                <a:lnTo>
                  <a:pt x="154940" y="46724"/>
                </a:lnTo>
                <a:close/>
              </a:path>
              <a:path w="442595" h="439420">
                <a:moveTo>
                  <a:pt x="154940" y="49301"/>
                </a:moveTo>
                <a:lnTo>
                  <a:pt x="153327" y="49301"/>
                </a:lnTo>
                <a:lnTo>
                  <a:pt x="154940" y="50101"/>
                </a:lnTo>
                <a:lnTo>
                  <a:pt x="154940" y="49301"/>
                </a:lnTo>
                <a:close/>
              </a:path>
              <a:path w="442595" h="439420">
                <a:moveTo>
                  <a:pt x="158612" y="46724"/>
                </a:moveTo>
                <a:lnTo>
                  <a:pt x="156517" y="46724"/>
                </a:lnTo>
                <a:lnTo>
                  <a:pt x="156517" y="47638"/>
                </a:lnTo>
                <a:lnTo>
                  <a:pt x="158612" y="47638"/>
                </a:lnTo>
                <a:lnTo>
                  <a:pt x="158612" y="46724"/>
                </a:lnTo>
                <a:close/>
              </a:path>
              <a:path w="442595" h="439420">
                <a:moveTo>
                  <a:pt x="160667" y="34545"/>
                </a:moveTo>
                <a:lnTo>
                  <a:pt x="157366" y="35420"/>
                </a:lnTo>
                <a:lnTo>
                  <a:pt x="156935" y="35420"/>
                </a:lnTo>
                <a:lnTo>
                  <a:pt x="154940" y="37047"/>
                </a:lnTo>
                <a:lnTo>
                  <a:pt x="154940" y="37835"/>
                </a:lnTo>
                <a:lnTo>
                  <a:pt x="156935" y="38253"/>
                </a:lnTo>
                <a:lnTo>
                  <a:pt x="158968" y="38710"/>
                </a:lnTo>
                <a:lnTo>
                  <a:pt x="160667" y="38710"/>
                </a:lnTo>
                <a:lnTo>
                  <a:pt x="160667" y="34545"/>
                </a:lnTo>
                <a:close/>
              </a:path>
              <a:path w="442595" h="439420">
                <a:moveTo>
                  <a:pt x="154940" y="37047"/>
                </a:moveTo>
                <a:lnTo>
                  <a:pt x="153723" y="37835"/>
                </a:lnTo>
                <a:lnTo>
                  <a:pt x="154940" y="37835"/>
                </a:lnTo>
                <a:lnTo>
                  <a:pt x="154940" y="37047"/>
                </a:lnTo>
                <a:close/>
              </a:path>
              <a:path w="442595" h="439420">
                <a:moveTo>
                  <a:pt x="236019" y="264226"/>
                </a:moveTo>
                <a:lnTo>
                  <a:pt x="230799" y="264226"/>
                </a:lnTo>
                <a:lnTo>
                  <a:pt x="230799" y="269953"/>
                </a:lnTo>
                <a:lnTo>
                  <a:pt x="236019" y="269953"/>
                </a:lnTo>
                <a:lnTo>
                  <a:pt x="236019" y="264226"/>
                </a:lnTo>
                <a:close/>
              </a:path>
              <a:path w="442595" h="439420">
                <a:moveTo>
                  <a:pt x="241391" y="273621"/>
                </a:moveTo>
                <a:lnTo>
                  <a:pt x="240591" y="274816"/>
                </a:lnTo>
                <a:lnTo>
                  <a:pt x="239356" y="275680"/>
                </a:lnTo>
                <a:lnTo>
                  <a:pt x="238126" y="276454"/>
                </a:lnTo>
                <a:lnTo>
                  <a:pt x="242596" y="276454"/>
                </a:lnTo>
                <a:lnTo>
                  <a:pt x="241772" y="274816"/>
                </a:lnTo>
                <a:lnTo>
                  <a:pt x="241391" y="273621"/>
                </a:lnTo>
                <a:close/>
              </a:path>
              <a:path w="442595" h="439420">
                <a:moveTo>
                  <a:pt x="248767" y="275997"/>
                </a:moveTo>
                <a:lnTo>
                  <a:pt x="248259" y="277675"/>
                </a:lnTo>
                <a:lnTo>
                  <a:pt x="246686" y="280112"/>
                </a:lnTo>
                <a:lnTo>
                  <a:pt x="248259" y="279706"/>
                </a:lnTo>
                <a:lnTo>
                  <a:pt x="249556" y="279313"/>
                </a:lnTo>
                <a:lnTo>
                  <a:pt x="250661" y="278892"/>
                </a:lnTo>
                <a:lnTo>
                  <a:pt x="250343" y="278081"/>
                </a:lnTo>
                <a:lnTo>
                  <a:pt x="249556" y="277318"/>
                </a:lnTo>
                <a:lnTo>
                  <a:pt x="248767" y="275997"/>
                </a:lnTo>
                <a:close/>
              </a:path>
              <a:path w="442595" h="439420">
                <a:moveTo>
                  <a:pt x="225083" y="275997"/>
                </a:moveTo>
                <a:lnTo>
                  <a:pt x="224193" y="276454"/>
                </a:lnTo>
                <a:lnTo>
                  <a:pt x="223826" y="276835"/>
                </a:lnTo>
                <a:lnTo>
                  <a:pt x="222646" y="277318"/>
                </a:lnTo>
                <a:lnTo>
                  <a:pt x="222277" y="278892"/>
                </a:lnTo>
                <a:lnTo>
                  <a:pt x="221792" y="280569"/>
                </a:lnTo>
                <a:lnTo>
                  <a:pt x="221414" y="281750"/>
                </a:lnTo>
                <a:lnTo>
                  <a:pt x="225083" y="281750"/>
                </a:lnTo>
                <a:lnTo>
                  <a:pt x="225083" y="275997"/>
                </a:lnTo>
                <a:close/>
              </a:path>
              <a:path w="442595" h="439420">
                <a:moveTo>
                  <a:pt x="244083" y="280112"/>
                </a:moveTo>
                <a:lnTo>
                  <a:pt x="243395" y="281750"/>
                </a:lnTo>
                <a:lnTo>
                  <a:pt x="242596" y="283046"/>
                </a:lnTo>
                <a:lnTo>
                  <a:pt x="241391" y="284137"/>
                </a:lnTo>
                <a:lnTo>
                  <a:pt x="243777" y="284137"/>
                </a:lnTo>
                <a:lnTo>
                  <a:pt x="245073" y="283860"/>
                </a:lnTo>
                <a:lnTo>
                  <a:pt x="245073" y="282600"/>
                </a:lnTo>
                <a:lnTo>
                  <a:pt x="244601" y="281318"/>
                </a:lnTo>
                <a:lnTo>
                  <a:pt x="244083" y="280112"/>
                </a:lnTo>
                <a:close/>
              </a:path>
              <a:path w="442595" h="439420">
                <a:moveTo>
                  <a:pt x="236019" y="283046"/>
                </a:moveTo>
                <a:lnTo>
                  <a:pt x="235216" y="283438"/>
                </a:lnTo>
                <a:lnTo>
                  <a:pt x="234100" y="283860"/>
                </a:lnTo>
                <a:lnTo>
                  <a:pt x="232818" y="283860"/>
                </a:lnTo>
                <a:lnTo>
                  <a:pt x="232818" y="285447"/>
                </a:lnTo>
                <a:lnTo>
                  <a:pt x="232437" y="287121"/>
                </a:lnTo>
                <a:lnTo>
                  <a:pt x="231980" y="288330"/>
                </a:lnTo>
                <a:lnTo>
                  <a:pt x="233629" y="287873"/>
                </a:lnTo>
                <a:lnTo>
                  <a:pt x="235216" y="287467"/>
                </a:lnTo>
                <a:lnTo>
                  <a:pt x="236908" y="286689"/>
                </a:lnTo>
                <a:lnTo>
                  <a:pt x="236908" y="285447"/>
                </a:lnTo>
                <a:lnTo>
                  <a:pt x="236513" y="284137"/>
                </a:lnTo>
                <a:lnTo>
                  <a:pt x="236019" y="283046"/>
                </a:lnTo>
                <a:close/>
              </a:path>
              <a:path w="442595" h="439420">
                <a:moveTo>
                  <a:pt x="218973" y="292392"/>
                </a:moveTo>
                <a:lnTo>
                  <a:pt x="215672" y="293968"/>
                </a:lnTo>
                <a:lnTo>
                  <a:pt x="213627" y="294817"/>
                </a:lnTo>
                <a:lnTo>
                  <a:pt x="215290" y="296863"/>
                </a:lnTo>
                <a:lnTo>
                  <a:pt x="217705" y="297219"/>
                </a:lnTo>
                <a:lnTo>
                  <a:pt x="218098" y="295606"/>
                </a:lnTo>
                <a:lnTo>
                  <a:pt x="218567" y="293968"/>
                </a:lnTo>
                <a:lnTo>
                  <a:pt x="218973" y="292392"/>
                </a:lnTo>
                <a:close/>
              </a:path>
              <a:path w="442595" h="439420">
                <a:moveTo>
                  <a:pt x="203925" y="414935"/>
                </a:moveTo>
                <a:lnTo>
                  <a:pt x="196113" y="414935"/>
                </a:lnTo>
                <a:lnTo>
                  <a:pt x="196113" y="417372"/>
                </a:lnTo>
                <a:lnTo>
                  <a:pt x="203925" y="417372"/>
                </a:lnTo>
                <a:lnTo>
                  <a:pt x="203925" y="414935"/>
                </a:lnTo>
                <a:close/>
              </a:path>
              <a:path w="442595" h="439420">
                <a:moveTo>
                  <a:pt x="185079" y="414935"/>
                </a:moveTo>
                <a:lnTo>
                  <a:pt x="172860" y="414935"/>
                </a:lnTo>
                <a:lnTo>
                  <a:pt x="172860" y="417372"/>
                </a:lnTo>
                <a:lnTo>
                  <a:pt x="185079" y="417372"/>
                </a:lnTo>
                <a:lnTo>
                  <a:pt x="185079" y="414935"/>
                </a:lnTo>
                <a:close/>
              </a:path>
              <a:path w="442595" h="439420">
                <a:moveTo>
                  <a:pt x="333961" y="416130"/>
                </a:moveTo>
                <a:lnTo>
                  <a:pt x="328615" y="416930"/>
                </a:lnTo>
                <a:lnTo>
                  <a:pt x="325756" y="416930"/>
                </a:lnTo>
                <a:lnTo>
                  <a:pt x="325756" y="421055"/>
                </a:lnTo>
                <a:lnTo>
                  <a:pt x="331052" y="421055"/>
                </a:lnTo>
                <a:lnTo>
                  <a:pt x="333122" y="420663"/>
                </a:lnTo>
                <a:lnTo>
                  <a:pt x="333528" y="419381"/>
                </a:lnTo>
                <a:lnTo>
                  <a:pt x="333961" y="417794"/>
                </a:lnTo>
                <a:lnTo>
                  <a:pt x="333961" y="416130"/>
                </a:lnTo>
                <a:close/>
              </a:path>
              <a:path w="442595" h="439420">
                <a:moveTo>
                  <a:pt x="360046" y="420245"/>
                </a:moveTo>
                <a:lnTo>
                  <a:pt x="344893" y="420245"/>
                </a:lnTo>
                <a:lnTo>
                  <a:pt x="345391" y="421883"/>
                </a:lnTo>
                <a:lnTo>
                  <a:pt x="345823" y="423471"/>
                </a:lnTo>
                <a:lnTo>
                  <a:pt x="345823" y="425145"/>
                </a:lnTo>
                <a:lnTo>
                  <a:pt x="358369" y="425502"/>
                </a:lnTo>
                <a:lnTo>
                  <a:pt x="360403" y="424270"/>
                </a:lnTo>
                <a:lnTo>
                  <a:pt x="360403" y="421883"/>
                </a:lnTo>
                <a:lnTo>
                  <a:pt x="360046" y="420245"/>
                </a:lnTo>
                <a:close/>
              </a:path>
              <a:path w="442595" h="439420">
                <a:moveTo>
                  <a:pt x="322124" y="420245"/>
                </a:moveTo>
                <a:lnTo>
                  <a:pt x="319316" y="421055"/>
                </a:lnTo>
                <a:lnTo>
                  <a:pt x="315989" y="421883"/>
                </a:lnTo>
                <a:lnTo>
                  <a:pt x="312738" y="422236"/>
                </a:lnTo>
                <a:lnTo>
                  <a:pt x="311849" y="424270"/>
                </a:lnTo>
                <a:lnTo>
                  <a:pt x="313564" y="426300"/>
                </a:lnTo>
                <a:lnTo>
                  <a:pt x="322924" y="425145"/>
                </a:lnTo>
                <a:lnTo>
                  <a:pt x="322924" y="423471"/>
                </a:lnTo>
                <a:lnTo>
                  <a:pt x="322416" y="421883"/>
                </a:lnTo>
                <a:lnTo>
                  <a:pt x="322124" y="420245"/>
                </a:lnTo>
                <a:close/>
              </a:path>
              <a:path w="442595" h="439420">
                <a:moveTo>
                  <a:pt x="203047" y="420245"/>
                </a:moveTo>
                <a:lnTo>
                  <a:pt x="197294" y="421055"/>
                </a:lnTo>
                <a:lnTo>
                  <a:pt x="194414" y="421055"/>
                </a:lnTo>
                <a:lnTo>
                  <a:pt x="194831" y="422658"/>
                </a:lnTo>
                <a:lnTo>
                  <a:pt x="195328" y="423903"/>
                </a:lnTo>
                <a:lnTo>
                  <a:pt x="195328" y="425145"/>
                </a:lnTo>
                <a:lnTo>
                  <a:pt x="198540" y="425502"/>
                </a:lnTo>
                <a:lnTo>
                  <a:pt x="203925" y="425502"/>
                </a:lnTo>
                <a:lnTo>
                  <a:pt x="203493" y="423903"/>
                </a:lnTo>
                <a:lnTo>
                  <a:pt x="203493" y="422236"/>
                </a:lnTo>
                <a:lnTo>
                  <a:pt x="203047" y="420245"/>
                </a:lnTo>
                <a:close/>
              </a:path>
              <a:path w="442595" h="439420">
                <a:moveTo>
                  <a:pt x="370626" y="428421"/>
                </a:moveTo>
                <a:lnTo>
                  <a:pt x="362422" y="428421"/>
                </a:lnTo>
                <a:lnTo>
                  <a:pt x="363283" y="429605"/>
                </a:lnTo>
                <a:lnTo>
                  <a:pt x="364096" y="430872"/>
                </a:lnTo>
                <a:lnTo>
                  <a:pt x="364478" y="431675"/>
                </a:lnTo>
                <a:lnTo>
                  <a:pt x="369799" y="431675"/>
                </a:lnTo>
                <a:lnTo>
                  <a:pt x="370206" y="430872"/>
                </a:lnTo>
                <a:lnTo>
                  <a:pt x="370626" y="429605"/>
                </a:lnTo>
                <a:lnTo>
                  <a:pt x="370626" y="428421"/>
                </a:lnTo>
                <a:close/>
              </a:path>
              <a:path w="442595" h="439420">
                <a:moveTo>
                  <a:pt x="349034" y="428421"/>
                </a:moveTo>
                <a:lnTo>
                  <a:pt x="346075" y="428727"/>
                </a:lnTo>
                <a:lnTo>
                  <a:pt x="343296" y="429199"/>
                </a:lnTo>
                <a:lnTo>
                  <a:pt x="340476" y="429199"/>
                </a:lnTo>
                <a:lnTo>
                  <a:pt x="340476" y="431675"/>
                </a:lnTo>
                <a:lnTo>
                  <a:pt x="345823" y="431675"/>
                </a:lnTo>
                <a:lnTo>
                  <a:pt x="351119" y="433223"/>
                </a:lnTo>
                <a:lnTo>
                  <a:pt x="349034" y="428421"/>
                </a:lnTo>
                <a:close/>
              </a:path>
              <a:path w="442595" h="439420">
                <a:moveTo>
                  <a:pt x="322124" y="428421"/>
                </a:moveTo>
                <a:lnTo>
                  <a:pt x="317983" y="428727"/>
                </a:lnTo>
                <a:lnTo>
                  <a:pt x="313919" y="429199"/>
                </a:lnTo>
                <a:lnTo>
                  <a:pt x="309449" y="429199"/>
                </a:lnTo>
                <a:lnTo>
                  <a:pt x="309449" y="430354"/>
                </a:lnTo>
                <a:lnTo>
                  <a:pt x="309041" y="431675"/>
                </a:lnTo>
                <a:lnTo>
                  <a:pt x="308688" y="432410"/>
                </a:lnTo>
                <a:lnTo>
                  <a:pt x="313121" y="432410"/>
                </a:lnTo>
                <a:lnTo>
                  <a:pt x="317196" y="431993"/>
                </a:lnTo>
                <a:lnTo>
                  <a:pt x="321221" y="431675"/>
                </a:lnTo>
                <a:lnTo>
                  <a:pt x="321743" y="430872"/>
                </a:lnTo>
                <a:lnTo>
                  <a:pt x="322124" y="429605"/>
                </a:lnTo>
                <a:lnTo>
                  <a:pt x="322124" y="428421"/>
                </a:lnTo>
                <a:close/>
              </a:path>
              <a:path w="442595" h="439420">
                <a:moveTo>
                  <a:pt x="193219" y="428421"/>
                </a:moveTo>
                <a:lnTo>
                  <a:pt x="191606" y="428727"/>
                </a:lnTo>
                <a:lnTo>
                  <a:pt x="189600" y="429199"/>
                </a:lnTo>
                <a:lnTo>
                  <a:pt x="187530" y="429199"/>
                </a:lnTo>
                <a:lnTo>
                  <a:pt x="187530" y="431675"/>
                </a:lnTo>
                <a:lnTo>
                  <a:pt x="190425" y="431993"/>
                </a:lnTo>
                <a:lnTo>
                  <a:pt x="193219" y="432410"/>
                </a:lnTo>
                <a:lnTo>
                  <a:pt x="196113" y="432410"/>
                </a:lnTo>
                <a:lnTo>
                  <a:pt x="196113" y="429605"/>
                </a:lnTo>
                <a:lnTo>
                  <a:pt x="194414" y="428727"/>
                </a:lnTo>
                <a:lnTo>
                  <a:pt x="193219" y="428421"/>
                </a:lnTo>
                <a:close/>
              </a:path>
              <a:path w="442595" h="439420">
                <a:moveTo>
                  <a:pt x="381193" y="432410"/>
                </a:moveTo>
                <a:lnTo>
                  <a:pt x="379159" y="432831"/>
                </a:lnTo>
                <a:lnTo>
                  <a:pt x="376697" y="433223"/>
                </a:lnTo>
                <a:lnTo>
                  <a:pt x="374662" y="433223"/>
                </a:lnTo>
                <a:lnTo>
                  <a:pt x="374284" y="435305"/>
                </a:lnTo>
                <a:lnTo>
                  <a:pt x="375516" y="437273"/>
                </a:lnTo>
                <a:lnTo>
                  <a:pt x="381610" y="437273"/>
                </a:lnTo>
                <a:lnTo>
                  <a:pt x="386106" y="435305"/>
                </a:lnTo>
                <a:lnTo>
                  <a:pt x="384530" y="434455"/>
                </a:lnTo>
                <a:lnTo>
                  <a:pt x="382841" y="433641"/>
                </a:lnTo>
                <a:lnTo>
                  <a:pt x="381193" y="432410"/>
                </a:lnTo>
                <a:close/>
              </a:path>
              <a:path w="442595" h="439420">
                <a:moveTo>
                  <a:pt x="340869" y="433641"/>
                </a:moveTo>
                <a:lnTo>
                  <a:pt x="337604" y="434063"/>
                </a:lnTo>
                <a:lnTo>
                  <a:pt x="334303" y="434455"/>
                </a:lnTo>
                <a:lnTo>
                  <a:pt x="331470" y="434861"/>
                </a:lnTo>
                <a:lnTo>
                  <a:pt x="331470" y="437273"/>
                </a:lnTo>
                <a:lnTo>
                  <a:pt x="337197" y="437273"/>
                </a:lnTo>
                <a:lnTo>
                  <a:pt x="340019" y="436920"/>
                </a:lnTo>
                <a:lnTo>
                  <a:pt x="340476" y="436143"/>
                </a:lnTo>
                <a:lnTo>
                  <a:pt x="340869" y="434861"/>
                </a:lnTo>
                <a:lnTo>
                  <a:pt x="340869" y="433641"/>
                </a:lnTo>
                <a:close/>
              </a:path>
              <a:path w="442595" h="439420">
                <a:moveTo>
                  <a:pt x="300470" y="433655"/>
                </a:moveTo>
                <a:lnTo>
                  <a:pt x="295174" y="433655"/>
                </a:lnTo>
                <a:lnTo>
                  <a:pt x="295174" y="437720"/>
                </a:lnTo>
                <a:lnTo>
                  <a:pt x="300470" y="437720"/>
                </a:lnTo>
                <a:lnTo>
                  <a:pt x="300470" y="433655"/>
                </a:lnTo>
                <a:close/>
              </a:path>
              <a:path w="442595" h="439420">
                <a:moveTo>
                  <a:pt x="271133" y="433641"/>
                </a:moveTo>
                <a:lnTo>
                  <a:pt x="262597" y="434861"/>
                </a:lnTo>
                <a:lnTo>
                  <a:pt x="262597" y="437273"/>
                </a:lnTo>
                <a:lnTo>
                  <a:pt x="271515" y="437273"/>
                </a:lnTo>
                <a:lnTo>
                  <a:pt x="271515" y="434861"/>
                </a:lnTo>
                <a:lnTo>
                  <a:pt x="271133" y="433641"/>
                </a:lnTo>
                <a:close/>
              </a:path>
              <a:path w="442595" h="439420">
                <a:moveTo>
                  <a:pt x="220143" y="433641"/>
                </a:moveTo>
                <a:lnTo>
                  <a:pt x="216979" y="434063"/>
                </a:lnTo>
                <a:lnTo>
                  <a:pt x="210416" y="434861"/>
                </a:lnTo>
                <a:lnTo>
                  <a:pt x="210035" y="436143"/>
                </a:lnTo>
                <a:lnTo>
                  <a:pt x="209603" y="436920"/>
                </a:lnTo>
                <a:lnTo>
                  <a:pt x="209081" y="437720"/>
                </a:lnTo>
                <a:lnTo>
                  <a:pt x="220143" y="437720"/>
                </a:lnTo>
                <a:lnTo>
                  <a:pt x="220143" y="433641"/>
                </a:lnTo>
                <a:close/>
              </a:path>
              <a:path w="442595" h="439420">
                <a:moveTo>
                  <a:pt x="182638" y="433641"/>
                </a:moveTo>
                <a:lnTo>
                  <a:pt x="174106" y="434861"/>
                </a:lnTo>
                <a:lnTo>
                  <a:pt x="174106" y="438544"/>
                </a:lnTo>
                <a:lnTo>
                  <a:pt x="181065" y="438951"/>
                </a:lnTo>
                <a:lnTo>
                  <a:pt x="183095" y="437720"/>
                </a:lnTo>
                <a:lnTo>
                  <a:pt x="182974" y="434861"/>
                </a:lnTo>
                <a:lnTo>
                  <a:pt x="182638" y="433641"/>
                </a:lnTo>
                <a:close/>
              </a:path>
              <a:path w="442595" h="439420">
                <a:moveTo>
                  <a:pt x="217285" y="322098"/>
                </a:moveTo>
                <a:lnTo>
                  <a:pt x="216550" y="322948"/>
                </a:lnTo>
                <a:lnTo>
                  <a:pt x="215672" y="322948"/>
                </a:lnTo>
                <a:lnTo>
                  <a:pt x="216550" y="327380"/>
                </a:lnTo>
                <a:lnTo>
                  <a:pt x="216979" y="329399"/>
                </a:lnTo>
                <a:lnTo>
                  <a:pt x="220992" y="330188"/>
                </a:lnTo>
                <a:lnTo>
                  <a:pt x="223062" y="330188"/>
                </a:lnTo>
                <a:lnTo>
                  <a:pt x="220992" y="325324"/>
                </a:lnTo>
                <a:lnTo>
                  <a:pt x="217285" y="322098"/>
                </a:lnTo>
                <a:close/>
              </a:path>
              <a:path w="442595" h="439420">
                <a:moveTo>
                  <a:pt x="257303" y="331434"/>
                </a:moveTo>
                <a:lnTo>
                  <a:pt x="256021" y="331851"/>
                </a:lnTo>
                <a:lnTo>
                  <a:pt x="254444" y="332221"/>
                </a:lnTo>
                <a:lnTo>
                  <a:pt x="252806" y="332221"/>
                </a:lnTo>
                <a:lnTo>
                  <a:pt x="252687" y="334317"/>
                </a:lnTo>
                <a:lnTo>
                  <a:pt x="251981" y="336679"/>
                </a:lnTo>
                <a:lnTo>
                  <a:pt x="254001" y="336336"/>
                </a:lnTo>
                <a:lnTo>
                  <a:pt x="256021" y="335916"/>
                </a:lnTo>
                <a:lnTo>
                  <a:pt x="258066" y="335559"/>
                </a:lnTo>
                <a:lnTo>
                  <a:pt x="258066" y="334317"/>
                </a:lnTo>
                <a:lnTo>
                  <a:pt x="257619" y="333057"/>
                </a:lnTo>
                <a:lnTo>
                  <a:pt x="257303" y="331434"/>
                </a:lnTo>
                <a:close/>
              </a:path>
              <a:path w="442595" h="439420">
                <a:moveTo>
                  <a:pt x="267069" y="364871"/>
                </a:moveTo>
                <a:lnTo>
                  <a:pt x="264226" y="366066"/>
                </a:lnTo>
                <a:lnTo>
                  <a:pt x="261355" y="367311"/>
                </a:lnTo>
                <a:lnTo>
                  <a:pt x="258066" y="368503"/>
                </a:lnTo>
                <a:lnTo>
                  <a:pt x="257619" y="369723"/>
                </a:lnTo>
                <a:lnTo>
                  <a:pt x="257303" y="370954"/>
                </a:lnTo>
                <a:lnTo>
                  <a:pt x="256895" y="372135"/>
                </a:lnTo>
                <a:lnTo>
                  <a:pt x="265013" y="378716"/>
                </a:lnTo>
                <a:lnTo>
                  <a:pt x="267844" y="378716"/>
                </a:lnTo>
                <a:lnTo>
                  <a:pt x="269953" y="375425"/>
                </a:lnTo>
                <a:lnTo>
                  <a:pt x="270741" y="372135"/>
                </a:lnTo>
                <a:lnTo>
                  <a:pt x="267069" y="364871"/>
                </a:lnTo>
                <a:close/>
              </a:path>
              <a:path w="442595" h="439420">
                <a:moveTo>
                  <a:pt x="181065" y="238582"/>
                </a:moveTo>
                <a:lnTo>
                  <a:pt x="176961" y="238582"/>
                </a:lnTo>
                <a:lnTo>
                  <a:pt x="176961" y="243942"/>
                </a:lnTo>
                <a:lnTo>
                  <a:pt x="178196" y="243942"/>
                </a:lnTo>
                <a:lnTo>
                  <a:pt x="179402" y="243511"/>
                </a:lnTo>
                <a:lnTo>
                  <a:pt x="180162" y="243093"/>
                </a:lnTo>
                <a:lnTo>
                  <a:pt x="180644" y="241872"/>
                </a:lnTo>
                <a:lnTo>
                  <a:pt x="181065" y="240235"/>
                </a:lnTo>
                <a:lnTo>
                  <a:pt x="181065" y="238582"/>
                </a:lnTo>
                <a:close/>
              </a:path>
              <a:path w="442595" h="439420">
                <a:moveTo>
                  <a:pt x="185079" y="229579"/>
                </a:moveTo>
                <a:lnTo>
                  <a:pt x="183935" y="231688"/>
                </a:lnTo>
                <a:lnTo>
                  <a:pt x="182638" y="233362"/>
                </a:lnTo>
                <a:lnTo>
                  <a:pt x="181065" y="234965"/>
                </a:lnTo>
                <a:lnTo>
                  <a:pt x="182220" y="234965"/>
                </a:lnTo>
                <a:lnTo>
                  <a:pt x="183542" y="234557"/>
                </a:lnTo>
                <a:lnTo>
                  <a:pt x="184290" y="234111"/>
                </a:lnTo>
                <a:lnTo>
                  <a:pt x="184673" y="232879"/>
                </a:lnTo>
                <a:lnTo>
                  <a:pt x="184976" y="231688"/>
                </a:lnTo>
                <a:lnTo>
                  <a:pt x="185079" y="229579"/>
                </a:lnTo>
                <a:close/>
              </a:path>
              <a:path w="442595" h="439420">
                <a:moveTo>
                  <a:pt x="194831" y="238582"/>
                </a:moveTo>
                <a:lnTo>
                  <a:pt x="192863" y="239447"/>
                </a:lnTo>
                <a:lnTo>
                  <a:pt x="189600" y="241872"/>
                </a:lnTo>
                <a:lnTo>
                  <a:pt x="188013" y="246776"/>
                </a:lnTo>
                <a:lnTo>
                  <a:pt x="189600" y="246776"/>
                </a:lnTo>
                <a:lnTo>
                  <a:pt x="194831" y="238582"/>
                </a:lnTo>
                <a:close/>
              </a:path>
              <a:path w="442595" h="439420">
                <a:moveTo>
                  <a:pt x="206744" y="228384"/>
                </a:moveTo>
                <a:lnTo>
                  <a:pt x="203493" y="229312"/>
                </a:lnTo>
                <a:lnTo>
                  <a:pt x="199786" y="230493"/>
                </a:lnTo>
                <a:lnTo>
                  <a:pt x="195681" y="231688"/>
                </a:lnTo>
                <a:lnTo>
                  <a:pt x="195681" y="234111"/>
                </a:lnTo>
                <a:lnTo>
                  <a:pt x="203493" y="234111"/>
                </a:lnTo>
                <a:lnTo>
                  <a:pt x="203493" y="233733"/>
                </a:lnTo>
                <a:lnTo>
                  <a:pt x="206744" y="228384"/>
                </a:lnTo>
                <a:close/>
              </a:path>
              <a:path w="442595" h="439420">
                <a:moveTo>
                  <a:pt x="207975" y="246776"/>
                </a:moveTo>
                <a:lnTo>
                  <a:pt x="203047" y="246776"/>
                </a:lnTo>
                <a:lnTo>
                  <a:pt x="203047" y="249554"/>
                </a:lnTo>
                <a:lnTo>
                  <a:pt x="207975" y="249554"/>
                </a:lnTo>
                <a:lnTo>
                  <a:pt x="207975" y="246776"/>
                </a:lnTo>
                <a:close/>
              </a:path>
              <a:path w="442595" h="439420">
                <a:moveTo>
                  <a:pt x="257303" y="241426"/>
                </a:moveTo>
                <a:lnTo>
                  <a:pt x="256021" y="241872"/>
                </a:lnTo>
                <a:lnTo>
                  <a:pt x="254444" y="242265"/>
                </a:lnTo>
                <a:lnTo>
                  <a:pt x="252806" y="242265"/>
                </a:lnTo>
                <a:lnTo>
                  <a:pt x="252806" y="243942"/>
                </a:lnTo>
                <a:lnTo>
                  <a:pt x="252313" y="245504"/>
                </a:lnTo>
                <a:lnTo>
                  <a:pt x="251981" y="246776"/>
                </a:lnTo>
                <a:lnTo>
                  <a:pt x="253645" y="246776"/>
                </a:lnTo>
                <a:lnTo>
                  <a:pt x="255207" y="246369"/>
                </a:lnTo>
                <a:lnTo>
                  <a:pt x="256503" y="245897"/>
                </a:lnTo>
                <a:lnTo>
                  <a:pt x="256895" y="244706"/>
                </a:lnTo>
                <a:lnTo>
                  <a:pt x="257303" y="243093"/>
                </a:lnTo>
                <a:lnTo>
                  <a:pt x="257303" y="241426"/>
                </a:lnTo>
                <a:close/>
              </a:path>
              <a:path w="442595" h="439420">
                <a:moveTo>
                  <a:pt x="221414" y="242647"/>
                </a:moveTo>
                <a:lnTo>
                  <a:pt x="217285" y="242647"/>
                </a:lnTo>
                <a:lnTo>
                  <a:pt x="217285" y="246776"/>
                </a:lnTo>
                <a:lnTo>
                  <a:pt x="221414" y="246776"/>
                </a:lnTo>
                <a:lnTo>
                  <a:pt x="221414" y="242647"/>
                </a:lnTo>
                <a:close/>
              </a:path>
              <a:path w="442595" h="439420">
                <a:moveTo>
                  <a:pt x="337044" y="153075"/>
                </a:moveTo>
                <a:lnTo>
                  <a:pt x="336362" y="153075"/>
                </a:lnTo>
                <a:lnTo>
                  <a:pt x="335930" y="155512"/>
                </a:lnTo>
                <a:lnTo>
                  <a:pt x="337044" y="153075"/>
                </a:lnTo>
                <a:close/>
              </a:path>
              <a:path w="442595" h="439420">
                <a:moveTo>
                  <a:pt x="336793" y="149021"/>
                </a:moveTo>
                <a:lnTo>
                  <a:pt x="335930" y="149404"/>
                </a:lnTo>
                <a:lnTo>
                  <a:pt x="334811" y="149849"/>
                </a:lnTo>
                <a:lnTo>
                  <a:pt x="333528" y="149849"/>
                </a:lnTo>
                <a:lnTo>
                  <a:pt x="333122" y="151397"/>
                </a:lnTo>
                <a:lnTo>
                  <a:pt x="332348" y="153075"/>
                </a:lnTo>
                <a:lnTo>
                  <a:pt x="331852" y="154343"/>
                </a:lnTo>
                <a:lnTo>
                  <a:pt x="336362" y="153075"/>
                </a:lnTo>
                <a:lnTo>
                  <a:pt x="337044" y="153075"/>
                </a:lnTo>
                <a:lnTo>
                  <a:pt x="337974" y="151041"/>
                </a:lnTo>
                <a:lnTo>
                  <a:pt x="337604" y="150685"/>
                </a:lnTo>
                <a:lnTo>
                  <a:pt x="336793" y="149021"/>
                </a:lnTo>
                <a:close/>
              </a:path>
              <a:path w="442595" h="439420">
                <a:moveTo>
                  <a:pt x="441975" y="237365"/>
                </a:moveTo>
                <a:lnTo>
                  <a:pt x="441137" y="237808"/>
                </a:lnTo>
                <a:lnTo>
                  <a:pt x="440258" y="238175"/>
                </a:lnTo>
                <a:lnTo>
                  <a:pt x="439141" y="238582"/>
                </a:lnTo>
                <a:lnTo>
                  <a:pt x="438749" y="240235"/>
                </a:lnTo>
                <a:lnTo>
                  <a:pt x="438227" y="241426"/>
                </a:lnTo>
                <a:lnTo>
                  <a:pt x="437860" y="242647"/>
                </a:lnTo>
                <a:lnTo>
                  <a:pt x="441975" y="242647"/>
                </a:lnTo>
                <a:lnTo>
                  <a:pt x="441975" y="237365"/>
                </a:lnTo>
                <a:close/>
              </a:path>
              <a:path w="442595" h="439420">
                <a:moveTo>
                  <a:pt x="433731" y="237365"/>
                </a:moveTo>
                <a:lnTo>
                  <a:pt x="430937" y="237365"/>
                </a:lnTo>
                <a:lnTo>
                  <a:pt x="431394" y="239064"/>
                </a:lnTo>
                <a:lnTo>
                  <a:pt x="431777" y="240235"/>
                </a:lnTo>
                <a:lnTo>
                  <a:pt x="431777" y="241426"/>
                </a:lnTo>
                <a:lnTo>
                  <a:pt x="432589" y="240235"/>
                </a:lnTo>
                <a:lnTo>
                  <a:pt x="433350" y="239064"/>
                </a:lnTo>
                <a:lnTo>
                  <a:pt x="433731" y="237365"/>
                </a:lnTo>
                <a:close/>
              </a:path>
              <a:path w="442595" h="439420">
                <a:moveTo>
                  <a:pt x="369417" y="208051"/>
                </a:moveTo>
                <a:lnTo>
                  <a:pt x="365353" y="208051"/>
                </a:lnTo>
                <a:lnTo>
                  <a:pt x="365353" y="213793"/>
                </a:lnTo>
                <a:lnTo>
                  <a:pt x="366523" y="213349"/>
                </a:lnTo>
                <a:lnTo>
                  <a:pt x="367794" y="212994"/>
                </a:lnTo>
                <a:lnTo>
                  <a:pt x="368658" y="212572"/>
                </a:lnTo>
                <a:lnTo>
                  <a:pt x="369011" y="211316"/>
                </a:lnTo>
                <a:lnTo>
                  <a:pt x="369417" y="209652"/>
                </a:lnTo>
                <a:lnTo>
                  <a:pt x="369417" y="208051"/>
                </a:lnTo>
                <a:close/>
              </a:path>
              <a:path w="442595" h="439420">
                <a:moveTo>
                  <a:pt x="163487" y="223102"/>
                </a:moveTo>
                <a:lnTo>
                  <a:pt x="159804" y="223102"/>
                </a:lnTo>
                <a:lnTo>
                  <a:pt x="159804" y="225997"/>
                </a:lnTo>
                <a:lnTo>
                  <a:pt x="162712" y="224779"/>
                </a:lnTo>
                <a:lnTo>
                  <a:pt x="163487" y="223102"/>
                </a:lnTo>
                <a:close/>
              </a:path>
              <a:path w="442595" h="439420">
                <a:moveTo>
                  <a:pt x="189155" y="141288"/>
                </a:moveTo>
                <a:lnTo>
                  <a:pt x="185079" y="141288"/>
                </a:lnTo>
                <a:lnTo>
                  <a:pt x="185079" y="146178"/>
                </a:lnTo>
                <a:lnTo>
                  <a:pt x="190882" y="146178"/>
                </a:lnTo>
                <a:lnTo>
                  <a:pt x="190425" y="144565"/>
                </a:lnTo>
                <a:lnTo>
                  <a:pt x="190032" y="142901"/>
                </a:lnTo>
                <a:lnTo>
                  <a:pt x="189155" y="141288"/>
                </a:lnTo>
                <a:close/>
              </a:path>
              <a:path w="442595" h="439420">
                <a:moveTo>
                  <a:pt x="186717" y="116852"/>
                </a:moveTo>
                <a:lnTo>
                  <a:pt x="182638" y="116852"/>
                </a:lnTo>
                <a:lnTo>
                  <a:pt x="182638" y="119228"/>
                </a:lnTo>
                <a:lnTo>
                  <a:pt x="184290" y="118479"/>
                </a:lnTo>
                <a:lnTo>
                  <a:pt x="185497" y="117690"/>
                </a:lnTo>
                <a:lnTo>
                  <a:pt x="186717" y="116852"/>
                </a:lnTo>
                <a:close/>
              </a:path>
              <a:path w="442595" h="439420">
                <a:moveTo>
                  <a:pt x="175680" y="105843"/>
                </a:moveTo>
                <a:lnTo>
                  <a:pt x="173710" y="106286"/>
                </a:lnTo>
                <a:lnTo>
                  <a:pt x="171259" y="106682"/>
                </a:lnTo>
                <a:lnTo>
                  <a:pt x="168822" y="107125"/>
                </a:lnTo>
                <a:lnTo>
                  <a:pt x="169214" y="108256"/>
                </a:lnTo>
                <a:lnTo>
                  <a:pt x="169978" y="110732"/>
                </a:lnTo>
                <a:lnTo>
                  <a:pt x="174866" y="110732"/>
                </a:lnTo>
                <a:lnTo>
                  <a:pt x="175680" y="109893"/>
                </a:lnTo>
                <a:lnTo>
                  <a:pt x="176583" y="109094"/>
                </a:lnTo>
                <a:lnTo>
                  <a:pt x="176961" y="107899"/>
                </a:lnTo>
                <a:lnTo>
                  <a:pt x="176583" y="107481"/>
                </a:lnTo>
                <a:lnTo>
                  <a:pt x="176187" y="106682"/>
                </a:lnTo>
                <a:lnTo>
                  <a:pt x="175680" y="105843"/>
                </a:lnTo>
                <a:close/>
              </a:path>
              <a:path w="442595" h="439420">
                <a:moveTo>
                  <a:pt x="188013" y="96826"/>
                </a:moveTo>
                <a:lnTo>
                  <a:pt x="183095" y="97729"/>
                </a:lnTo>
                <a:lnTo>
                  <a:pt x="179402" y="100140"/>
                </a:lnTo>
                <a:lnTo>
                  <a:pt x="179402" y="107125"/>
                </a:lnTo>
                <a:lnTo>
                  <a:pt x="181457" y="108713"/>
                </a:lnTo>
                <a:lnTo>
                  <a:pt x="184290" y="110732"/>
                </a:lnTo>
                <a:lnTo>
                  <a:pt x="185497" y="106286"/>
                </a:lnTo>
                <a:lnTo>
                  <a:pt x="186717" y="101398"/>
                </a:lnTo>
                <a:lnTo>
                  <a:pt x="188013" y="96826"/>
                </a:lnTo>
                <a:close/>
              </a:path>
              <a:path w="442595" h="439420">
                <a:moveTo>
                  <a:pt x="331852" y="0"/>
                </a:moveTo>
                <a:lnTo>
                  <a:pt x="329007" y="0"/>
                </a:lnTo>
                <a:lnTo>
                  <a:pt x="329007" y="4038"/>
                </a:lnTo>
                <a:lnTo>
                  <a:pt x="331852" y="4038"/>
                </a:lnTo>
                <a:lnTo>
                  <a:pt x="331852" y="0"/>
                </a:lnTo>
                <a:close/>
              </a:path>
              <a:path w="442595" h="439420">
                <a:moveTo>
                  <a:pt x="335574" y="28054"/>
                </a:moveTo>
                <a:lnTo>
                  <a:pt x="331852" y="28054"/>
                </a:lnTo>
                <a:lnTo>
                  <a:pt x="331852" y="32144"/>
                </a:lnTo>
                <a:lnTo>
                  <a:pt x="334303" y="30952"/>
                </a:lnTo>
                <a:lnTo>
                  <a:pt x="335574" y="28054"/>
                </a:lnTo>
                <a:close/>
              </a:path>
              <a:path w="442595" h="439420">
                <a:moveTo>
                  <a:pt x="335574" y="18313"/>
                </a:moveTo>
                <a:lnTo>
                  <a:pt x="333528" y="19102"/>
                </a:lnTo>
                <a:lnTo>
                  <a:pt x="327394" y="20739"/>
                </a:lnTo>
                <a:lnTo>
                  <a:pt x="327394" y="26085"/>
                </a:lnTo>
                <a:lnTo>
                  <a:pt x="333122" y="26085"/>
                </a:lnTo>
                <a:lnTo>
                  <a:pt x="335930" y="23980"/>
                </a:lnTo>
                <a:lnTo>
                  <a:pt x="335930" y="20281"/>
                </a:lnTo>
                <a:lnTo>
                  <a:pt x="335574" y="18313"/>
                </a:lnTo>
                <a:close/>
              </a:path>
              <a:path w="442595" h="439420">
                <a:moveTo>
                  <a:pt x="303418" y="49672"/>
                </a:moveTo>
                <a:lnTo>
                  <a:pt x="299250" y="49672"/>
                </a:lnTo>
                <a:lnTo>
                  <a:pt x="299250" y="52542"/>
                </a:lnTo>
                <a:lnTo>
                  <a:pt x="303418" y="52542"/>
                </a:lnTo>
                <a:lnTo>
                  <a:pt x="303418" y="49672"/>
                </a:lnTo>
                <a:close/>
              </a:path>
              <a:path w="442595" h="439420">
                <a:moveTo>
                  <a:pt x="296481" y="100597"/>
                </a:moveTo>
                <a:lnTo>
                  <a:pt x="292291" y="100597"/>
                </a:lnTo>
                <a:lnTo>
                  <a:pt x="292712" y="102196"/>
                </a:lnTo>
                <a:lnTo>
                  <a:pt x="293206" y="103874"/>
                </a:lnTo>
                <a:lnTo>
                  <a:pt x="293206" y="105004"/>
                </a:lnTo>
                <a:lnTo>
                  <a:pt x="298084" y="105411"/>
                </a:lnTo>
                <a:lnTo>
                  <a:pt x="299250" y="107899"/>
                </a:lnTo>
                <a:lnTo>
                  <a:pt x="303418" y="108713"/>
                </a:lnTo>
                <a:lnTo>
                  <a:pt x="302122" y="105411"/>
                </a:lnTo>
                <a:lnTo>
                  <a:pt x="303418" y="103874"/>
                </a:lnTo>
                <a:lnTo>
                  <a:pt x="296481" y="100597"/>
                </a:lnTo>
                <a:close/>
              </a:path>
              <a:path w="442595" h="439420">
                <a:moveTo>
                  <a:pt x="295188" y="116852"/>
                </a:moveTo>
                <a:lnTo>
                  <a:pt x="291059" y="116852"/>
                </a:lnTo>
                <a:lnTo>
                  <a:pt x="291059" y="120881"/>
                </a:lnTo>
                <a:lnTo>
                  <a:pt x="295188" y="120881"/>
                </a:lnTo>
                <a:lnTo>
                  <a:pt x="295188" y="116852"/>
                </a:lnTo>
                <a:close/>
              </a:path>
              <a:path w="442595" h="439420">
                <a:moveTo>
                  <a:pt x="198986" y="115253"/>
                </a:moveTo>
                <a:lnTo>
                  <a:pt x="194831" y="115253"/>
                </a:lnTo>
                <a:lnTo>
                  <a:pt x="194831" y="118098"/>
                </a:lnTo>
                <a:lnTo>
                  <a:pt x="198986" y="118098"/>
                </a:lnTo>
                <a:lnTo>
                  <a:pt x="198986" y="115253"/>
                </a:lnTo>
                <a:close/>
              </a:path>
              <a:path w="442595" h="439420">
                <a:moveTo>
                  <a:pt x="194831" y="76532"/>
                </a:moveTo>
                <a:lnTo>
                  <a:pt x="192863" y="77345"/>
                </a:lnTo>
                <a:lnTo>
                  <a:pt x="192863" y="79794"/>
                </a:lnTo>
                <a:lnTo>
                  <a:pt x="195328" y="80657"/>
                </a:lnTo>
                <a:lnTo>
                  <a:pt x="196113" y="80657"/>
                </a:lnTo>
                <a:lnTo>
                  <a:pt x="195681" y="79376"/>
                </a:lnTo>
                <a:lnTo>
                  <a:pt x="194831" y="76532"/>
                </a:lnTo>
                <a:close/>
              </a:path>
              <a:path w="442595" h="439420">
                <a:moveTo>
                  <a:pt x="200167" y="61470"/>
                </a:moveTo>
                <a:lnTo>
                  <a:pt x="196113" y="61470"/>
                </a:lnTo>
                <a:lnTo>
                  <a:pt x="196113" y="64314"/>
                </a:lnTo>
                <a:lnTo>
                  <a:pt x="200167" y="64314"/>
                </a:lnTo>
                <a:lnTo>
                  <a:pt x="200167" y="61470"/>
                </a:lnTo>
                <a:close/>
              </a:path>
              <a:path w="442595" h="439420">
                <a:moveTo>
                  <a:pt x="185079" y="64314"/>
                </a:moveTo>
                <a:lnTo>
                  <a:pt x="184290" y="64785"/>
                </a:lnTo>
                <a:lnTo>
                  <a:pt x="183095" y="65163"/>
                </a:lnTo>
                <a:lnTo>
                  <a:pt x="181839" y="65520"/>
                </a:lnTo>
                <a:lnTo>
                  <a:pt x="182638" y="65940"/>
                </a:lnTo>
                <a:lnTo>
                  <a:pt x="183542" y="66372"/>
                </a:lnTo>
                <a:lnTo>
                  <a:pt x="184290" y="66372"/>
                </a:lnTo>
                <a:lnTo>
                  <a:pt x="184673" y="65940"/>
                </a:lnTo>
                <a:lnTo>
                  <a:pt x="185079" y="65163"/>
                </a:lnTo>
                <a:lnTo>
                  <a:pt x="185079" y="64314"/>
                </a:lnTo>
                <a:close/>
              </a:path>
              <a:path w="442595" h="439420">
                <a:moveTo>
                  <a:pt x="193219" y="72467"/>
                </a:moveTo>
                <a:lnTo>
                  <a:pt x="192406" y="72835"/>
                </a:lnTo>
                <a:lnTo>
                  <a:pt x="191225" y="73281"/>
                </a:lnTo>
                <a:lnTo>
                  <a:pt x="190032" y="73673"/>
                </a:lnTo>
                <a:lnTo>
                  <a:pt x="190882" y="74066"/>
                </a:lnTo>
                <a:lnTo>
                  <a:pt x="191606" y="74488"/>
                </a:lnTo>
                <a:lnTo>
                  <a:pt x="192406" y="74488"/>
                </a:lnTo>
                <a:lnTo>
                  <a:pt x="192863" y="74066"/>
                </a:lnTo>
                <a:lnTo>
                  <a:pt x="193219" y="73281"/>
                </a:lnTo>
                <a:lnTo>
                  <a:pt x="193219" y="72467"/>
                </a:lnTo>
                <a:close/>
              </a:path>
              <a:path w="442595" h="439420">
                <a:moveTo>
                  <a:pt x="246686" y="12207"/>
                </a:moveTo>
                <a:lnTo>
                  <a:pt x="244083" y="13007"/>
                </a:lnTo>
                <a:lnTo>
                  <a:pt x="243777" y="14655"/>
                </a:lnTo>
                <a:lnTo>
                  <a:pt x="245073" y="15062"/>
                </a:lnTo>
                <a:lnTo>
                  <a:pt x="245847" y="15458"/>
                </a:lnTo>
                <a:lnTo>
                  <a:pt x="246686" y="15825"/>
                </a:lnTo>
                <a:lnTo>
                  <a:pt x="246686" y="12207"/>
                </a:lnTo>
                <a:close/>
              </a:path>
              <a:path w="442595" h="439420">
                <a:moveTo>
                  <a:pt x="284584" y="23980"/>
                </a:moveTo>
                <a:lnTo>
                  <a:pt x="283744" y="24396"/>
                </a:lnTo>
                <a:lnTo>
                  <a:pt x="282498" y="24829"/>
                </a:lnTo>
                <a:lnTo>
                  <a:pt x="281358" y="24829"/>
                </a:lnTo>
                <a:lnTo>
                  <a:pt x="281358" y="26085"/>
                </a:lnTo>
                <a:lnTo>
                  <a:pt x="280861" y="27280"/>
                </a:lnTo>
                <a:lnTo>
                  <a:pt x="280504" y="28054"/>
                </a:lnTo>
                <a:lnTo>
                  <a:pt x="282171" y="28054"/>
                </a:lnTo>
                <a:lnTo>
                  <a:pt x="285357" y="27280"/>
                </a:lnTo>
                <a:lnTo>
                  <a:pt x="285245" y="26085"/>
                </a:lnTo>
                <a:lnTo>
                  <a:pt x="284584" y="23980"/>
                </a:lnTo>
                <a:close/>
              </a:path>
              <a:path w="442595" h="439420">
                <a:moveTo>
                  <a:pt x="148348" y="191390"/>
                </a:moveTo>
                <a:lnTo>
                  <a:pt x="147157" y="191390"/>
                </a:lnTo>
                <a:lnTo>
                  <a:pt x="147157" y="192585"/>
                </a:lnTo>
                <a:lnTo>
                  <a:pt x="146775" y="193852"/>
                </a:lnTo>
                <a:lnTo>
                  <a:pt x="146444" y="194604"/>
                </a:lnTo>
                <a:lnTo>
                  <a:pt x="147157" y="194604"/>
                </a:lnTo>
                <a:lnTo>
                  <a:pt x="147995" y="194198"/>
                </a:lnTo>
                <a:lnTo>
                  <a:pt x="148348" y="193852"/>
                </a:lnTo>
                <a:lnTo>
                  <a:pt x="148348" y="191390"/>
                </a:lnTo>
                <a:close/>
              </a:path>
              <a:path w="442595" h="439420">
                <a:moveTo>
                  <a:pt x="150497" y="190552"/>
                </a:moveTo>
                <a:lnTo>
                  <a:pt x="150026" y="190972"/>
                </a:lnTo>
                <a:lnTo>
                  <a:pt x="149263" y="191390"/>
                </a:lnTo>
                <a:lnTo>
                  <a:pt x="148348" y="191390"/>
                </a:lnTo>
                <a:lnTo>
                  <a:pt x="148348" y="193852"/>
                </a:lnTo>
                <a:lnTo>
                  <a:pt x="149263" y="193384"/>
                </a:lnTo>
                <a:lnTo>
                  <a:pt x="149684" y="192585"/>
                </a:lnTo>
                <a:lnTo>
                  <a:pt x="150497" y="190552"/>
                </a:lnTo>
                <a:close/>
              </a:path>
              <a:path w="442595" h="439420">
                <a:moveTo>
                  <a:pt x="148348" y="60707"/>
                </a:moveTo>
                <a:lnTo>
                  <a:pt x="147624" y="61113"/>
                </a:lnTo>
                <a:lnTo>
                  <a:pt x="145976" y="61113"/>
                </a:lnTo>
                <a:lnTo>
                  <a:pt x="145976" y="64785"/>
                </a:lnTo>
                <a:lnTo>
                  <a:pt x="146775" y="65163"/>
                </a:lnTo>
                <a:lnTo>
                  <a:pt x="147624" y="65163"/>
                </a:lnTo>
                <a:lnTo>
                  <a:pt x="148348" y="65520"/>
                </a:lnTo>
                <a:lnTo>
                  <a:pt x="148348" y="60707"/>
                </a:lnTo>
                <a:close/>
              </a:path>
              <a:path w="442595" h="439420">
                <a:moveTo>
                  <a:pt x="148870" y="60250"/>
                </a:moveTo>
                <a:lnTo>
                  <a:pt x="148348" y="60707"/>
                </a:lnTo>
                <a:lnTo>
                  <a:pt x="148348" y="65520"/>
                </a:lnTo>
                <a:lnTo>
                  <a:pt x="150497" y="65520"/>
                </a:lnTo>
                <a:lnTo>
                  <a:pt x="150026" y="63882"/>
                </a:lnTo>
                <a:lnTo>
                  <a:pt x="149684" y="62320"/>
                </a:lnTo>
                <a:lnTo>
                  <a:pt x="148870" y="60250"/>
                </a:lnTo>
                <a:close/>
              </a:path>
              <a:path w="442595" h="439420">
                <a:moveTo>
                  <a:pt x="59867" y="339573"/>
                </a:moveTo>
                <a:lnTo>
                  <a:pt x="57139" y="339573"/>
                </a:lnTo>
                <a:lnTo>
                  <a:pt x="57139" y="342431"/>
                </a:lnTo>
                <a:lnTo>
                  <a:pt x="57556" y="342849"/>
                </a:lnTo>
                <a:lnTo>
                  <a:pt x="58331" y="343194"/>
                </a:lnTo>
                <a:lnTo>
                  <a:pt x="59867" y="343688"/>
                </a:lnTo>
                <a:lnTo>
                  <a:pt x="59867" y="339573"/>
                </a:lnTo>
                <a:close/>
              </a:path>
              <a:path w="442595" h="439420">
                <a:moveTo>
                  <a:pt x="57139" y="339573"/>
                </a:moveTo>
                <a:lnTo>
                  <a:pt x="55829" y="339573"/>
                </a:lnTo>
                <a:lnTo>
                  <a:pt x="56286" y="340804"/>
                </a:lnTo>
                <a:lnTo>
                  <a:pt x="56692" y="341657"/>
                </a:lnTo>
                <a:lnTo>
                  <a:pt x="57139" y="342431"/>
                </a:lnTo>
                <a:lnTo>
                  <a:pt x="57139" y="339573"/>
                </a:lnTo>
                <a:close/>
              </a:path>
              <a:path w="442595" h="439420">
                <a:moveTo>
                  <a:pt x="58662" y="216220"/>
                </a:moveTo>
                <a:lnTo>
                  <a:pt x="58331" y="216561"/>
                </a:lnTo>
                <a:lnTo>
                  <a:pt x="57556" y="216561"/>
                </a:lnTo>
                <a:lnTo>
                  <a:pt x="57139" y="217044"/>
                </a:lnTo>
                <a:lnTo>
                  <a:pt x="57139" y="219877"/>
                </a:lnTo>
                <a:lnTo>
                  <a:pt x="58662" y="220334"/>
                </a:lnTo>
                <a:lnTo>
                  <a:pt x="58662" y="216220"/>
                </a:lnTo>
                <a:close/>
              </a:path>
              <a:path w="442595" h="439420">
                <a:moveTo>
                  <a:pt x="57139" y="217044"/>
                </a:moveTo>
                <a:lnTo>
                  <a:pt x="56286" y="217490"/>
                </a:lnTo>
                <a:lnTo>
                  <a:pt x="55029" y="217490"/>
                </a:lnTo>
                <a:lnTo>
                  <a:pt x="54190" y="217843"/>
                </a:lnTo>
                <a:lnTo>
                  <a:pt x="54190" y="219469"/>
                </a:lnTo>
                <a:lnTo>
                  <a:pt x="57139" y="219877"/>
                </a:lnTo>
                <a:lnTo>
                  <a:pt x="57139" y="217044"/>
                </a:lnTo>
                <a:close/>
              </a:path>
              <a:path w="442595" h="439420">
                <a:moveTo>
                  <a:pt x="65699" y="201548"/>
                </a:moveTo>
                <a:lnTo>
                  <a:pt x="62384" y="201996"/>
                </a:lnTo>
                <a:lnTo>
                  <a:pt x="60782" y="203989"/>
                </a:lnTo>
                <a:lnTo>
                  <a:pt x="57139" y="205588"/>
                </a:lnTo>
                <a:lnTo>
                  <a:pt x="57139" y="210924"/>
                </a:lnTo>
                <a:lnTo>
                  <a:pt x="57862" y="212572"/>
                </a:lnTo>
                <a:lnTo>
                  <a:pt x="59108" y="214210"/>
                </a:lnTo>
                <a:lnTo>
                  <a:pt x="61203" y="217044"/>
                </a:lnTo>
                <a:lnTo>
                  <a:pt x="64836" y="217044"/>
                </a:lnTo>
                <a:lnTo>
                  <a:pt x="65253" y="215355"/>
                </a:lnTo>
                <a:lnTo>
                  <a:pt x="65699" y="213349"/>
                </a:lnTo>
                <a:lnTo>
                  <a:pt x="66027" y="211316"/>
                </a:lnTo>
                <a:lnTo>
                  <a:pt x="67730" y="210924"/>
                </a:lnTo>
                <a:lnTo>
                  <a:pt x="69368" y="210517"/>
                </a:lnTo>
                <a:lnTo>
                  <a:pt x="70970" y="210035"/>
                </a:lnTo>
                <a:lnTo>
                  <a:pt x="68874" y="209652"/>
                </a:lnTo>
                <a:lnTo>
                  <a:pt x="66829" y="208879"/>
                </a:lnTo>
                <a:lnTo>
                  <a:pt x="64439" y="208051"/>
                </a:lnTo>
                <a:lnTo>
                  <a:pt x="65253" y="203989"/>
                </a:lnTo>
                <a:lnTo>
                  <a:pt x="65699" y="201548"/>
                </a:lnTo>
                <a:close/>
              </a:path>
              <a:path w="442595" h="439420">
                <a:moveTo>
                  <a:pt x="57139" y="205588"/>
                </a:moveTo>
                <a:lnTo>
                  <a:pt x="56692" y="206020"/>
                </a:lnTo>
                <a:lnTo>
                  <a:pt x="55829" y="206020"/>
                </a:lnTo>
                <a:lnTo>
                  <a:pt x="55476" y="206452"/>
                </a:lnTo>
                <a:lnTo>
                  <a:pt x="55476" y="208547"/>
                </a:lnTo>
                <a:lnTo>
                  <a:pt x="57139" y="210924"/>
                </a:lnTo>
                <a:lnTo>
                  <a:pt x="57139" y="205588"/>
                </a:lnTo>
                <a:close/>
              </a:path>
              <a:path w="442595" h="439420">
                <a:moveTo>
                  <a:pt x="58662" y="197498"/>
                </a:moveTo>
                <a:lnTo>
                  <a:pt x="58331" y="197916"/>
                </a:lnTo>
                <a:lnTo>
                  <a:pt x="57556" y="198313"/>
                </a:lnTo>
                <a:lnTo>
                  <a:pt x="57139" y="198691"/>
                </a:lnTo>
                <a:lnTo>
                  <a:pt x="57139" y="199544"/>
                </a:lnTo>
                <a:lnTo>
                  <a:pt x="57556" y="199900"/>
                </a:lnTo>
                <a:lnTo>
                  <a:pt x="58662" y="199900"/>
                </a:lnTo>
                <a:lnTo>
                  <a:pt x="58662" y="197498"/>
                </a:lnTo>
                <a:close/>
              </a:path>
              <a:path w="442595" h="439420">
                <a:moveTo>
                  <a:pt x="57139" y="198691"/>
                </a:moveTo>
                <a:lnTo>
                  <a:pt x="56692" y="198691"/>
                </a:lnTo>
                <a:lnTo>
                  <a:pt x="55829" y="199111"/>
                </a:lnTo>
                <a:lnTo>
                  <a:pt x="55476" y="199111"/>
                </a:lnTo>
                <a:lnTo>
                  <a:pt x="55829" y="199544"/>
                </a:lnTo>
                <a:lnTo>
                  <a:pt x="57139" y="199544"/>
                </a:lnTo>
                <a:lnTo>
                  <a:pt x="57139" y="198691"/>
                </a:lnTo>
                <a:close/>
              </a:path>
              <a:path w="442595" h="439420">
                <a:moveTo>
                  <a:pt x="59867" y="127482"/>
                </a:moveTo>
                <a:lnTo>
                  <a:pt x="58662" y="127482"/>
                </a:lnTo>
                <a:lnTo>
                  <a:pt x="57862" y="127839"/>
                </a:lnTo>
                <a:lnTo>
                  <a:pt x="57139" y="128689"/>
                </a:lnTo>
                <a:lnTo>
                  <a:pt x="57139" y="134010"/>
                </a:lnTo>
                <a:lnTo>
                  <a:pt x="58331" y="134405"/>
                </a:lnTo>
                <a:lnTo>
                  <a:pt x="59867" y="134405"/>
                </a:lnTo>
                <a:lnTo>
                  <a:pt x="61963" y="134010"/>
                </a:lnTo>
                <a:lnTo>
                  <a:pt x="61963" y="133123"/>
                </a:lnTo>
                <a:lnTo>
                  <a:pt x="63640" y="131053"/>
                </a:lnTo>
                <a:lnTo>
                  <a:pt x="59867" y="127482"/>
                </a:lnTo>
                <a:close/>
              </a:path>
              <a:path w="442595" h="439420">
                <a:moveTo>
                  <a:pt x="57139" y="128689"/>
                </a:moveTo>
                <a:lnTo>
                  <a:pt x="54190" y="130290"/>
                </a:lnTo>
                <a:lnTo>
                  <a:pt x="53837" y="133123"/>
                </a:lnTo>
                <a:lnTo>
                  <a:pt x="57139" y="134010"/>
                </a:lnTo>
                <a:lnTo>
                  <a:pt x="57139" y="128689"/>
                </a:lnTo>
                <a:close/>
              </a:path>
              <a:path w="442595" h="439420">
                <a:moveTo>
                  <a:pt x="120294" y="417372"/>
                </a:moveTo>
                <a:lnTo>
                  <a:pt x="119876" y="417794"/>
                </a:lnTo>
                <a:lnTo>
                  <a:pt x="119001" y="418200"/>
                </a:lnTo>
                <a:lnTo>
                  <a:pt x="118277" y="418579"/>
                </a:lnTo>
                <a:lnTo>
                  <a:pt x="119484" y="419025"/>
                </a:lnTo>
                <a:lnTo>
                  <a:pt x="120675" y="419381"/>
                </a:lnTo>
                <a:lnTo>
                  <a:pt x="121489" y="419381"/>
                </a:lnTo>
                <a:lnTo>
                  <a:pt x="121057" y="419025"/>
                </a:lnTo>
                <a:lnTo>
                  <a:pt x="120294" y="417372"/>
                </a:lnTo>
                <a:close/>
              </a:path>
              <a:path w="442595" h="439420">
                <a:moveTo>
                  <a:pt x="89726" y="428421"/>
                </a:moveTo>
                <a:lnTo>
                  <a:pt x="85586" y="429605"/>
                </a:lnTo>
                <a:lnTo>
                  <a:pt x="81130" y="434861"/>
                </a:lnTo>
                <a:lnTo>
                  <a:pt x="81130" y="438544"/>
                </a:lnTo>
                <a:lnTo>
                  <a:pt x="92177" y="438951"/>
                </a:lnTo>
                <a:lnTo>
                  <a:pt x="94183" y="437720"/>
                </a:lnTo>
                <a:lnTo>
                  <a:pt x="94183" y="430872"/>
                </a:lnTo>
                <a:lnTo>
                  <a:pt x="90845" y="430872"/>
                </a:lnTo>
                <a:lnTo>
                  <a:pt x="90500" y="429973"/>
                </a:lnTo>
                <a:lnTo>
                  <a:pt x="90082" y="429199"/>
                </a:lnTo>
                <a:lnTo>
                  <a:pt x="89726" y="428421"/>
                </a:lnTo>
                <a:close/>
              </a:path>
              <a:path w="442595" h="439420">
                <a:moveTo>
                  <a:pt x="70970" y="428410"/>
                </a:moveTo>
                <a:lnTo>
                  <a:pt x="66829" y="428410"/>
                </a:lnTo>
                <a:lnTo>
                  <a:pt x="66829" y="431229"/>
                </a:lnTo>
                <a:lnTo>
                  <a:pt x="70970" y="431229"/>
                </a:lnTo>
                <a:lnTo>
                  <a:pt x="70970" y="428410"/>
                </a:lnTo>
                <a:close/>
              </a:path>
              <a:path w="442595" h="439420">
                <a:moveTo>
                  <a:pt x="142304" y="433641"/>
                </a:moveTo>
                <a:lnTo>
                  <a:pt x="139028" y="434455"/>
                </a:lnTo>
                <a:lnTo>
                  <a:pt x="135752" y="435305"/>
                </a:lnTo>
                <a:lnTo>
                  <a:pt x="132130" y="435676"/>
                </a:lnTo>
                <a:lnTo>
                  <a:pt x="136577" y="437273"/>
                </a:lnTo>
                <a:lnTo>
                  <a:pt x="141047" y="436920"/>
                </a:lnTo>
                <a:lnTo>
                  <a:pt x="141480" y="436143"/>
                </a:lnTo>
                <a:lnTo>
                  <a:pt x="142304" y="433641"/>
                </a:lnTo>
                <a:close/>
              </a:path>
              <a:path w="442595" h="439420">
                <a:moveTo>
                  <a:pt x="114148" y="433641"/>
                </a:moveTo>
                <a:lnTo>
                  <a:pt x="112104" y="434861"/>
                </a:lnTo>
                <a:lnTo>
                  <a:pt x="111431" y="437720"/>
                </a:lnTo>
                <a:lnTo>
                  <a:pt x="115343" y="437720"/>
                </a:lnTo>
                <a:lnTo>
                  <a:pt x="114973" y="436525"/>
                </a:lnTo>
                <a:lnTo>
                  <a:pt x="114566" y="435305"/>
                </a:lnTo>
                <a:lnTo>
                  <a:pt x="114148" y="433641"/>
                </a:lnTo>
                <a:close/>
              </a:path>
              <a:path w="442595" h="439420">
                <a:moveTo>
                  <a:pt x="143510" y="190552"/>
                </a:moveTo>
                <a:lnTo>
                  <a:pt x="140680" y="190552"/>
                </a:lnTo>
                <a:lnTo>
                  <a:pt x="140680" y="193384"/>
                </a:lnTo>
                <a:lnTo>
                  <a:pt x="142304" y="192952"/>
                </a:lnTo>
                <a:lnTo>
                  <a:pt x="144755" y="192214"/>
                </a:lnTo>
                <a:lnTo>
                  <a:pt x="144363" y="191796"/>
                </a:lnTo>
                <a:lnTo>
                  <a:pt x="143917" y="191390"/>
                </a:lnTo>
                <a:lnTo>
                  <a:pt x="143510" y="190552"/>
                </a:lnTo>
                <a:close/>
              </a:path>
              <a:path w="442595" h="439420">
                <a:moveTo>
                  <a:pt x="138203" y="206844"/>
                </a:moveTo>
                <a:lnTo>
                  <a:pt x="134214" y="206844"/>
                </a:lnTo>
                <a:lnTo>
                  <a:pt x="134214" y="210924"/>
                </a:lnTo>
                <a:lnTo>
                  <a:pt x="135752" y="210924"/>
                </a:lnTo>
                <a:lnTo>
                  <a:pt x="137466" y="210517"/>
                </a:lnTo>
                <a:lnTo>
                  <a:pt x="138647" y="210035"/>
                </a:lnTo>
                <a:lnTo>
                  <a:pt x="138647" y="208051"/>
                </a:lnTo>
                <a:lnTo>
                  <a:pt x="138203" y="206844"/>
                </a:lnTo>
                <a:close/>
              </a:path>
              <a:path w="442595" h="439420">
                <a:moveTo>
                  <a:pt x="107200" y="238582"/>
                </a:moveTo>
                <a:lnTo>
                  <a:pt x="105613" y="239447"/>
                </a:lnTo>
                <a:lnTo>
                  <a:pt x="101588" y="241023"/>
                </a:lnTo>
                <a:lnTo>
                  <a:pt x="101105" y="242647"/>
                </a:lnTo>
                <a:lnTo>
                  <a:pt x="100699" y="244299"/>
                </a:lnTo>
                <a:lnTo>
                  <a:pt x="100307" y="245504"/>
                </a:lnTo>
                <a:lnTo>
                  <a:pt x="103974" y="244299"/>
                </a:lnTo>
                <a:lnTo>
                  <a:pt x="106899" y="244299"/>
                </a:lnTo>
                <a:lnTo>
                  <a:pt x="107200" y="238582"/>
                </a:lnTo>
                <a:close/>
              </a:path>
              <a:path w="442595" h="439420">
                <a:moveTo>
                  <a:pt x="106899" y="244299"/>
                </a:moveTo>
                <a:lnTo>
                  <a:pt x="103974" y="244299"/>
                </a:lnTo>
                <a:lnTo>
                  <a:pt x="106859" y="245059"/>
                </a:lnTo>
                <a:lnTo>
                  <a:pt x="106899" y="244299"/>
                </a:lnTo>
                <a:close/>
              </a:path>
              <a:path w="442595" h="439420">
                <a:moveTo>
                  <a:pt x="116575" y="177509"/>
                </a:moveTo>
                <a:lnTo>
                  <a:pt x="114148" y="177509"/>
                </a:lnTo>
                <a:lnTo>
                  <a:pt x="114973" y="180799"/>
                </a:lnTo>
                <a:lnTo>
                  <a:pt x="115343" y="181954"/>
                </a:lnTo>
                <a:lnTo>
                  <a:pt x="116575" y="182436"/>
                </a:lnTo>
                <a:lnTo>
                  <a:pt x="117017" y="182868"/>
                </a:lnTo>
                <a:lnTo>
                  <a:pt x="117882" y="182868"/>
                </a:lnTo>
                <a:lnTo>
                  <a:pt x="117400" y="181180"/>
                </a:lnTo>
                <a:lnTo>
                  <a:pt x="117017" y="179542"/>
                </a:lnTo>
                <a:lnTo>
                  <a:pt x="116575" y="177509"/>
                </a:lnTo>
                <a:close/>
              </a:path>
              <a:path w="442595" h="439420">
                <a:moveTo>
                  <a:pt x="110059" y="178704"/>
                </a:moveTo>
                <a:lnTo>
                  <a:pt x="107200" y="178704"/>
                </a:lnTo>
                <a:lnTo>
                  <a:pt x="108064" y="181954"/>
                </a:lnTo>
                <a:lnTo>
                  <a:pt x="108460" y="184873"/>
                </a:lnTo>
                <a:lnTo>
                  <a:pt x="108852" y="187365"/>
                </a:lnTo>
                <a:lnTo>
                  <a:pt x="110059" y="187365"/>
                </a:lnTo>
                <a:lnTo>
                  <a:pt x="110059" y="178704"/>
                </a:lnTo>
                <a:close/>
              </a:path>
              <a:path w="442595" h="439420">
                <a:moveTo>
                  <a:pt x="97790" y="181598"/>
                </a:moveTo>
                <a:lnTo>
                  <a:pt x="97422" y="181954"/>
                </a:lnTo>
                <a:lnTo>
                  <a:pt x="96674" y="182436"/>
                </a:lnTo>
                <a:lnTo>
                  <a:pt x="95849" y="182436"/>
                </a:lnTo>
                <a:lnTo>
                  <a:pt x="94946" y="186068"/>
                </a:lnTo>
                <a:lnTo>
                  <a:pt x="94183" y="190134"/>
                </a:lnTo>
                <a:lnTo>
                  <a:pt x="92952" y="193852"/>
                </a:lnTo>
                <a:lnTo>
                  <a:pt x="95849" y="197117"/>
                </a:lnTo>
                <a:lnTo>
                  <a:pt x="97030" y="196674"/>
                </a:lnTo>
                <a:lnTo>
                  <a:pt x="98668" y="190972"/>
                </a:lnTo>
                <a:lnTo>
                  <a:pt x="97790" y="181598"/>
                </a:lnTo>
                <a:close/>
              </a:path>
              <a:path w="442595" h="439420">
                <a:moveTo>
                  <a:pt x="85586" y="149021"/>
                </a:moveTo>
                <a:lnTo>
                  <a:pt x="84430" y="149404"/>
                </a:lnTo>
                <a:lnTo>
                  <a:pt x="83224" y="149849"/>
                </a:lnTo>
                <a:lnTo>
                  <a:pt x="82019" y="150216"/>
                </a:lnTo>
                <a:lnTo>
                  <a:pt x="83555" y="151880"/>
                </a:lnTo>
                <a:lnTo>
                  <a:pt x="84430" y="152337"/>
                </a:lnTo>
                <a:lnTo>
                  <a:pt x="85244" y="150216"/>
                </a:lnTo>
                <a:lnTo>
                  <a:pt x="85586" y="149021"/>
                </a:lnTo>
                <a:close/>
              </a:path>
              <a:path w="442595" h="439420">
                <a:moveTo>
                  <a:pt x="104382" y="116852"/>
                </a:moveTo>
                <a:lnTo>
                  <a:pt x="103125" y="117248"/>
                </a:lnTo>
                <a:lnTo>
                  <a:pt x="101588" y="117690"/>
                </a:lnTo>
                <a:lnTo>
                  <a:pt x="99885" y="117690"/>
                </a:lnTo>
                <a:lnTo>
                  <a:pt x="99885" y="121323"/>
                </a:lnTo>
                <a:lnTo>
                  <a:pt x="105271" y="121323"/>
                </a:lnTo>
                <a:lnTo>
                  <a:pt x="105271" y="120106"/>
                </a:lnTo>
                <a:lnTo>
                  <a:pt x="104777" y="118479"/>
                </a:lnTo>
                <a:lnTo>
                  <a:pt x="104382" y="116852"/>
                </a:lnTo>
                <a:close/>
              </a:path>
              <a:path w="442595" h="439420">
                <a:moveTo>
                  <a:pt x="78703" y="118098"/>
                </a:moveTo>
                <a:lnTo>
                  <a:pt x="74562" y="118098"/>
                </a:lnTo>
                <a:lnTo>
                  <a:pt x="74562" y="122187"/>
                </a:lnTo>
                <a:lnTo>
                  <a:pt x="75820" y="122187"/>
                </a:lnTo>
                <a:lnTo>
                  <a:pt x="77076" y="121744"/>
                </a:lnTo>
                <a:lnTo>
                  <a:pt x="77864" y="121323"/>
                </a:lnTo>
                <a:lnTo>
                  <a:pt x="78296" y="120473"/>
                </a:lnTo>
                <a:lnTo>
                  <a:pt x="78703" y="119228"/>
                </a:lnTo>
                <a:lnTo>
                  <a:pt x="78703" y="118098"/>
                </a:lnTo>
                <a:close/>
              </a:path>
              <a:path w="442595" h="439420">
                <a:moveTo>
                  <a:pt x="85586" y="119228"/>
                </a:moveTo>
                <a:lnTo>
                  <a:pt x="85586" y="122543"/>
                </a:lnTo>
                <a:lnTo>
                  <a:pt x="85244" y="124221"/>
                </a:lnTo>
                <a:lnTo>
                  <a:pt x="86475" y="124588"/>
                </a:lnTo>
                <a:lnTo>
                  <a:pt x="87375" y="124970"/>
                </a:lnTo>
                <a:lnTo>
                  <a:pt x="88153" y="124970"/>
                </a:lnTo>
                <a:lnTo>
                  <a:pt x="88153" y="124221"/>
                </a:lnTo>
                <a:lnTo>
                  <a:pt x="89258" y="120881"/>
                </a:lnTo>
                <a:lnTo>
                  <a:pt x="85586" y="119228"/>
                </a:lnTo>
                <a:close/>
              </a:path>
              <a:path w="442595" h="439420">
                <a:moveTo>
                  <a:pt x="138203" y="28054"/>
                </a:moveTo>
                <a:lnTo>
                  <a:pt x="136983" y="28501"/>
                </a:lnTo>
                <a:lnTo>
                  <a:pt x="135752" y="28854"/>
                </a:lnTo>
                <a:lnTo>
                  <a:pt x="134495" y="29311"/>
                </a:lnTo>
                <a:lnTo>
                  <a:pt x="135305" y="30139"/>
                </a:lnTo>
                <a:lnTo>
                  <a:pt x="136245" y="30952"/>
                </a:lnTo>
                <a:lnTo>
                  <a:pt x="136983" y="31370"/>
                </a:lnTo>
                <a:lnTo>
                  <a:pt x="137466" y="30495"/>
                </a:lnTo>
                <a:lnTo>
                  <a:pt x="138203" y="28054"/>
                </a:lnTo>
                <a:close/>
              </a:path>
              <a:path w="442595" h="439420">
                <a:moveTo>
                  <a:pt x="146444" y="34545"/>
                </a:moveTo>
                <a:lnTo>
                  <a:pt x="142304" y="34545"/>
                </a:lnTo>
                <a:lnTo>
                  <a:pt x="142304" y="37414"/>
                </a:lnTo>
                <a:lnTo>
                  <a:pt x="145122" y="36640"/>
                </a:lnTo>
                <a:lnTo>
                  <a:pt x="146444" y="34545"/>
                </a:lnTo>
                <a:close/>
              </a:path>
              <a:path w="442595" h="439420">
                <a:moveTo>
                  <a:pt x="134214" y="50878"/>
                </a:moveTo>
                <a:lnTo>
                  <a:pt x="130035" y="50878"/>
                </a:lnTo>
                <a:lnTo>
                  <a:pt x="131331" y="54140"/>
                </a:lnTo>
                <a:lnTo>
                  <a:pt x="134214" y="54979"/>
                </a:lnTo>
                <a:lnTo>
                  <a:pt x="134214" y="50878"/>
                </a:lnTo>
                <a:close/>
              </a:path>
              <a:path w="442595" h="439420">
                <a:moveTo>
                  <a:pt x="132562" y="56581"/>
                </a:moveTo>
                <a:lnTo>
                  <a:pt x="130035" y="56581"/>
                </a:lnTo>
                <a:lnTo>
                  <a:pt x="130035" y="60250"/>
                </a:lnTo>
                <a:lnTo>
                  <a:pt x="134214" y="60250"/>
                </a:lnTo>
                <a:lnTo>
                  <a:pt x="133732" y="59043"/>
                </a:lnTo>
                <a:lnTo>
                  <a:pt x="133311" y="57762"/>
                </a:lnTo>
                <a:lnTo>
                  <a:pt x="132562" y="56581"/>
                </a:lnTo>
                <a:close/>
              </a:path>
              <a:path w="442595" h="439420">
                <a:moveTo>
                  <a:pt x="138203" y="80657"/>
                </a:moveTo>
                <a:lnTo>
                  <a:pt x="137466" y="81053"/>
                </a:lnTo>
                <a:lnTo>
                  <a:pt x="136245" y="81395"/>
                </a:lnTo>
                <a:lnTo>
                  <a:pt x="134964" y="81395"/>
                </a:lnTo>
                <a:lnTo>
                  <a:pt x="134964" y="83073"/>
                </a:lnTo>
                <a:lnTo>
                  <a:pt x="134495" y="84686"/>
                </a:lnTo>
                <a:lnTo>
                  <a:pt x="134214" y="85877"/>
                </a:lnTo>
                <a:lnTo>
                  <a:pt x="136245" y="85877"/>
                </a:lnTo>
                <a:lnTo>
                  <a:pt x="140223" y="85090"/>
                </a:lnTo>
                <a:lnTo>
                  <a:pt x="140680" y="84175"/>
                </a:lnTo>
                <a:lnTo>
                  <a:pt x="140680" y="81838"/>
                </a:lnTo>
                <a:lnTo>
                  <a:pt x="139802" y="81395"/>
                </a:lnTo>
                <a:lnTo>
                  <a:pt x="139028" y="81053"/>
                </a:lnTo>
                <a:lnTo>
                  <a:pt x="138203" y="80657"/>
                </a:lnTo>
                <a:close/>
              </a:path>
              <a:path w="442595" h="439420">
                <a:moveTo>
                  <a:pt x="51804" y="165369"/>
                </a:moveTo>
                <a:lnTo>
                  <a:pt x="49367" y="166143"/>
                </a:lnTo>
                <a:lnTo>
                  <a:pt x="48488" y="168149"/>
                </a:lnTo>
                <a:lnTo>
                  <a:pt x="49734" y="168530"/>
                </a:lnTo>
                <a:lnTo>
                  <a:pt x="50954" y="168936"/>
                </a:lnTo>
                <a:lnTo>
                  <a:pt x="51804" y="169369"/>
                </a:lnTo>
                <a:lnTo>
                  <a:pt x="51804" y="165369"/>
                </a:lnTo>
                <a:close/>
              </a:path>
              <a:path w="442595" h="439420">
                <a:moveTo>
                  <a:pt x="54673" y="186486"/>
                </a:moveTo>
                <a:lnTo>
                  <a:pt x="53837" y="186908"/>
                </a:lnTo>
                <a:lnTo>
                  <a:pt x="53009" y="187365"/>
                </a:lnTo>
                <a:lnTo>
                  <a:pt x="51804" y="187707"/>
                </a:lnTo>
                <a:lnTo>
                  <a:pt x="51335" y="189359"/>
                </a:lnTo>
                <a:lnTo>
                  <a:pt x="50954" y="190552"/>
                </a:lnTo>
                <a:lnTo>
                  <a:pt x="50598" y="191796"/>
                </a:lnTo>
                <a:lnTo>
                  <a:pt x="54673" y="191796"/>
                </a:lnTo>
                <a:lnTo>
                  <a:pt x="54673" y="186486"/>
                </a:lnTo>
                <a:close/>
              </a:path>
              <a:path w="442595" h="439420">
                <a:moveTo>
                  <a:pt x="19659" y="421438"/>
                </a:moveTo>
                <a:lnTo>
                  <a:pt x="7354" y="421438"/>
                </a:lnTo>
                <a:lnTo>
                  <a:pt x="7354" y="424270"/>
                </a:lnTo>
                <a:lnTo>
                  <a:pt x="19659" y="424270"/>
                </a:lnTo>
                <a:lnTo>
                  <a:pt x="19659" y="421438"/>
                </a:lnTo>
                <a:close/>
              </a:path>
              <a:path w="442595" h="439420">
                <a:moveTo>
                  <a:pt x="14263" y="416130"/>
                </a:moveTo>
                <a:lnTo>
                  <a:pt x="8981" y="416130"/>
                </a:lnTo>
                <a:lnTo>
                  <a:pt x="10619" y="419381"/>
                </a:lnTo>
                <a:lnTo>
                  <a:pt x="11062" y="421055"/>
                </a:lnTo>
                <a:lnTo>
                  <a:pt x="9806" y="421438"/>
                </a:lnTo>
                <a:lnTo>
                  <a:pt x="13423" y="421438"/>
                </a:lnTo>
                <a:lnTo>
                  <a:pt x="14263" y="418200"/>
                </a:lnTo>
                <a:lnTo>
                  <a:pt x="14263" y="416130"/>
                </a:lnTo>
                <a:close/>
              </a:path>
              <a:path w="442595" h="439420">
                <a:moveTo>
                  <a:pt x="4942" y="416130"/>
                </a:moveTo>
                <a:lnTo>
                  <a:pt x="3251" y="416930"/>
                </a:lnTo>
                <a:lnTo>
                  <a:pt x="1717" y="417372"/>
                </a:lnTo>
                <a:lnTo>
                  <a:pt x="0" y="417794"/>
                </a:lnTo>
                <a:lnTo>
                  <a:pt x="3251" y="418579"/>
                </a:lnTo>
                <a:lnTo>
                  <a:pt x="4942" y="419025"/>
                </a:lnTo>
                <a:lnTo>
                  <a:pt x="4942" y="416130"/>
                </a:lnTo>
                <a:close/>
              </a:path>
            </a:pathLst>
          </a:custGeom>
          <a:solidFill>
            <a:srgbClr val="213B82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8" name="object 8"/>
          <p:cNvSpPr/>
          <p:nvPr/>
        </p:nvSpPr>
        <p:spPr>
          <a:xfrm>
            <a:off x="10277172" y="6346165"/>
            <a:ext cx="4899" cy="3266"/>
          </a:xfrm>
          <a:custGeom>
            <a:avLst/>
            <a:gdLst/>
            <a:ahLst/>
            <a:cxnLst/>
            <a:rect l="l" t="t" r="r" b="b"/>
            <a:pathLst>
              <a:path w="3809" h="2539">
                <a:moveTo>
                  <a:pt x="3225" y="0"/>
                </a:moveTo>
                <a:lnTo>
                  <a:pt x="2452" y="380"/>
                </a:lnTo>
                <a:lnTo>
                  <a:pt x="0" y="1169"/>
                </a:lnTo>
                <a:lnTo>
                  <a:pt x="1587" y="2033"/>
                </a:lnTo>
                <a:lnTo>
                  <a:pt x="2019" y="2033"/>
                </a:lnTo>
                <a:lnTo>
                  <a:pt x="2452" y="1601"/>
                </a:lnTo>
                <a:lnTo>
                  <a:pt x="2933" y="773"/>
                </a:lnTo>
                <a:lnTo>
                  <a:pt x="32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9" name="object 9"/>
          <p:cNvSpPr/>
          <p:nvPr/>
        </p:nvSpPr>
        <p:spPr>
          <a:xfrm>
            <a:off x="10271361" y="6356065"/>
            <a:ext cx="6531" cy="3266"/>
          </a:xfrm>
          <a:custGeom>
            <a:avLst/>
            <a:gdLst/>
            <a:ahLst/>
            <a:cxnLst/>
            <a:rect l="l" t="t" r="r" b="b"/>
            <a:pathLst>
              <a:path w="5079" h="2539">
                <a:moveTo>
                  <a:pt x="4075" y="0"/>
                </a:moveTo>
                <a:lnTo>
                  <a:pt x="2882" y="814"/>
                </a:lnTo>
                <a:lnTo>
                  <a:pt x="1623" y="1612"/>
                </a:lnTo>
                <a:lnTo>
                  <a:pt x="0" y="2058"/>
                </a:lnTo>
                <a:lnTo>
                  <a:pt x="3693" y="2058"/>
                </a:lnTo>
                <a:lnTo>
                  <a:pt x="4939" y="1612"/>
                </a:lnTo>
                <a:lnTo>
                  <a:pt x="4521" y="1195"/>
                </a:lnTo>
                <a:lnTo>
                  <a:pt x="4521" y="814"/>
                </a:lnTo>
                <a:lnTo>
                  <a:pt x="40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1" name="object 11"/>
          <p:cNvSpPr/>
          <p:nvPr/>
        </p:nvSpPr>
        <p:spPr>
          <a:xfrm>
            <a:off x="10372106" y="6397890"/>
            <a:ext cx="20411" cy="25309"/>
          </a:xfrm>
          <a:custGeom>
            <a:avLst/>
            <a:gdLst/>
            <a:ahLst/>
            <a:cxnLst/>
            <a:rect l="l" t="t" r="r" b="b"/>
            <a:pathLst>
              <a:path w="15875" h="19685">
                <a:moveTo>
                  <a:pt x="14961" y="0"/>
                </a:moveTo>
                <a:lnTo>
                  <a:pt x="11746" y="2390"/>
                </a:lnTo>
                <a:lnTo>
                  <a:pt x="8891" y="4968"/>
                </a:lnTo>
                <a:lnTo>
                  <a:pt x="5259" y="6987"/>
                </a:lnTo>
                <a:lnTo>
                  <a:pt x="6134" y="8143"/>
                </a:lnTo>
                <a:lnTo>
                  <a:pt x="6858" y="8585"/>
                </a:lnTo>
                <a:lnTo>
                  <a:pt x="7303" y="9399"/>
                </a:lnTo>
                <a:lnTo>
                  <a:pt x="3657" y="12258"/>
                </a:lnTo>
                <a:lnTo>
                  <a:pt x="0" y="17538"/>
                </a:lnTo>
                <a:lnTo>
                  <a:pt x="6490" y="19573"/>
                </a:lnTo>
                <a:lnTo>
                  <a:pt x="9982" y="15507"/>
                </a:lnTo>
                <a:lnTo>
                  <a:pt x="15861" y="13920"/>
                </a:lnTo>
                <a:lnTo>
                  <a:pt x="15745" y="8143"/>
                </a:lnTo>
                <a:lnTo>
                  <a:pt x="15454" y="4968"/>
                </a:lnTo>
                <a:lnTo>
                  <a:pt x="149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8" name="object 18"/>
          <p:cNvSpPr/>
          <p:nvPr/>
        </p:nvSpPr>
        <p:spPr>
          <a:xfrm>
            <a:off x="10315453" y="6463355"/>
            <a:ext cx="5715" cy="9797"/>
          </a:xfrm>
          <a:custGeom>
            <a:avLst/>
            <a:gdLst/>
            <a:ahLst/>
            <a:cxnLst/>
            <a:rect l="l" t="t" r="r" b="b"/>
            <a:pathLst>
              <a:path w="4445" h="7620">
                <a:moveTo>
                  <a:pt x="3188" y="0"/>
                </a:moveTo>
                <a:lnTo>
                  <a:pt x="2376" y="482"/>
                </a:lnTo>
                <a:lnTo>
                  <a:pt x="1576" y="482"/>
                </a:lnTo>
                <a:lnTo>
                  <a:pt x="394" y="814"/>
                </a:lnTo>
                <a:lnTo>
                  <a:pt x="0" y="4038"/>
                </a:lnTo>
                <a:lnTo>
                  <a:pt x="1576" y="7340"/>
                </a:lnTo>
                <a:lnTo>
                  <a:pt x="4024" y="7340"/>
                </a:lnTo>
                <a:lnTo>
                  <a:pt x="3899" y="4038"/>
                </a:lnTo>
                <a:lnTo>
                  <a:pt x="3671" y="2476"/>
                </a:lnTo>
                <a:lnTo>
                  <a:pt x="31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2" name="object 22"/>
          <p:cNvSpPr/>
          <p:nvPr/>
        </p:nvSpPr>
        <p:spPr>
          <a:xfrm>
            <a:off x="10132485" y="6471719"/>
            <a:ext cx="31841" cy="44087"/>
          </a:xfrm>
          <a:custGeom>
            <a:avLst/>
            <a:gdLst/>
            <a:ahLst/>
            <a:cxnLst/>
            <a:rect l="l" t="t" r="r" b="b"/>
            <a:pathLst>
              <a:path w="24765" h="34289">
                <a:moveTo>
                  <a:pt x="9828" y="0"/>
                </a:moveTo>
                <a:lnTo>
                  <a:pt x="8114" y="5688"/>
                </a:lnTo>
                <a:lnTo>
                  <a:pt x="12139" y="9028"/>
                </a:lnTo>
                <a:lnTo>
                  <a:pt x="13068" y="11049"/>
                </a:lnTo>
                <a:lnTo>
                  <a:pt x="10144" y="13460"/>
                </a:lnTo>
                <a:lnTo>
                  <a:pt x="6958" y="15530"/>
                </a:lnTo>
                <a:lnTo>
                  <a:pt x="3618" y="17575"/>
                </a:lnTo>
                <a:lnTo>
                  <a:pt x="4075" y="19151"/>
                </a:lnTo>
                <a:lnTo>
                  <a:pt x="4075" y="21590"/>
                </a:lnTo>
                <a:lnTo>
                  <a:pt x="5652" y="22057"/>
                </a:lnTo>
                <a:lnTo>
                  <a:pt x="7315" y="22453"/>
                </a:lnTo>
                <a:lnTo>
                  <a:pt x="8571" y="22820"/>
                </a:lnTo>
                <a:lnTo>
                  <a:pt x="8571" y="26543"/>
                </a:lnTo>
                <a:lnTo>
                  <a:pt x="1181" y="30999"/>
                </a:lnTo>
                <a:lnTo>
                  <a:pt x="0" y="33844"/>
                </a:lnTo>
                <a:lnTo>
                  <a:pt x="8927" y="31951"/>
                </a:lnTo>
                <a:lnTo>
                  <a:pt x="14269" y="29372"/>
                </a:lnTo>
                <a:lnTo>
                  <a:pt x="16861" y="24352"/>
                </a:lnTo>
                <a:lnTo>
                  <a:pt x="17539" y="15138"/>
                </a:lnTo>
                <a:lnTo>
                  <a:pt x="20789" y="13460"/>
                </a:lnTo>
                <a:lnTo>
                  <a:pt x="24472" y="13460"/>
                </a:lnTo>
                <a:lnTo>
                  <a:pt x="24472" y="8139"/>
                </a:lnTo>
                <a:lnTo>
                  <a:pt x="20789" y="7783"/>
                </a:lnTo>
                <a:lnTo>
                  <a:pt x="17118" y="6145"/>
                </a:lnTo>
                <a:lnTo>
                  <a:pt x="98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3" name="object 23"/>
          <p:cNvSpPr/>
          <p:nvPr/>
        </p:nvSpPr>
        <p:spPr>
          <a:xfrm>
            <a:off x="10231005" y="6473387"/>
            <a:ext cx="10614" cy="5715"/>
          </a:xfrm>
          <a:custGeom>
            <a:avLst/>
            <a:gdLst/>
            <a:ahLst/>
            <a:cxnLst/>
            <a:rect l="l" t="t" r="r" b="b"/>
            <a:pathLst>
              <a:path w="8254" h="4445">
                <a:moveTo>
                  <a:pt x="2896" y="0"/>
                </a:moveTo>
                <a:lnTo>
                  <a:pt x="0" y="0"/>
                </a:lnTo>
                <a:lnTo>
                  <a:pt x="812" y="1612"/>
                </a:lnTo>
                <a:lnTo>
                  <a:pt x="1676" y="3175"/>
                </a:lnTo>
                <a:lnTo>
                  <a:pt x="2501" y="4391"/>
                </a:lnTo>
                <a:lnTo>
                  <a:pt x="7354" y="4391"/>
                </a:lnTo>
                <a:lnTo>
                  <a:pt x="7786" y="3632"/>
                </a:lnTo>
                <a:lnTo>
                  <a:pt x="8204" y="2792"/>
                </a:lnTo>
                <a:lnTo>
                  <a:pt x="8204" y="1612"/>
                </a:lnTo>
                <a:lnTo>
                  <a:pt x="4913" y="798"/>
                </a:lnTo>
                <a:lnTo>
                  <a:pt x="28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4" name="object 24"/>
          <p:cNvSpPr/>
          <p:nvPr/>
        </p:nvSpPr>
        <p:spPr>
          <a:xfrm>
            <a:off x="10378864" y="6483801"/>
            <a:ext cx="31024" cy="40005"/>
          </a:xfrm>
          <a:custGeom>
            <a:avLst/>
            <a:gdLst/>
            <a:ahLst/>
            <a:cxnLst/>
            <a:rect l="l" t="t" r="r" b="b"/>
            <a:pathLst>
              <a:path w="24129" h="31114">
                <a:moveTo>
                  <a:pt x="15768" y="23240"/>
                </a:moveTo>
                <a:lnTo>
                  <a:pt x="12636" y="23240"/>
                </a:lnTo>
                <a:lnTo>
                  <a:pt x="14302" y="28497"/>
                </a:lnTo>
                <a:lnTo>
                  <a:pt x="21996" y="30974"/>
                </a:lnTo>
                <a:lnTo>
                  <a:pt x="19141" y="27762"/>
                </a:lnTo>
                <a:lnTo>
                  <a:pt x="16358" y="24090"/>
                </a:lnTo>
                <a:lnTo>
                  <a:pt x="15768" y="23240"/>
                </a:lnTo>
                <a:close/>
              </a:path>
              <a:path w="24129" h="31114">
                <a:moveTo>
                  <a:pt x="6109" y="0"/>
                </a:moveTo>
                <a:lnTo>
                  <a:pt x="3632" y="457"/>
                </a:lnTo>
                <a:lnTo>
                  <a:pt x="1602" y="1230"/>
                </a:lnTo>
                <a:lnTo>
                  <a:pt x="0" y="4521"/>
                </a:lnTo>
                <a:lnTo>
                  <a:pt x="878" y="5751"/>
                </a:lnTo>
                <a:lnTo>
                  <a:pt x="1602" y="6540"/>
                </a:lnTo>
                <a:lnTo>
                  <a:pt x="2034" y="7339"/>
                </a:lnTo>
                <a:lnTo>
                  <a:pt x="1602" y="8178"/>
                </a:lnTo>
                <a:lnTo>
                  <a:pt x="0" y="9752"/>
                </a:lnTo>
                <a:lnTo>
                  <a:pt x="1231" y="10982"/>
                </a:lnTo>
                <a:lnTo>
                  <a:pt x="2858" y="13423"/>
                </a:lnTo>
                <a:lnTo>
                  <a:pt x="2415" y="17157"/>
                </a:lnTo>
                <a:lnTo>
                  <a:pt x="1602" y="20725"/>
                </a:lnTo>
                <a:lnTo>
                  <a:pt x="878" y="24457"/>
                </a:lnTo>
                <a:lnTo>
                  <a:pt x="12636" y="23240"/>
                </a:lnTo>
                <a:lnTo>
                  <a:pt x="15768" y="23240"/>
                </a:lnTo>
                <a:lnTo>
                  <a:pt x="13464" y="19925"/>
                </a:lnTo>
                <a:lnTo>
                  <a:pt x="15102" y="18694"/>
                </a:lnTo>
                <a:lnTo>
                  <a:pt x="24066" y="18694"/>
                </a:lnTo>
                <a:lnTo>
                  <a:pt x="24066" y="15874"/>
                </a:lnTo>
                <a:lnTo>
                  <a:pt x="19404" y="14504"/>
                </a:lnTo>
                <a:lnTo>
                  <a:pt x="13849" y="14504"/>
                </a:lnTo>
                <a:lnTo>
                  <a:pt x="10169" y="11589"/>
                </a:lnTo>
                <a:lnTo>
                  <a:pt x="6109" y="0"/>
                </a:lnTo>
                <a:close/>
              </a:path>
              <a:path w="24129" h="31114">
                <a:moveTo>
                  <a:pt x="24066" y="18694"/>
                </a:moveTo>
                <a:lnTo>
                  <a:pt x="15102" y="18694"/>
                </a:lnTo>
                <a:lnTo>
                  <a:pt x="24066" y="19925"/>
                </a:lnTo>
                <a:lnTo>
                  <a:pt x="24066" y="18694"/>
                </a:lnTo>
                <a:close/>
              </a:path>
              <a:path w="24129" h="31114">
                <a:moveTo>
                  <a:pt x="18149" y="14134"/>
                </a:moveTo>
                <a:lnTo>
                  <a:pt x="13849" y="14504"/>
                </a:lnTo>
                <a:lnTo>
                  <a:pt x="19404" y="14504"/>
                </a:lnTo>
                <a:lnTo>
                  <a:pt x="18149" y="1413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5" name="object 25"/>
          <p:cNvSpPr/>
          <p:nvPr/>
        </p:nvSpPr>
        <p:spPr>
          <a:xfrm>
            <a:off x="10395123" y="6492669"/>
            <a:ext cx="4082" cy="5715"/>
          </a:xfrm>
          <a:custGeom>
            <a:avLst/>
            <a:gdLst/>
            <a:ahLst/>
            <a:cxnLst/>
            <a:rect l="l" t="t" r="r" b="b"/>
            <a:pathLst>
              <a:path w="3175" h="4445">
                <a:moveTo>
                  <a:pt x="1196" y="0"/>
                </a:moveTo>
                <a:lnTo>
                  <a:pt x="814" y="1703"/>
                </a:lnTo>
                <a:lnTo>
                  <a:pt x="317" y="2857"/>
                </a:lnTo>
                <a:lnTo>
                  <a:pt x="0" y="4089"/>
                </a:lnTo>
                <a:lnTo>
                  <a:pt x="2794" y="4089"/>
                </a:lnTo>
                <a:lnTo>
                  <a:pt x="2452" y="2857"/>
                </a:lnTo>
                <a:lnTo>
                  <a:pt x="2005" y="1703"/>
                </a:lnTo>
                <a:lnTo>
                  <a:pt x="11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6" name="object 26"/>
          <p:cNvSpPr/>
          <p:nvPr/>
        </p:nvSpPr>
        <p:spPr>
          <a:xfrm>
            <a:off x="10145126" y="6513672"/>
            <a:ext cx="17145" cy="10614"/>
          </a:xfrm>
          <a:custGeom>
            <a:avLst/>
            <a:gdLst/>
            <a:ahLst/>
            <a:cxnLst/>
            <a:rect l="l" t="t" r="r" b="b"/>
            <a:pathLst>
              <a:path w="13334" h="8254">
                <a:moveTo>
                  <a:pt x="10565" y="0"/>
                </a:moveTo>
                <a:lnTo>
                  <a:pt x="7707" y="1217"/>
                </a:lnTo>
                <a:lnTo>
                  <a:pt x="0" y="4025"/>
                </a:lnTo>
                <a:lnTo>
                  <a:pt x="0" y="7733"/>
                </a:lnTo>
                <a:lnTo>
                  <a:pt x="1954" y="6512"/>
                </a:lnTo>
                <a:lnTo>
                  <a:pt x="4050" y="5270"/>
                </a:lnTo>
                <a:lnTo>
                  <a:pt x="5712" y="4532"/>
                </a:lnTo>
                <a:lnTo>
                  <a:pt x="12976" y="4532"/>
                </a:lnTo>
                <a:lnTo>
                  <a:pt x="10565" y="0"/>
                </a:lnTo>
                <a:close/>
              </a:path>
              <a:path w="13334" h="8254">
                <a:moveTo>
                  <a:pt x="12976" y="4532"/>
                </a:moveTo>
                <a:lnTo>
                  <a:pt x="5712" y="4532"/>
                </a:lnTo>
                <a:lnTo>
                  <a:pt x="8481" y="5702"/>
                </a:lnTo>
                <a:lnTo>
                  <a:pt x="12649" y="5702"/>
                </a:lnTo>
                <a:lnTo>
                  <a:pt x="12976" y="45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7" name="object 27"/>
          <p:cNvSpPr/>
          <p:nvPr/>
        </p:nvSpPr>
        <p:spPr>
          <a:xfrm>
            <a:off x="10379998" y="6517306"/>
            <a:ext cx="4082" cy="4899"/>
          </a:xfrm>
          <a:custGeom>
            <a:avLst/>
            <a:gdLst/>
            <a:ahLst/>
            <a:cxnLst/>
            <a:rect l="l" t="t" r="r" b="b"/>
            <a:pathLst>
              <a:path w="3175" h="3810">
                <a:moveTo>
                  <a:pt x="0" y="3696"/>
                </a:moveTo>
                <a:lnTo>
                  <a:pt x="2757" y="3696"/>
                </a:lnTo>
                <a:lnTo>
                  <a:pt x="2757" y="0"/>
                </a:lnTo>
                <a:lnTo>
                  <a:pt x="0" y="0"/>
                </a:lnTo>
                <a:lnTo>
                  <a:pt x="0" y="36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8" name="object 28"/>
          <p:cNvSpPr/>
          <p:nvPr/>
        </p:nvSpPr>
        <p:spPr>
          <a:xfrm>
            <a:off x="10390985" y="6528855"/>
            <a:ext cx="8164" cy="6531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4807" y="3618"/>
                </a:moveTo>
                <a:lnTo>
                  <a:pt x="4406" y="3618"/>
                </a:lnTo>
                <a:lnTo>
                  <a:pt x="4406" y="4823"/>
                </a:lnTo>
                <a:lnTo>
                  <a:pt x="4807" y="3618"/>
                </a:lnTo>
                <a:close/>
              </a:path>
              <a:path w="6350" h="5079">
                <a:moveTo>
                  <a:pt x="6008" y="0"/>
                </a:moveTo>
                <a:lnTo>
                  <a:pt x="4028" y="353"/>
                </a:lnTo>
                <a:lnTo>
                  <a:pt x="1181" y="353"/>
                </a:lnTo>
                <a:lnTo>
                  <a:pt x="0" y="4406"/>
                </a:lnTo>
                <a:lnTo>
                  <a:pt x="4406" y="3618"/>
                </a:lnTo>
                <a:lnTo>
                  <a:pt x="4807" y="3618"/>
                </a:lnTo>
                <a:lnTo>
                  <a:pt x="60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DD9786CD-65C4-6D49-B131-559183937ACE}"/>
              </a:ext>
            </a:extLst>
          </p:cNvPr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x-none" i="1" dirty="0">
                <a:solidFill>
                  <a:srgbClr val="FF0000"/>
                </a:solidFill>
              </a:rPr>
              <a:t>(PICTURES FOR INFRASTRUCTURE HERE)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270" y="-117102"/>
            <a:ext cx="4972730" cy="39216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173" y="-117101"/>
            <a:ext cx="3786186" cy="69579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652" y="3396140"/>
            <a:ext cx="5190348" cy="344475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343" y="-117101"/>
            <a:ext cx="3857625" cy="69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241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820886" cy="29391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5" b="13375"/>
          <a:stretch/>
        </p:blipFill>
        <p:spPr>
          <a:xfrm>
            <a:off x="3673929" y="0"/>
            <a:ext cx="4350883" cy="56986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8025" b="35238"/>
          <a:stretch/>
        </p:blipFill>
        <p:spPr>
          <a:xfrm>
            <a:off x="8024812" y="0"/>
            <a:ext cx="4167188" cy="44413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509837"/>
            <a:ext cx="4016829" cy="2981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811" y="4441370"/>
            <a:ext cx="4167189" cy="241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3705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1008234"/>
              </p:ext>
            </p:extLst>
          </p:nvPr>
        </p:nvGraphicFramePr>
        <p:xfrm>
          <a:off x="2195072" y="1722923"/>
          <a:ext cx="8091928" cy="348188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845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3483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6556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56307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74858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 marL="15875" algn="ctr">
                        <a:lnSpc>
                          <a:spcPct val="100000"/>
                        </a:lnSpc>
                      </a:pPr>
                      <a:r>
                        <a:rPr sz="1400" b="1" spc="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ACTIVITIES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4899" marB="0">
                    <a:solidFill>
                      <a:srgbClr val="1F448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195580" marR="148590" indent="126364" algn="ctr">
                        <a:lnSpc>
                          <a:spcPct val="103000"/>
                        </a:lnSpc>
                      </a:pPr>
                      <a:r>
                        <a:rPr sz="1100" b="1" spc="8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WHO  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BENEFITS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633" marB="0">
                    <a:solidFill>
                      <a:srgbClr val="1F448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R="149860" algn="ctr">
                        <a:lnSpc>
                          <a:spcPct val="100000"/>
                        </a:lnSpc>
                      </a:pPr>
                      <a:r>
                        <a:rPr sz="1100" b="1" spc="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NO. </a:t>
                      </a:r>
                      <a:r>
                        <a:rPr sz="1100" b="1" spc="114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OF</a:t>
                      </a:r>
                      <a:r>
                        <a:rPr sz="1100" b="1" spc="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BENEFICIARIES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R="16446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100" b="1" spc="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/QUANTITY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1F448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 marL="330835" algn="ctr">
                        <a:lnSpc>
                          <a:spcPct val="100000"/>
                        </a:lnSpc>
                      </a:pPr>
                      <a:r>
                        <a:rPr sz="1400" b="1" spc="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COMMUNITIES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4899" marB="0">
                    <a:solidFill>
                      <a:srgbClr val="1F448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4453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1200" b="1" dirty="0" smtClean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lang="en-GB" sz="1200" b="1" dirty="0" smtClean="0">
                        <a:latin typeface="Times New Roman"/>
                        <a:cs typeface="Times New Roman"/>
                      </a:endParaRPr>
                    </a:p>
                    <a:p>
                      <a:pPr marR="32384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GB" sz="1200" b="1" spc="15" dirty="0" smtClean="0">
                          <a:solidFill>
                            <a:srgbClr val="231F20"/>
                          </a:solidFill>
                          <a:latin typeface="Swis721 Lt BT"/>
                          <a:cs typeface="Swis721 Lt BT"/>
                        </a:rPr>
                        <a:t>EXTENSION </a:t>
                      </a:r>
                      <a:r>
                        <a:rPr lang="en-GB" sz="1200" b="1" spc="10" dirty="0" smtClean="0">
                          <a:solidFill>
                            <a:srgbClr val="231F20"/>
                          </a:solidFill>
                          <a:latin typeface="Swis721 Lt BT"/>
                          <a:cs typeface="Swis721 Lt BT"/>
                        </a:rPr>
                        <a:t>OF</a:t>
                      </a:r>
                      <a:r>
                        <a:rPr lang="en-GB" sz="1200" b="1" spc="-15" dirty="0" smtClean="0">
                          <a:solidFill>
                            <a:srgbClr val="231F20"/>
                          </a:solidFill>
                          <a:latin typeface="Swis721 Lt BT"/>
                          <a:cs typeface="Swis721 Lt BT"/>
                        </a:rPr>
                        <a:t> </a:t>
                      </a:r>
                      <a:r>
                        <a:rPr lang="en-GB" sz="1200" b="1" spc="10" dirty="0" smtClean="0">
                          <a:solidFill>
                            <a:srgbClr val="231F20"/>
                          </a:solidFill>
                          <a:latin typeface="Swis721 Lt BT"/>
                          <a:cs typeface="Swis721 Lt BT"/>
                        </a:rPr>
                        <a:t>ELECTRICITY</a:t>
                      </a:r>
                      <a:endParaRPr lang="en-GB" sz="1200" b="1" dirty="0">
                        <a:latin typeface="Swis721 Lt BT"/>
                        <a:cs typeface="Swis721 Lt BT"/>
                      </a:endParaRPr>
                    </a:p>
                  </a:txBody>
                  <a:tcPr marL="0" marR="0" marT="0" marB="0">
                    <a:lnR w="28575">
                      <a:solidFill>
                        <a:srgbClr val="1F448C"/>
                      </a:solidFill>
                      <a:prstDash val="solid"/>
                    </a:lnR>
                    <a:lnB w="38100">
                      <a:solidFill>
                        <a:srgbClr val="1F448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1200" b="1" dirty="0" smtClean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lang="en-GB" sz="1200" b="1" dirty="0" smtClean="0">
                        <a:latin typeface="Times New Roman"/>
                        <a:cs typeface="Times New Roman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en-GB" sz="1200" b="1" spc="10" dirty="0" smtClean="0">
                          <a:solidFill>
                            <a:srgbClr val="231F20"/>
                          </a:solidFill>
                          <a:latin typeface="Swis721 Lt BT"/>
                          <a:cs typeface="Swis721 Lt BT"/>
                        </a:rPr>
                        <a:t>COMMUNITY</a:t>
                      </a:r>
                      <a:endParaRPr lang="en-GB" sz="1200" b="1" dirty="0">
                        <a:latin typeface="Swis721 Lt BT"/>
                        <a:cs typeface="Swis721 Lt BT"/>
                      </a:endParaRPr>
                    </a:p>
                  </a:txBody>
                  <a:tcPr marL="0" marR="0" marT="0" marB="0">
                    <a:lnL w="28575">
                      <a:solidFill>
                        <a:srgbClr val="1F448C"/>
                      </a:solidFill>
                      <a:prstDash val="solid"/>
                    </a:lnL>
                    <a:lnR w="28575">
                      <a:solidFill>
                        <a:srgbClr val="1F448C"/>
                      </a:solidFill>
                      <a:prstDash val="solid"/>
                    </a:lnR>
                    <a:lnB w="38100">
                      <a:solidFill>
                        <a:srgbClr val="1F448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1200" b="1" dirty="0" smtClean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lang="en-GB" sz="1200" b="1" dirty="0" smtClean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en-GB" sz="1200" b="1" dirty="0" smtClean="0">
                          <a:latin typeface="Times New Roman"/>
                          <a:cs typeface="Times New Roman"/>
                        </a:rPr>
                        <a:t>COMMUNITY</a:t>
                      </a:r>
                      <a:r>
                        <a:rPr lang="en-GB" sz="1200" b="1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endParaRPr lang="en-GB" sz="1200" b="1" dirty="0" smtClean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1F448C"/>
                      </a:solidFill>
                      <a:prstDash val="solid"/>
                    </a:lnL>
                    <a:lnR w="28575">
                      <a:solidFill>
                        <a:srgbClr val="1F448C"/>
                      </a:solidFill>
                      <a:prstDash val="solid"/>
                    </a:lnR>
                    <a:lnB w="38100">
                      <a:solidFill>
                        <a:srgbClr val="1F448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344170" indent="0" algn="ctr">
                        <a:lnSpc>
                          <a:spcPts val="990"/>
                        </a:lnSpc>
                        <a:buSzPct val="88235"/>
                        <a:buNone/>
                        <a:tabLst>
                          <a:tab pos="617855" algn="l"/>
                        </a:tabLst>
                      </a:pPr>
                      <a:endParaRPr lang="en-GB" sz="1200" b="1" dirty="0" smtClean="0">
                        <a:latin typeface="Swis721 Lt BT"/>
                        <a:cs typeface="Swis721 Lt BT"/>
                      </a:endParaRPr>
                    </a:p>
                    <a:p>
                      <a:pPr marL="0" marR="344170" indent="0" algn="ctr">
                        <a:lnSpc>
                          <a:spcPts val="990"/>
                        </a:lnSpc>
                        <a:buSzPct val="88235"/>
                        <a:buNone/>
                        <a:tabLst>
                          <a:tab pos="617855" algn="l"/>
                        </a:tabLst>
                      </a:pPr>
                      <a:endParaRPr lang="en-GB" sz="1200" b="1" dirty="0" smtClean="0">
                        <a:latin typeface="Swis721 Lt BT"/>
                        <a:cs typeface="Swis721 Lt BT"/>
                      </a:endParaRPr>
                    </a:p>
                    <a:p>
                      <a:pPr marL="0" marR="344170" indent="0" algn="ctr">
                        <a:lnSpc>
                          <a:spcPts val="990"/>
                        </a:lnSpc>
                        <a:buSzPct val="88235"/>
                        <a:buNone/>
                        <a:tabLst>
                          <a:tab pos="617855" algn="l"/>
                        </a:tabLst>
                      </a:pPr>
                      <a:endParaRPr lang="en-GB" sz="1200" b="1" dirty="0" smtClean="0">
                        <a:latin typeface="Swis721 Lt BT"/>
                        <a:cs typeface="Swis721 Lt BT"/>
                      </a:endParaRPr>
                    </a:p>
                    <a:p>
                      <a:pPr marL="0" marR="344170" indent="0" algn="ctr">
                        <a:lnSpc>
                          <a:spcPts val="990"/>
                        </a:lnSpc>
                        <a:buSzPct val="88235"/>
                        <a:buNone/>
                        <a:tabLst>
                          <a:tab pos="617855" algn="l"/>
                        </a:tabLst>
                      </a:pPr>
                      <a:r>
                        <a:rPr lang="en-GB" sz="1200" b="1" dirty="0" smtClean="0">
                          <a:latin typeface="Swis721 Lt BT"/>
                          <a:cs typeface="Swis721 Lt BT"/>
                        </a:rPr>
                        <a:t>ANYINOFI</a:t>
                      </a:r>
                    </a:p>
                    <a:p>
                      <a:pPr marL="0" marR="344170" indent="0" algn="ctr">
                        <a:lnSpc>
                          <a:spcPts val="990"/>
                        </a:lnSpc>
                        <a:buSzPct val="88235"/>
                        <a:buNone/>
                        <a:tabLst>
                          <a:tab pos="617855" algn="l"/>
                        </a:tabLst>
                      </a:pPr>
                      <a:r>
                        <a:rPr lang="en-GB" sz="1200" b="1" dirty="0" smtClean="0">
                          <a:latin typeface="Swis721 Lt BT"/>
                          <a:cs typeface="Swis721 Lt BT"/>
                        </a:rPr>
                        <a:t>DAGOMBA</a:t>
                      </a:r>
                    </a:p>
                  </a:txBody>
                  <a:tcPr marL="0" marR="0" marT="0" marB="0">
                    <a:lnL w="28575">
                      <a:solidFill>
                        <a:srgbClr val="1F448C"/>
                      </a:solidFill>
                      <a:prstDash val="solid"/>
                    </a:lnL>
                    <a:lnB w="38100">
                      <a:solidFill>
                        <a:srgbClr val="1F448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46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lang="en-GB" sz="1200" b="1" dirty="0" smtClean="0">
                        <a:latin typeface="Times New Roman"/>
                        <a:cs typeface="Times New Roman"/>
                      </a:endParaRPr>
                    </a:p>
                    <a:p>
                      <a:pPr marL="79375" marR="100965" indent="-5080" algn="ctr">
                        <a:lnSpc>
                          <a:spcPct val="103000"/>
                        </a:lnSpc>
                        <a:spcBef>
                          <a:spcPts val="5"/>
                        </a:spcBef>
                      </a:pPr>
                      <a:r>
                        <a:rPr lang="en-GB" sz="1200" b="1" spc="10" dirty="0" smtClean="0">
                          <a:solidFill>
                            <a:srgbClr val="231F20"/>
                          </a:solidFill>
                          <a:latin typeface="Swis721 Lt BT"/>
                          <a:cs typeface="Swis721 Lt BT"/>
                        </a:rPr>
                        <a:t>INSTALLATION OF STREET </a:t>
                      </a:r>
                      <a:r>
                        <a:rPr lang="en-GB" sz="1200" b="1" spc="15" dirty="0" smtClean="0">
                          <a:solidFill>
                            <a:srgbClr val="231F20"/>
                          </a:solidFill>
                          <a:latin typeface="Swis721 Lt BT"/>
                          <a:cs typeface="Swis721 Lt BT"/>
                        </a:rPr>
                        <a:t>LIGHTS </a:t>
                      </a:r>
                      <a:r>
                        <a:rPr lang="en-GB" sz="1200" b="1" spc="10" baseline="0" dirty="0" smtClean="0">
                          <a:solidFill>
                            <a:srgbClr val="231F20"/>
                          </a:solidFill>
                          <a:latin typeface="Swis721 Lt BT"/>
                          <a:cs typeface="Swis721 Lt BT"/>
                        </a:rPr>
                        <a:t> AND ENERGY SAVING BULBS TO HOUSE HOLDS</a:t>
                      </a:r>
                      <a:endParaRPr lang="en-GB" sz="1200" b="1" dirty="0">
                        <a:latin typeface="Swis721 Lt BT"/>
                        <a:cs typeface="Swis721 Lt BT"/>
                      </a:endParaRPr>
                    </a:p>
                  </a:txBody>
                  <a:tcPr marL="0" marR="0" marT="3266" marB="0">
                    <a:lnR w="28575">
                      <a:solidFill>
                        <a:srgbClr val="1F448C"/>
                      </a:solidFill>
                      <a:prstDash val="solid"/>
                    </a:lnR>
                    <a:lnT w="38100">
                      <a:solidFill>
                        <a:srgbClr val="1F448C"/>
                      </a:solidFill>
                      <a:prstDash val="solid"/>
                    </a:lnT>
                    <a:lnB w="38100">
                      <a:solidFill>
                        <a:srgbClr val="1F448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lang="en-GB" sz="1200" b="1" dirty="0" smtClean="0">
                        <a:latin typeface="Times New Roman"/>
                        <a:cs typeface="Times New Roman"/>
                      </a:endParaRPr>
                    </a:p>
                    <a:p>
                      <a:pPr marL="13335" algn="ctr">
                        <a:lnSpc>
                          <a:spcPct val="100000"/>
                        </a:lnSpc>
                      </a:pPr>
                      <a:r>
                        <a:rPr lang="en-GB" sz="1200" b="1" spc="15" dirty="0" smtClean="0">
                          <a:solidFill>
                            <a:srgbClr val="231F20"/>
                          </a:solidFill>
                          <a:latin typeface="Swis721 Lt BT"/>
                          <a:cs typeface="Swis721 Lt BT"/>
                        </a:rPr>
                        <a:t>COMMUNITY</a:t>
                      </a:r>
                      <a:endParaRPr lang="en-GB" sz="1200" b="1" dirty="0">
                        <a:latin typeface="Swis721 Lt BT"/>
                        <a:cs typeface="Swis721 Lt BT"/>
                      </a:endParaRPr>
                    </a:p>
                  </a:txBody>
                  <a:tcPr marL="0" marR="0" marT="7348" marB="0">
                    <a:lnL w="28575">
                      <a:solidFill>
                        <a:srgbClr val="1F448C"/>
                      </a:solidFill>
                      <a:prstDash val="solid"/>
                    </a:lnL>
                    <a:lnR w="28575">
                      <a:solidFill>
                        <a:srgbClr val="1F448C"/>
                      </a:solidFill>
                      <a:prstDash val="solid"/>
                    </a:lnR>
                    <a:lnT w="38100">
                      <a:solidFill>
                        <a:srgbClr val="1F448C"/>
                      </a:solidFill>
                      <a:prstDash val="solid"/>
                    </a:lnT>
                    <a:lnB w="38100">
                      <a:solidFill>
                        <a:srgbClr val="1F448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lang="en-GB" sz="1200" b="1" dirty="0" smtClean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en-GB" sz="1200" b="1" dirty="0" smtClean="0">
                          <a:latin typeface="Times New Roman"/>
                          <a:cs typeface="Times New Roman"/>
                        </a:rPr>
                        <a:t>ALL COMMUNITIES </a:t>
                      </a:r>
                      <a:endParaRPr lang="en-GB" sz="12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449" marB="0">
                    <a:lnL w="28575">
                      <a:solidFill>
                        <a:srgbClr val="1F448C"/>
                      </a:solidFill>
                      <a:prstDash val="solid"/>
                    </a:lnL>
                    <a:lnR w="28575">
                      <a:solidFill>
                        <a:srgbClr val="1F448C"/>
                      </a:solidFill>
                      <a:prstDash val="solid"/>
                    </a:lnR>
                    <a:lnT w="38100">
                      <a:solidFill>
                        <a:srgbClr val="1F448C"/>
                      </a:solidFill>
                      <a:prstDash val="solid"/>
                    </a:lnT>
                    <a:lnB w="38100">
                      <a:solidFill>
                        <a:srgbClr val="1F448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10540" marR="855980" algn="ctr">
                        <a:lnSpc>
                          <a:spcPct val="103000"/>
                        </a:lnSpc>
                        <a:spcBef>
                          <a:spcPts val="185"/>
                        </a:spcBef>
                      </a:pPr>
                      <a:endParaRPr lang="en-GB" sz="1200" b="1" dirty="0" smtClean="0">
                        <a:latin typeface="Swis721 Lt BT"/>
                        <a:cs typeface="Swis721 Lt BT"/>
                      </a:endParaRPr>
                    </a:p>
                    <a:p>
                      <a:pPr marL="510540" marR="855980" algn="ctr">
                        <a:lnSpc>
                          <a:spcPct val="103000"/>
                        </a:lnSpc>
                        <a:spcBef>
                          <a:spcPts val="185"/>
                        </a:spcBef>
                      </a:pPr>
                      <a:r>
                        <a:rPr lang="en-GB" sz="1200" b="1" dirty="0" smtClean="0">
                          <a:latin typeface="Swis721 Lt BT"/>
                          <a:cs typeface="Swis721 Lt BT"/>
                        </a:rPr>
                        <a:t>CONST.</a:t>
                      </a:r>
                      <a:r>
                        <a:rPr lang="en-GB" sz="1200" b="1" baseline="0" dirty="0" smtClean="0">
                          <a:latin typeface="Swis721 Lt BT"/>
                          <a:cs typeface="Swis721 Lt BT"/>
                        </a:rPr>
                        <a:t>  WIDE</a:t>
                      </a:r>
                      <a:endParaRPr lang="en-GB" sz="1200" b="1" dirty="0" smtClean="0">
                        <a:latin typeface="Swis721 Lt BT"/>
                        <a:cs typeface="Swis721 Lt BT"/>
                      </a:endParaRPr>
                    </a:p>
                  </a:txBody>
                  <a:tcPr marL="0" marR="0" marT="30208" marB="0">
                    <a:lnL w="28575">
                      <a:solidFill>
                        <a:srgbClr val="1F448C"/>
                      </a:solidFill>
                      <a:prstDash val="solid"/>
                    </a:lnL>
                    <a:lnT w="38100">
                      <a:solidFill>
                        <a:srgbClr val="1F448C"/>
                      </a:solidFill>
                      <a:prstDash val="solid"/>
                    </a:lnT>
                    <a:lnB w="38100">
                      <a:solidFill>
                        <a:srgbClr val="1F448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49259">
                <a:tc>
                  <a:txBody>
                    <a:bodyPr/>
                    <a:lstStyle/>
                    <a:p>
                      <a:pPr marR="27940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lang="en-GB" sz="1200" b="1" spc="10" dirty="0" smtClean="0">
                          <a:solidFill>
                            <a:srgbClr val="231F20"/>
                          </a:solidFill>
                          <a:latin typeface="Swis721 Lt BT"/>
                          <a:cs typeface="Swis721 Lt BT"/>
                        </a:rPr>
                        <a:t>FREE ELECTRICITY FOR ALL</a:t>
                      </a:r>
                      <a:r>
                        <a:rPr lang="en-GB" sz="1200" b="1" spc="-25" dirty="0" smtClean="0">
                          <a:solidFill>
                            <a:srgbClr val="231F20"/>
                          </a:solidFill>
                          <a:latin typeface="Swis721 Lt BT"/>
                          <a:cs typeface="Swis721 Lt BT"/>
                        </a:rPr>
                        <a:t> </a:t>
                      </a:r>
                      <a:r>
                        <a:rPr lang="en-GB" sz="1200" b="1" spc="15" dirty="0" smtClean="0">
                          <a:solidFill>
                            <a:srgbClr val="231F20"/>
                          </a:solidFill>
                          <a:latin typeface="Swis721 Lt BT"/>
                          <a:cs typeface="Swis721 Lt BT"/>
                        </a:rPr>
                        <a:t>HOUSEHOLDS</a:t>
                      </a:r>
                      <a:endParaRPr lang="en-GB" sz="1200" b="1" dirty="0">
                        <a:latin typeface="Swis721 Lt BT"/>
                        <a:cs typeface="Swis721 Lt BT"/>
                      </a:endParaRPr>
                    </a:p>
                  </a:txBody>
                  <a:tcPr marL="0" marR="0" marT="23676" marB="0">
                    <a:lnR w="28575">
                      <a:solidFill>
                        <a:srgbClr val="1F448C"/>
                      </a:solidFill>
                      <a:prstDash val="solid"/>
                    </a:lnR>
                    <a:lnT w="38100">
                      <a:solidFill>
                        <a:srgbClr val="1F448C"/>
                      </a:solidFill>
                      <a:prstDash val="solid"/>
                    </a:lnT>
                    <a:lnB w="38100">
                      <a:solidFill>
                        <a:srgbClr val="1F448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lang="en-GB" sz="1200" b="1" spc="15" dirty="0" smtClean="0">
                          <a:solidFill>
                            <a:srgbClr val="231F20"/>
                          </a:solidFill>
                          <a:latin typeface="Swis721 Lt BT"/>
                          <a:cs typeface="Swis721 Lt BT"/>
                        </a:rPr>
                        <a:t>COMMUNITY</a:t>
                      </a:r>
                      <a:endParaRPr lang="en-GB" sz="1200" b="1" dirty="0">
                        <a:latin typeface="Swis721 Lt BT"/>
                        <a:cs typeface="Swis721 Lt BT"/>
                      </a:endParaRPr>
                    </a:p>
                  </a:txBody>
                  <a:tcPr marL="0" marR="0" marT="23676" marB="0">
                    <a:lnL w="28575">
                      <a:solidFill>
                        <a:srgbClr val="1F448C"/>
                      </a:solidFill>
                      <a:prstDash val="solid"/>
                    </a:lnL>
                    <a:lnR w="28575">
                      <a:solidFill>
                        <a:srgbClr val="1F448C"/>
                      </a:solidFill>
                      <a:prstDash val="solid"/>
                    </a:lnR>
                    <a:lnT w="38100">
                      <a:solidFill>
                        <a:srgbClr val="1F448C"/>
                      </a:solidFill>
                      <a:prstDash val="solid"/>
                    </a:lnT>
                    <a:lnB w="38100">
                      <a:solidFill>
                        <a:srgbClr val="1F448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369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en-GB" sz="1200" b="1" spc="15" dirty="0" smtClean="0">
                          <a:solidFill>
                            <a:srgbClr val="231F20"/>
                          </a:solidFill>
                          <a:latin typeface="Swis721 Lt BT"/>
                          <a:cs typeface="Swis721 Lt BT"/>
                        </a:rPr>
                        <a:t>HOUSEHOLDS</a:t>
                      </a:r>
                      <a:endParaRPr lang="en-GB" sz="1200" b="1" dirty="0">
                        <a:latin typeface="Swis721 Lt BT"/>
                        <a:cs typeface="Swis721 Lt BT"/>
                      </a:endParaRPr>
                    </a:p>
                  </a:txBody>
                  <a:tcPr marL="0" marR="0" marT="32657" marB="0">
                    <a:lnL w="28575">
                      <a:solidFill>
                        <a:srgbClr val="1F448C"/>
                      </a:solidFill>
                      <a:prstDash val="solid"/>
                    </a:lnL>
                    <a:lnR w="28575">
                      <a:solidFill>
                        <a:srgbClr val="1F448C"/>
                      </a:solidFill>
                      <a:prstDash val="solid"/>
                    </a:lnR>
                    <a:lnT w="38100">
                      <a:solidFill>
                        <a:srgbClr val="1F448C"/>
                      </a:solidFill>
                      <a:prstDash val="solid"/>
                    </a:lnT>
                    <a:lnB w="38100">
                      <a:solidFill>
                        <a:srgbClr val="1F448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6870"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lang="en-GB" sz="1200" b="1" spc="15" dirty="0" smtClean="0">
                          <a:solidFill>
                            <a:srgbClr val="231F20"/>
                          </a:solidFill>
                          <a:latin typeface="Swis721 Lt BT"/>
                          <a:cs typeface="Swis721 Lt BT"/>
                        </a:rPr>
                        <a:t>CONSTITUENCY</a:t>
                      </a:r>
                      <a:r>
                        <a:rPr lang="en-GB" sz="1200" b="1" dirty="0" smtClean="0">
                          <a:solidFill>
                            <a:srgbClr val="231F20"/>
                          </a:solidFill>
                          <a:latin typeface="Swis721 Lt BT"/>
                          <a:cs typeface="Swis721 Lt BT"/>
                        </a:rPr>
                        <a:t> </a:t>
                      </a:r>
                      <a:r>
                        <a:rPr lang="en-GB" sz="1200" b="1" spc="20" dirty="0" smtClean="0">
                          <a:solidFill>
                            <a:srgbClr val="231F20"/>
                          </a:solidFill>
                          <a:latin typeface="Swis721 Lt BT"/>
                          <a:cs typeface="Swis721 Lt BT"/>
                        </a:rPr>
                        <a:t>WIDE</a:t>
                      </a:r>
                      <a:endParaRPr lang="en-GB" sz="1200" b="1" dirty="0">
                        <a:latin typeface="Swis721 Lt BT"/>
                        <a:cs typeface="Swis721 Lt BT"/>
                      </a:endParaRPr>
                    </a:p>
                  </a:txBody>
                  <a:tcPr marL="0" marR="0" marT="35923" marB="0">
                    <a:lnL w="28575">
                      <a:solidFill>
                        <a:srgbClr val="1F448C"/>
                      </a:solidFill>
                      <a:prstDash val="solid"/>
                    </a:lnL>
                    <a:lnT w="38100">
                      <a:solidFill>
                        <a:srgbClr val="1F448C"/>
                      </a:solidFill>
                      <a:prstDash val="solid"/>
                    </a:lnT>
                    <a:lnB w="38100">
                      <a:solidFill>
                        <a:srgbClr val="1F448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object 3"/>
          <p:cNvSpPr/>
          <p:nvPr/>
        </p:nvSpPr>
        <p:spPr>
          <a:xfrm>
            <a:off x="1238251" y="6297510"/>
            <a:ext cx="8379006" cy="349431"/>
          </a:xfrm>
          <a:custGeom>
            <a:avLst/>
            <a:gdLst/>
            <a:ahLst/>
            <a:cxnLst/>
            <a:rect l="l" t="t" r="r" b="b"/>
            <a:pathLst>
              <a:path w="6517005" h="271779">
                <a:moveTo>
                  <a:pt x="0" y="271551"/>
                </a:moveTo>
                <a:lnTo>
                  <a:pt x="6516540" y="271551"/>
                </a:lnTo>
                <a:lnTo>
                  <a:pt x="6516540" y="0"/>
                </a:lnTo>
                <a:lnTo>
                  <a:pt x="0" y="0"/>
                </a:lnTo>
                <a:lnTo>
                  <a:pt x="0" y="271551"/>
                </a:lnTo>
                <a:close/>
              </a:path>
            </a:pathLst>
          </a:custGeom>
          <a:solidFill>
            <a:srgbClr val="E9E8F3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5" name="object 5"/>
          <p:cNvSpPr/>
          <p:nvPr/>
        </p:nvSpPr>
        <p:spPr>
          <a:xfrm>
            <a:off x="1513974" y="6003424"/>
            <a:ext cx="637629" cy="587829"/>
          </a:xfrm>
          <a:custGeom>
            <a:avLst/>
            <a:gdLst/>
            <a:ahLst/>
            <a:cxnLst/>
            <a:rect l="l" t="t" r="r" b="b"/>
            <a:pathLst>
              <a:path w="495934" h="457200">
                <a:moveTo>
                  <a:pt x="43042" y="450849"/>
                </a:moveTo>
                <a:lnTo>
                  <a:pt x="32255" y="450849"/>
                </a:lnTo>
                <a:lnTo>
                  <a:pt x="32969" y="452119"/>
                </a:lnTo>
                <a:lnTo>
                  <a:pt x="18796" y="454659"/>
                </a:lnTo>
                <a:lnTo>
                  <a:pt x="19237" y="455929"/>
                </a:lnTo>
                <a:lnTo>
                  <a:pt x="19594" y="457199"/>
                </a:lnTo>
                <a:lnTo>
                  <a:pt x="39585" y="457199"/>
                </a:lnTo>
                <a:lnTo>
                  <a:pt x="39937" y="454659"/>
                </a:lnTo>
                <a:lnTo>
                  <a:pt x="43042" y="450849"/>
                </a:lnTo>
                <a:close/>
              </a:path>
              <a:path w="495934" h="457200">
                <a:moveTo>
                  <a:pt x="26984" y="322579"/>
                </a:moveTo>
                <a:lnTo>
                  <a:pt x="31306" y="341629"/>
                </a:lnTo>
                <a:lnTo>
                  <a:pt x="31965" y="350519"/>
                </a:lnTo>
                <a:lnTo>
                  <a:pt x="30200" y="358139"/>
                </a:lnTo>
                <a:lnTo>
                  <a:pt x="30270" y="405129"/>
                </a:lnTo>
                <a:lnTo>
                  <a:pt x="24532" y="424179"/>
                </a:lnTo>
                <a:lnTo>
                  <a:pt x="7350" y="436879"/>
                </a:lnTo>
                <a:lnTo>
                  <a:pt x="9330" y="439419"/>
                </a:lnTo>
                <a:lnTo>
                  <a:pt x="13484" y="445769"/>
                </a:lnTo>
                <a:lnTo>
                  <a:pt x="9330" y="445769"/>
                </a:lnTo>
                <a:lnTo>
                  <a:pt x="5396" y="447039"/>
                </a:lnTo>
                <a:lnTo>
                  <a:pt x="914" y="447039"/>
                </a:lnTo>
                <a:lnTo>
                  <a:pt x="914" y="448309"/>
                </a:lnTo>
                <a:lnTo>
                  <a:pt x="443" y="450849"/>
                </a:lnTo>
                <a:lnTo>
                  <a:pt x="0" y="452119"/>
                </a:lnTo>
                <a:lnTo>
                  <a:pt x="12908" y="452119"/>
                </a:lnTo>
                <a:lnTo>
                  <a:pt x="20378" y="450849"/>
                </a:lnTo>
                <a:lnTo>
                  <a:pt x="43042" y="450849"/>
                </a:lnTo>
                <a:lnTo>
                  <a:pt x="44077" y="449579"/>
                </a:lnTo>
                <a:lnTo>
                  <a:pt x="48131" y="448309"/>
                </a:lnTo>
                <a:lnTo>
                  <a:pt x="47358" y="448309"/>
                </a:lnTo>
                <a:lnTo>
                  <a:pt x="46530" y="447039"/>
                </a:lnTo>
                <a:lnTo>
                  <a:pt x="45248" y="445769"/>
                </a:lnTo>
                <a:lnTo>
                  <a:pt x="45248" y="444499"/>
                </a:lnTo>
                <a:lnTo>
                  <a:pt x="30200" y="444499"/>
                </a:lnTo>
                <a:lnTo>
                  <a:pt x="21625" y="440689"/>
                </a:lnTo>
                <a:lnTo>
                  <a:pt x="22489" y="436879"/>
                </a:lnTo>
                <a:lnTo>
                  <a:pt x="24930" y="434339"/>
                </a:lnTo>
                <a:lnTo>
                  <a:pt x="68160" y="434339"/>
                </a:lnTo>
                <a:lnTo>
                  <a:pt x="69303" y="427989"/>
                </a:lnTo>
                <a:lnTo>
                  <a:pt x="69506" y="411479"/>
                </a:lnTo>
                <a:lnTo>
                  <a:pt x="70591" y="387349"/>
                </a:lnTo>
                <a:lnTo>
                  <a:pt x="73277" y="364489"/>
                </a:lnTo>
                <a:lnTo>
                  <a:pt x="78281" y="349249"/>
                </a:lnTo>
                <a:lnTo>
                  <a:pt x="125357" y="349249"/>
                </a:lnTo>
                <a:lnTo>
                  <a:pt x="125949" y="340359"/>
                </a:lnTo>
                <a:lnTo>
                  <a:pt x="51000" y="340359"/>
                </a:lnTo>
                <a:lnTo>
                  <a:pt x="39585" y="337819"/>
                </a:lnTo>
                <a:lnTo>
                  <a:pt x="39128" y="335279"/>
                </a:lnTo>
                <a:lnTo>
                  <a:pt x="38365" y="330199"/>
                </a:lnTo>
                <a:lnTo>
                  <a:pt x="37084" y="330199"/>
                </a:lnTo>
                <a:lnTo>
                  <a:pt x="35495" y="328929"/>
                </a:lnTo>
                <a:lnTo>
                  <a:pt x="33868" y="328929"/>
                </a:lnTo>
                <a:lnTo>
                  <a:pt x="33868" y="327659"/>
                </a:lnTo>
                <a:lnTo>
                  <a:pt x="33475" y="326389"/>
                </a:lnTo>
                <a:lnTo>
                  <a:pt x="32969" y="325119"/>
                </a:lnTo>
                <a:lnTo>
                  <a:pt x="30999" y="323849"/>
                </a:lnTo>
                <a:lnTo>
                  <a:pt x="26984" y="322579"/>
                </a:lnTo>
                <a:close/>
              </a:path>
              <a:path w="495934" h="457200">
                <a:moveTo>
                  <a:pt x="159458" y="443229"/>
                </a:moveTo>
                <a:lnTo>
                  <a:pt x="123212" y="443229"/>
                </a:lnTo>
                <a:lnTo>
                  <a:pt x="121992" y="445769"/>
                </a:lnTo>
                <a:lnTo>
                  <a:pt x="123212" y="448309"/>
                </a:lnTo>
                <a:lnTo>
                  <a:pt x="134405" y="449579"/>
                </a:lnTo>
                <a:lnTo>
                  <a:pt x="153168" y="449579"/>
                </a:lnTo>
                <a:lnTo>
                  <a:pt x="162331" y="448309"/>
                </a:lnTo>
                <a:lnTo>
                  <a:pt x="162331" y="445769"/>
                </a:lnTo>
                <a:lnTo>
                  <a:pt x="159458" y="445769"/>
                </a:lnTo>
                <a:lnTo>
                  <a:pt x="157808" y="444499"/>
                </a:lnTo>
                <a:lnTo>
                  <a:pt x="159458" y="443229"/>
                </a:lnTo>
                <a:close/>
              </a:path>
              <a:path w="495934" h="457200">
                <a:moveTo>
                  <a:pt x="243823" y="396239"/>
                </a:moveTo>
                <a:lnTo>
                  <a:pt x="198183" y="396239"/>
                </a:lnTo>
                <a:lnTo>
                  <a:pt x="202741" y="397509"/>
                </a:lnTo>
                <a:lnTo>
                  <a:pt x="201997" y="410209"/>
                </a:lnTo>
                <a:lnTo>
                  <a:pt x="201873" y="422909"/>
                </a:lnTo>
                <a:lnTo>
                  <a:pt x="201997" y="426719"/>
                </a:lnTo>
                <a:lnTo>
                  <a:pt x="202741" y="435609"/>
                </a:lnTo>
                <a:lnTo>
                  <a:pt x="200620" y="440689"/>
                </a:lnTo>
                <a:lnTo>
                  <a:pt x="197319" y="440689"/>
                </a:lnTo>
                <a:lnTo>
                  <a:pt x="197319" y="445769"/>
                </a:lnTo>
                <a:lnTo>
                  <a:pt x="207480" y="447039"/>
                </a:lnTo>
                <a:lnTo>
                  <a:pt x="214222" y="448309"/>
                </a:lnTo>
                <a:lnTo>
                  <a:pt x="219679" y="448309"/>
                </a:lnTo>
                <a:lnTo>
                  <a:pt x="225982" y="449579"/>
                </a:lnTo>
                <a:lnTo>
                  <a:pt x="235835" y="447039"/>
                </a:lnTo>
                <a:lnTo>
                  <a:pt x="272964" y="447039"/>
                </a:lnTo>
                <a:lnTo>
                  <a:pt x="273109" y="445769"/>
                </a:lnTo>
                <a:lnTo>
                  <a:pt x="273109" y="443229"/>
                </a:lnTo>
                <a:lnTo>
                  <a:pt x="290162" y="443229"/>
                </a:lnTo>
                <a:lnTo>
                  <a:pt x="289482" y="438149"/>
                </a:lnTo>
                <a:lnTo>
                  <a:pt x="291503" y="438149"/>
                </a:lnTo>
                <a:lnTo>
                  <a:pt x="293597" y="436879"/>
                </a:lnTo>
                <a:lnTo>
                  <a:pt x="263804" y="436879"/>
                </a:lnTo>
                <a:lnTo>
                  <a:pt x="264232" y="435609"/>
                </a:lnTo>
                <a:lnTo>
                  <a:pt x="264664" y="435609"/>
                </a:lnTo>
                <a:lnTo>
                  <a:pt x="262483" y="433069"/>
                </a:lnTo>
                <a:lnTo>
                  <a:pt x="245944" y="433069"/>
                </a:lnTo>
                <a:lnTo>
                  <a:pt x="246326" y="431799"/>
                </a:lnTo>
                <a:lnTo>
                  <a:pt x="246772" y="430529"/>
                </a:lnTo>
                <a:lnTo>
                  <a:pt x="251585" y="430529"/>
                </a:lnTo>
                <a:lnTo>
                  <a:pt x="254876" y="429259"/>
                </a:lnTo>
                <a:lnTo>
                  <a:pt x="254164" y="415289"/>
                </a:lnTo>
                <a:lnTo>
                  <a:pt x="253288" y="402589"/>
                </a:lnTo>
                <a:lnTo>
                  <a:pt x="246772" y="402589"/>
                </a:lnTo>
                <a:lnTo>
                  <a:pt x="243823" y="396239"/>
                </a:lnTo>
                <a:close/>
              </a:path>
              <a:path w="495934" h="457200">
                <a:moveTo>
                  <a:pt x="272964" y="447039"/>
                </a:moveTo>
                <a:lnTo>
                  <a:pt x="250382" y="447039"/>
                </a:lnTo>
                <a:lnTo>
                  <a:pt x="264334" y="448309"/>
                </a:lnTo>
                <a:lnTo>
                  <a:pt x="272401" y="449579"/>
                </a:lnTo>
                <a:lnTo>
                  <a:pt x="272818" y="448309"/>
                </a:lnTo>
                <a:lnTo>
                  <a:pt x="272964" y="447039"/>
                </a:lnTo>
                <a:close/>
              </a:path>
              <a:path w="495934" h="457200">
                <a:moveTo>
                  <a:pt x="95821" y="427989"/>
                </a:moveTo>
                <a:lnTo>
                  <a:pt x="95821" y="431799"/>
                </a:lnTo>
                <a:lnTo>
                  <a:pt x="99885" y="431799"/>
                </a:lnTo>
                <a:lnTo>
                  <a:pt x="100735" y="434339"/>
                </a:lnTo>
                <a:lnTo>
                  <a:pt x="99108" y="435609"/>
                </a:lnTo>
                <a:lnTo>
                  <a:pt x="97850" y="435609"/>
                </a:lnTo>
                <a:lnTo>
                  <a:pt x="97850" y="439419"/>
                </a:lnTo>
                <a:lnTo>
                  <a:pt x="100313" y="441959"/>
                </a:lnTo>
                <a:lnTo>
                  <a:pt x="101092" y="448309"/>
                </a:lnTo>
                <a:lnTo>
                  <a:pt x="111772" y="448309"/>
                </a:lnTo>
                <a:lnTo>
                  <a:pt x="115365" y="445769"/>
                </a:lnTo>
                <a:lnTo>
                  <a:pt x="123212" y="443229"/>
                </a:lnTo>
                <a:lnTo>
                  <a:pt x="159458" y="443229"/>
                </a:lnTo>
                <a:lnTo>
                  <a:pt x="159458" y="440689"/>
                </a:lnTo>
                <a:lnTo>
                  <a:pt x="146771" y="439419"/>
                </a:lnTo>
                <a:lnTo>
                  <a:pt x="124393" y="439419"/>
                </a:lnTo>
                <a:lnTo>
                  <a:pt x="122838" y="429259"/>
                </a:lnTo>
                <a:lnTo>
                  <a:pt x="99108" y="429259"/>
                </a:lnTo>
                <a:lnTo>
                  <a:pt x="95821" y="427989"/>
                </a:lnTo>
                <a:close/>
              </a:path>
              <a:path w="495934" h="457200">
                <a:moveTo>
                  <a:pt x="68160" y="434339"/>
                </a:moveTo>
                <a:lnTo>
                  <a:pt x="41222" y="434339"/>
                </a:lnTo>
                <a:lnTo>
                  <a:pt x="48165" y="440689"/>
                </a:lnTo>
                <a:lnTo>
                  <a:pt x="53179" y="444499"/>
                </a:lnTo>
                <a:lnTo>
                  <a:pt x="58120" y="445769"/>
                </a:lnTo>
                <a:lnTo>
                  <a:pt x="64842" y="445769"/>
                </a:lnTo>
                <a:lnTo>
                  <a:pt x="66560" y="443229"/>
                </a:lnTo>
                <a:lnTo>
                  <a:pt x="68160" y="434339"/>
                </a:lnTo>
                <a:close/>
              </a:path>
              <a:path w="495934" h="457200">
                <a:moveTo>
                  <a:pt x="125357" y="349249"/>
                </a:moveTo>
                <a:lnTo>
                  <a:pt x="78281" y="349249"/>
                </a:lnTo>
                <a:lnTo>
                  <a:pt x="81228" y="370839"/>
                </a:lnTo>
                <a:lnTo>
                  <a:pt x="81291" y="373379"/>
                </a:lnTo>
                <a:lnTo>
                  <a:pt x="79203" y="397509"/>
                </a:lnTo>
                <a:lnTo>
                  <a:pt x="74722" y="421639"/>
                </a:lnTo>
                <a:lnTo>
                  <a:pt x="70991" y="443229"/>
                </a:lnTo>
                <a:lnTo>
                  <a:pt x="78816" y="444499"/>
                </a:lnTo>
                <a:lnTo>
                  <a:pt x="85087" y="445769"/>
                </a:lnTo>
                <a:lnTo>
                  <a:pt x="90517" y="444499"/>
                </a:lnTo>
                <a:lnTo>
                  <a:pt x="95821" y="444499"/>
                </a:lnTo>
                <a:lnTo>
                  <a:pt x="90797" y="440689"/>
                </a:lnTo>
                <a:lnTo>
                  <a:pt x="86149" y="436879"/>
                </a:lnTo>
                <a:lnTo>
                  <a:pt x="83790" y="431799"/>
                </a:lnTo>
                <a:lnTo>
                  <a:pt x="85633" y="422909"/>
                </a:lnTo>
                <a:lnTo>
                  <a:pt x="85633" y="416559"/>
                </a:lnTo>
                <a:lnTo>
                  <a:pt x="84034" y="411479"/>
                </a:lnTo>
                <a:lnTo>
                  <a:pt x="86461" y="408939"/>
                </a:lnTo>
                <a:lnTo>
                  <a:pt x="90525" y="403859"/>
                </a:lnTo>
                <a:lnTo>
                  <a:pt x="120732" y="403859"/>
                </a:lnTo>
                <a:lnTo>
                  <a:pt x="121632" y="384809"/>
                </a:lnTo>
                <a:lnTo>
                  <a:pt x="124934" y="355599"/>
                </a:lnTo>
                <a:lnTo>
                  <a:pt x="125357" y="349249"/>
                </a:lnTo>
                <a:close/>
              </a:path>
              <a:path w="495934" h="457200">
                <a:moveTo>
                  <a:pt x="35887" y="436879"/>
                </a:moveTo>
                <a:lnTo>
                  <a:pt x="31923" y="440689"/>
                </a:lnTo>
                <a:lnTo>
                  <a:pt x="30200" y="444499"/>
                </a:lnTo>
                <a:lnTo>
                  <a:pt x="45248" y="444499"/>
                </a:lnTo>
                <a:lnTo>
                  <a:pt x="44856" y="443229"/>
                </a:lnTo>
                <a:lnTo>
                  <a:pt x="38365" y="443229"/>
                </a:lnTo>
                <a:lnTo>
                  <a:pt x="35887" y="436879"/>
                </a:lnTo>
                <a:close/>
              </a:path>
              <a:path w="495934" h="457200">
                <a:moveTo>
                  <a:pt x="290162" y="443229"/>
                </a:moveTo>
                <a:lnTo>
                  <a:pt x="278038" y="443229"/>
                </a:lnTo>
                <a:lnTo>
                  <a:pt x="290332" y="444499"/>
                </a:lnTo>
                <a:lnTo>
                  <a:pt x="290162" y="443229"/>
                </a:lnTo>
                <a:close/>
              </a:path>
              <a:path w="495934" h="457200">
                <a:moveTo>
                  <a:pt x="44409" y="440689"/>
                </a:moveTo>
                <a:lnTo>
                  <a:pt x="42886" y="440689"/>
                </a:lnTo>
                <a:lnTo>
                  <a:pt x="38365" y="443229"/>
                </a:lnTo>
                <a:lnTo>
                  <a:pt x="44856" y="443229"/>
                </a:lnTo>
                <a:lnTo>
                  <a:pt x="44409" y="440689"/>
                </a:lnTo>
                <a:close/>
              </a:path>
              <a:path w="495934" h="457200">
                <a:moveTo>
                  <a:pt x="145566" y="434339"/>
                </a:moveTo>
                <a:lnTo>
                  <a:pt x="128051" y="434339"/>
                </a:lnTo>
                <a:lnTo>
                  <a:pt x="128051" y="438149"/>
                </a:lnTo>
                <a:lnTo>
                  <a:pt x="131724" y="438149"/>
                </a:lnTo>
                <a:lnTo>
                  <a:pt x="124393" y="439419"/>
                </a:lnTo>
                <a:lnTo>
                  <a:pt x="140688" y="439419"/>
                </a:lnTo>
                <a:lnTo>
                  <a:pt x="143586" y="438149"/>
                </a:lnTo>
                <a:lnTo>
                  <a:pt x="144716" y="436879"/>
                </a:lnTo>
                <a:lnTo>
                  <a:pt x="145183" y="436879"/>
                </a:lnTo>
                <a:lnTo>
                  <a:pt x="145566" y="435609"/>
                </a:lnTo>
                <a:lnTo>
                  <a:pt x="145566" y="434339"/>
                </a:lnTo>
                <a:close/>
              </a:path>
              <a:path w="495934" h="457200">
                <a:moveTo>
                  <a:pt x="273109" y="433069"/>
                </a:moveTo>
                <a:lnTo>
                  <a:pt x="272020" y="435609"/>
                </a:lnTo>
                <a:lnTo>
                  <a:pt x="270713" y="435609"/>
                </a:lnTo>
                <a:lnTo>
                  <a:pt x="269110" y="436879"/>
                </a:lnTo>
                <a:lnTo>
                  <a:pt x="283383" y="436879"/>
                </a:lnTo>
                <a:lnTo>
                  <a:pt x="278038" y="435609"/>
                </a:lnTo>
                <a:lnTo>
                  <a:pt x="273109" y="433069"/>
                </a:lnTo>
                <a:close/>
              </a:path>
              <a:path w="495934" h="457200">
                <a:moveTo>
                  <a:pt x="295592" y="433069"/>
                </a:moveTo>
                <a:lnTo>
                  <a:pt x="283383" y="433069"/>
                </a:lnTo>
                <a:lnTo>
                  <a:pt x="283383" y="436879"/>
                </a:lnTo>
                <a:lnTo>
                  <a:pt x="295592" y="436879"/>
                </a:lnTo>
                <a:lnTo>
                  <a:pt x="295592" y="433069"/>
                </a:lnTo>
                <a:close/>
              </a:path>
              <a:path w="495934" h="457200">
                <a:moveTo>
                  <a:pt x="120732" y="403859"/>
                </a:moveTo>
                <a:lnTo>
                  <a:pt x="92948" y="403859"/>
                </a:lnTo>
                <a:lnTo>
                  <a:pt x="94193" y="406399"/>
                </a:lnTo>
                <a:lnTo>
                  <a:pt x="98651" y="407669"/>
                </a:lnTo>
                <a:lnTo>
                  <a:pt x="97850" y="416559"/>
                </a:lnTo>
                <a:lnTo>
                  <a:pt x="97177" y="416559"/>
                </a:lnTo>
                <a:lnTo>
                  <a:pt x="94601" y="421639"/>
                </a:lnTo>
                <a:lnTo>
                  <a:pt x="96685" y="424179"/>
                </a:lnTo>
                <a:lnTo>
                  <a:pt x="98651" y="426719"/>
                </a:lnTo>
                <a:lnTo>
                  <a:pt x="100313" y="429259"/>
                </a:lnTo>
                <a:lnTo>
                  <a:pt x="122838" y="429259"/>
                </a:lnTo>
                <a:lnTo>
                  <a:pt x="120312" y="412749"/>
                </a:lnTo>
                <a:lnTo>
                  <a:pt x="120732" y="403859"/>
                </a:lnTo>
                <a:close/>
              </a:path>
              <a:path w="495934" h="457200">
                <a:moveTo>
                  <a:pt x="249160" y="400049"/>
                </a:moveTo>
                <a:lnTo>
                  <a:pt x="246772" y="402589"/>
                </a:lnTo>
                <a:lnTo>
                  <a:pt x="253288" y="402589"/>
                </a:lnTo>
                <a:lnTo>
                  <a:pt x="253198" y="401319"/>
                </a:lnTo>
                <a:lnTo>
                  <a:pt x="249160" y="400049"/>
                </a:lnTo>
                <a:close/>
              </a:path>
              <a:path w="495934" h="457200">
                <a:moveTo>
                  <a:pt x="270914" y="318769"/>
                </a:moveTo>
                <a:lnTo>
                  <a:pt x="179448" y="318769"/>
                </a:lnTo>
                <a:lnTo>
                  <a:pt x="179448" y="323849"/>
                </a:lnTo>
                <a:lnTo>
                  <a:pt x="183746" y="332739"/>
                </a:lnTo>
                <a:lnTo>
                  <a:pt x="184558" y="341629"/>
                </a:lnTo>
                <a:lnTo>
                  <a:pt x="182997" y="350519"/>
                </a:lnTo>
                <a:lnTo>
                  <a:pt x="180172" y="358139"/>
                </a:lnTo>
                <a:lnTo>
                  <a:pt x="172201" y="364489"/>
                </a:lnTo>
                <a:lnTo>
                  <a:pt x="168947" y="370839"/>
                </a:lnTo>
                <a:lnTo>
                  <a:pt x="169286" y="378459"/>
                </a:lnTo>
                <a:lnTo>
                  <a:pt x="172093" y="386079"/>
                </a:lnTo>
                <a:lnTo>
                  <a:pt x="188794" y="386079"/>
                </a:lnTo>
                <a:lnTo>
                  <a:pt x="188794" y="388619"/>
                </a:lnTo>
                <a:lnTo>
                  <a:pt x="189226" y="391159"/>
                </a:lnTo>
                <a:lnTo>
                  <a:pt x="189226" y="393699"/>
                </a:lnTo>
                <a:lnTo>
                  <a:pt x="195336" y="397509"/>
                </a:lnTo>
                <a:lnTo>
                  <a:pt x="198183" y="396239"/>
                </a:lnTo>
                <a:lnTo>
                  <a:pt x="243823" y="396239"/>
                </a:lnTo>
                <a:lnTo>
                  <a:pt x="242643" y="393699"/>
                </a:lnTo>
                <a:lnTo>
                  <a:pt x="236423" y="393699"/>
                </a:lnTo>
                <a:lnTo>
                  <a:pt x="235303" y="389889"/>
                </a:lnTo>
                <a:lnTo>
                  <a:pt x="233207" y="384809"/>
                </a:lnTo>
                <a:lnTo>
                  <a:pt x="239749" y="380999"/>
                </a:lnTo>
                <a:lnTo>
                  <a:pt x="241452" y="370839"/>
                </a:lnTo>
                <a:lnTo>
                  <a:pt x="240954" y="364489"/>
                </a:lnTo>
                <a:lnTo>
                  <a:pt x="239392" y="363219"/>
                </a:lnTo>
                <a:lnTo>
                  <a:pt x="237312" y="363219"/>
                </a:lnTo>
                <a:lnTo>
                  <a:pt x="235303" y="361949"/>
                </a:lnTo>
                <a:lnTo>
                  <a:pt x="235303" y="350519"/>
                </a:lnTo>
                <a:lnTo>
                  <a:pt x="247655" y="349249"/>
                </a:lnTo>
                <a:lnTo>
                  <a:pt x="264155" y="349249"/>
                </a:lnTo>
                <a:lnTo>
                  <a:pt x="267569" y="330199"/>
                </a:lnTo>
                <a:lnTo>
                  <a:pt x="270914" y="318769"/>
                </a:lnTo>
                <a:close/>
              </a:path>
              <a:path w="495934" h="457200">
                <a:moveTo>
                  <a:pt x="188794" y="386079"/>
                </a:moveTo>
                <a:lnTo>
                  <a:pt x="176971" y="386079"/>
                </a:lnTo>
                <a:lnTo>
                  <a:pt x="181061" y="389889"/>
                </a:lnTo>
                <a:lnTo>
                  <a:pt x="187145" y="391159"/>
                </a:lnTo>
                <a:lnTo>
                  <a:pt x="187145" y="389889"/>
                </a:lnTo>
                <a:lnTo>
                  <a:pt x="186674" y="388619"/>
                </a:lnTo>
                <a:lnTo>
                  <a:pt x="186357" y="387349"/>
                </a:lnTo>
                <a:lnTo>
                  <a:pt x="187145" y="387349"/>
                </a:lnTo>
                <a:lnTo>
                  <a:pt x="188794" y="386079"/>
                </a:lnTo>
                <a:close/>
              </a:path>
              <a:path w="495934" h="457200">
                <a:moveTo>
                  <a:pt x="246326" y="373379"/>
                </a:moveTo>
                <a:lnTo>
                  <a:pt x="242643" y="373379"/>
                </a:lnTo>
                <a:lnTo>
                  <a:pt x="242643" y="377189"/>
                </a:lnTo>
                <a:lnTo>
                  <a:pt x="252817" y="384809"/>
                </a:lnTo>
                <a:lnTo>
                  <a:pt x="250761" y="378459"/>
                </a:lnTo>
                <a:lnTo>
                  <a:pt x="257274" y="378459"/>
                </a:lnTo>
                <a:lnTo>
                  <a:pt x="258028" y="375919"/>
                </a:lnTo>
                <a:lnTo>
                  <a:pt x="252374" y="375919"/>
                </a:lnTo>
                <a:lnTo>
                  <a:pt x="246326" y="373379"/>
                </a:lnTo>
                <a:close/>
              </a:path>
              <a:path w="495934" h="457200">
                <a:moveTo>
                  <a:pt x="264155" y="349249"/>
                </a:moveTo>
                <a:lnTo>
                  <a:pt x="247655" y="349249"/>
                </a:lnTo>
                <a:lnTo>
                  <a:pt x="251644" y="354329"/>
                </a:lnTo>
                <a:lnTo>
                  <a:pt x="251681" y="358139"/>
                </a:lnTo>
                <a:lnTo>
                  <a:pt x="251794" y="364489"/>
                </a:lnTo>
                <a:lnTo>
                  <a:pt x="252374" y="375919"/>
                </a:lnTo>
                <a:lnTo>
                  <a:pt x="258028" y="375919"/>
                </a:lnTo>
                <a:lnTo>
                  <a:pt x="261424" y="364489"/>
                </a:lnTo>
                <a:lnTo>
                  <a:pt x="264155" y="349249"/>
                </a:lnTo>
                <a:close/>
              </a:path>
              <a:path w="495934" h="457200">
                <a:moveTo>
                  <a:pt x="45615" y="290829"/>
                </a:moveTo>
                <a:lnTo>
                  <a:pt x="45615" y="298449"/>
                </a:lnTo>
                <a:lnTo>
                  <a:pt x="60048" y="303529"/>
                </a:lnTo>
                <a:lnTo>
                  <a:pt x="65593" y="311149"/>
                </a:lnTo>
                <a:lnTo>
                  <a:pt x="65450" y="320039"/>
                </a:lnTo>
                <a:lnTo>
                  <a:pt x="62823" y="331469"/>
                </a:lnTo>
                <a:lnTo>
                  <a:pt x="55115" y="334009"/>
                </a:lnTo>
                <a:lnTo>
                  <a:pt x="51000" y="340359"/>
                </a:lnTo>
                <a:lnTo>
                  <a:pt x="125949" y="340359"/>
                </a:lnTo>
                <a:lnTo>
                  <a:pt x="126795" y="327659"/>
                </a:lnTo>
                <a:lnTo>
                  <a:pt x="133797" y="325119"/>
                </a:lnTo>
                <a:lnTo>
                  <a:pt x="141305" y="323849"/>
                </a:lnTo>
                <a:lnTo>
                  <a:pt x="154569" y="323849"/>
                </a:lnTo>
                <a:lnTo>
                  <a:pt x="161596" y="321309"/>
                </a:lnTo>
                <a:lnTo>
                  <a:pt x="167447" y="318769"/>
                </a:lnTo>
                <a:lnTo>
                  <a:pt x="270914" y="318769"/>
                </a:lnTo>
                <a:lnTo>
                  <a:pt x="272401" y="313689"/>
                </a:lnTo>
                <a:lnTo>
                  <a:pt x="272889" y="302259"/>
                </a:lnTo>
                <a:lnTo>
                  <a:pt x="273100" y="295909"/>
                </a:lnTo>
                <a:lnTo>
                  <a:pt x="57136" y="295909"/>
                </a:lnTo>
                <a:lnTo>
                  <a:pt x="52588" y="292099"/>
                </a:lnTo>
                <a:lnTo>
                  <a:pt x="45615" y="290829"/>
                </a:lnTo>
                <a:close/>
              </a:path>
              <a:path w="495934" h="457200">
                <a:moveTo>
                  <a:pt x="178622" y="20319"/>
                </a:moveTo>
                <a:lnTo>
                  <a:pt x="131342" y="26669"/>
                </a:lnTo>
                <a:lnTo>
                  <a:pt x="94788" y="62229"/>
                </a:lnTo>
                <a:lnTo>
                  <a:pt x="82990" y="85089"/>
                </a:lnTo>
                <a:lnTo>
                  <a:pt x="88516" y="105409"/>
                </a:lnTo>
                <a:lnTo>
                  <a:pt x="81587" y="113029"/>
                </a:lnTo>
                <a:lnTo>
                  <a:pt x="69069" y="120649"/>
                </a:lnTo>
                <a:lnTo>
                  <a:pt x="44077" y="133349"/>
                </a:lnTo>
                <a:lnTo>
                  <a:pt x="28507" y="149859"/>
                </a:lnTo>
                <a:lnTo>
                  <a:pt x="20160" y="166369"/>
                </a:lnTo>
                <a:lnTo>
                  <a:pt x="16949" y="184149"/>
                </a:lnTo>
                <a:lnTo>
                  <a:pt x="16786" y="204469"/>
                </a:lnTo>
                <a:lnTo>
                  <a:pt x="13740" y="223519"/>
                </a:lnTo>
                <a:lnTo>
                  <a:pt x="15773" y="248919"/>
                </a:lnTo>
                <a:lnTo>
                  <a:pt x="16867" y="261619"/>
                </a:lnTo>
                <a:lnTo>
                  <a:pt x="14284" y="275589"/>
                </a:lnTo>
                <a:lnTo>
                  <a:pt x="19518" y="284479"/>
                </a:lnTo>
                <a:lnTo>
                  <a:pt x="22805" y="295909"/>
                </a:lnTo>
                <a:lnTo>
                  <a:pt x="26095" y="314959"/>
                </a:lnTo>
                <a:lnTo>
                  <a:pt x="32223" y="306069"/>
                </a:lnTo>
                <a:lnTo>
                  <a:pt x="29768" y="280669"/>
                </a:lnTo>
                <a:lnTo>
                  <a:pt x="24248" y="252729"/>
                </a:lnTo>
                <a:lnTo>
                  <a:pt x="21182" y="236219"/>
                </a:lnTo>
                <a:lnTo>
                  <a:pt x="276484" y="236219"/>
                </a:lnTo>
                <a:lnTo>
                  <a:pt x="277701" y="222249"/>
                </a:lnTo>
                <a:lnTo>
                  <a:pt x="279561" y="201929"/>
                </a:lnTo>
                <a:lnTo>
                  <a:pt x="280716" y="193039"/>
                </a:lnTo>
                <a:lnTo>
                  <a:pt x="281772" y="190499"/>
                </a:lnTo>
                <a:lnTo>
                  <a:pt x="359175" y="190499"/>
                </a:lnTo>
                <a:lnTo>
                  <a:pt x="358747" y="189229"/>
                </a:lnTo>
                <a:lnTo>
                  <a:pt x="357173" y="184149"/>
                </a:lnTo>
                <a:lnTo>
                  <a:pt x="359218" y="181609"/>
                </a:lnTo>
                <a:lnTo>
                  <a:pt x="369337" y="175259"/>
                </a:lnTo>
                <a:lnTo>
                  <a:pt x="406567" y="175259"/>
                </a:lnTo>
                <a:lnTo>
                  <a:pt x="423371" y="167639"/>
                </a:lnTo>
                <a:lnTo>
                  <a:pt x="436686" y="157479"/>
                </a:lnTo>
                <a:lnTo>
                  <a:pt x="372704" y="157479"/>
                </a:lnTo>
                <a:lnTo>
                  <a:pt x="365302" y="149859"/>
                </a:lnTo>
                <a:lnTo>
                  <a:pt x="359661" y="147319"/>
                </a:lnTo>
                <a:lnTo>
                  <a:pt x="355879" y="142239"/>
                </a:lnTo>
                <a:lnTo>
                  <a:pt x="351190" y="137159"/>
                </a:lnTo>
                <a:lnTo>
                  <a:pt x="346356" y="130809"/>
                </a:lnTo>
                <a:lnTo>
                  <a:pt x="342136" y="123189"/>
                </a:lnTo>
                <a:lnTo>
                  <a:pt x="343060" y="105409"/>
                </a:lnTo>
                <a:lnTo>
                  <a:pt x="343661" y="92709"/>
                </a:lnTo>
                <a:lnTo>
                  <a:pt x="344970" y="60959"/>
                </a:lnTo>
                <a:lnTo>
                  <a:pt x="342452" y="53339"/>
                </a:lnTo>
                <a:lnTo>
                  <a:pt x="341172" y="44449"/>
                </a:lnTo>
                <a:lnTo>
                  <a:pt x="339444" y="35559"/>
                </a:lnTo>
                <a:lnTo>
                  <a:pt x="335584" y="25399"/>
                </a:lnTo>
                <a:lnTo>
                  <a:pt x="334392" y="24129"/>
                </a:lnTo>
                <a:lnTo>
                  <a:pt x="224636" y="24129"/>
                </a:lnTo>
                <a:lnTo>
                  <a:pt x="205492" y="21589"/>
                </a:lnTo>
                <a:lnTo>
                  <a:pt x="178622" y="20319"/>
                </a:lnTo>
                <a:close/>
              </a:path>
              <a:path w="495934" h="457200">
                <a:moveTo>
                  <a:pt x="276484" y="236219"/>
                </a:moveTo>
                <a:lnTo>
                  <a:pt x="21182" y="236219"/>
                </a:lnTo>
                <a:lnTo>
                  <a:pt x="23262" y="238759"/>
                </a:lnTo>
                <a:lnTo>
                  <a:pt x="24930" y="245109"/>
                </a:lnTo>
                <a:lnTo>
                  <a:pt x="26095" y="246379"/>
                </a:lnTo>
                <a:lnTo>
                  <a:pt x="32485" y="261619"/>
                </a:lnTo>
                <a:lnTo>
                  <a:pt x="41267" y="274319"/>
                </a:lnTo>
                <a:lnTo>
                  <a:pt x="59115" y="295909"/>
                </a:lnTo>
                <a:lnTo>
                  <a:pt x="273100" y="295909"/>
                </a:lnTo>
                <a:lnTo>
                  <a:pt x="274064" y="264159"/>
                </a:lnTo>
                <a:lnTo>
                  <a:pt x="276484" y="236219"/>
                </a:lnTo>
                <a:close/>
              </a:path>
              <a:path w="495934" h="457200">
                <a:moveTo>
                  <a:pt x="359175" y="190499"/>
                </a:moveTo>
                <a:lnTo>
                  <a:pt x="281772" y="190499"/>
                </a:lnTo>
                <a:lnTo>
                  <a:pt x="289482" y="196849"/>
                </a:lnTo>
                <a:lnTo>
                  <a:pt x="293950" y="196849"/>
                </a:lnTo>
                <a:lnTo>
                  <a:pt x="299667" y="198119"/>
                </a:lnTo>
                <a:lnTo>
                  <a:pt x="309990" y="212089"/>
                </a:lnTo>
                <a:lnTo>
                  <a:pt x="317399" y="226059"/>
                </a:lnTo>
                <a:lnTo>
                  <a:pt x="325109" y="237489"/>
                </a:lnTo>
                <a:lnTo>
                  <a:pt x="336332" y="247649"/>
                </a:lnTo>
                <a:lnTo>
                  <a:pt x="344077" y="256539"/>
                </a:lnTo>
                <a:lnTo>
                  <a:pt x="353122" y="261619"/>
                </a:lnTo>
                <a:lnTo>
                  <a:pt x="361614" y="265429"/>
                </a:lnTo>
                <a:lnTo>
                  <a:pt x="367700" y="270509"/>
                </a:lnTo>
                <a:lnTo>
                  <a:pt x="394853" y="279399"/>
                </a:lnTo>
                <a:lnTo>
                  <a:pt x="420844" y="279399"/>
                </a:lnTo>
                <a:lnTo>
                  <a:pt x="445167" y="271779"/>
                </a:lnTo>
                <a:lnTo>
                  <a:pt x="467319" y="256539"/>
                </a:lnTo>
                <a:lnTo>
                  <a:pt x="474559" y="248919"/>
                </a:lnTo>
                <a:lnTo>
                  <a:pt x="477010" y="243839"/>
                </a:lnTo>
                <a:lnTo>
                  <a:pt x="481135" y="240029"/>
                </a:lnTo>
                <a:lnTo>
                  <a:pt x="422372" y="240029"/>
                </a:lnTo>
                <a:lnTo>
                  <a:pt x="408599" y="237489"/>
                </a:lnTo>
                <a:lnTo>
                  <a:pt x="394995" y="231139"/>
                </a:lnTo>
                <a:lnTo>
                  <a:pt x="381929" y="222249"/>
                </a:lnTo>
                <a:lnTo>
                  <a:pt x="369770" y="210819"/>
                </a:lnTo>
                <a:lnTo>
                  <a:pt x="369044" y="207009"/>
                </a:lnTo>
                <a:lnTo>
                  <a:pt x="367071" y="203199"/>
                </a:lnTo>
                <a:lnTo>
                  <a:pt x="365128" y="201929"/>
                </a:lnTo>
                <a:lnTo>
                  <a:pt x="356716" y="201929"/>
                </a:lnTo>
                <a:lnTo>
                  <a:pt x="356384" y="200659"/>
                </a:lnTo>
                <a:lnTo>
                  <a:pt x="354757" y="198119"/>
                </a:lnTo>
                <a:lnTo>
                  <a:pt x="359218" y="198119"/>
                </a:lnTo>
                <a:lnTo>
                  <a:pt x="360842" y="196849"/>
                </a:lnTo>
                <a:lnTo>
                  <a:pt x="360032" y="193039"/>
                </a:lnTo>
                <a:lnTo>
                  <a:pt x="359175" y="190499"/>
                </a:lnTo>
                <a:close/>
              </a:path>
              <a:path w="495934" h="457200">
                <a:moveTo>
                  <a:pt x="468528" y="138429"/>
                </a:moveTo>
                <a:lnTo>
                  <a:pt x="460332" y="143509"/>
                </a:lnTo>
                <a:lnTo>
                  <a:pt x="453412" y="153669"/>
                </a:lnTo>
                <a:lnTo>
                  <a:pt x="459853" y="158749"/>
                </a:lnTo>
                <a:lnTo>
                  <a:pt x="462798" y="160019"/>
                </a:lnTo>
                <a:lnTo>
                  <a:pt x="469067" y="187959"/>
                </a:lnTo>
                <a:lnTo>
                  <a:pt x="463974" y="212089"/>
                </a:lnTo>
                <a:lnTo>
                  <a:pt x="448187" y="229869"/>
                </a:lnTo>
                <a:lnTo>
                  <a:pt x="422372" y="240029"/>
                </a:lnTo>
                <a:lnTo>
                  <a:pt x="481135" y="240029"/>
                </a:lnTo>
                <a:lnTo>
                  <a:pt x="480619" y="237489"/>
                </a:lnTo>
                <a:lnTo>
                  <a:pt x="462390" y="237489"/>
                </a:lnTo>
                <a:lnTo>
                  <a:pt x="460777" y="236219"/>
                </a:lnTo>
                <a:lnTo>
                  <a:pt x="461856" y="229869"/>
                </a:lnTo>
                <a:lnTo>
                  <a:pt x="464501" y="222249"/>
                </a:lnTo>
                <a:lnTo>
                  <a:pt x="467825" y="213359"/>
                </a:lnTo>
                <a:lnTo>
                  <a:pt x="470941" y="207009"/>
                </a:lnTo>
                <a:lnTo>
                  <a:pt x="492919" y="207009"/>
                </a:lnTo>
                <a:lnTo>
                  <a:pt x="495730" y="195579"/>
                </a:lnTo>
                <a:lnTo>
                  <a:pt x="495369" y="185419"/>
                </a:lnTo>
                <a:lnTo>
                  <a:pt x="493687" y="170179"/>
                </a:lnTo>
                <a:lnTo>
                  <a:pt x="489787" y="156209"/>
                </a:lnTo>
                <a:lnTo>
                  <a:pt x="482773" y="148589"/>
                </a:lnTo>
                <a:lnTo>
                  <a:pt x="476506" y="139699"/>
                </a:lnTo>
                <a:lnTo>
                  <a:pt x="468528" y="138429"/>
                </a:lnTo>
                <a:close/>
              </a:path>
              <a:path w="495934" h="457200">
                <a:moveTo>
                  <a:pt x="464781" y="231139"/>
                </a:moveTo>
                <a:lnTo>
                  <a:pt x="464781" y="234949"/>
                </a:lnTo>
                <a:lnTo>
                  <a:pt x="462798" y="237489"/>
                </a:lnTo>
                <a:lnTo>
                  <a:pt x="480619" y="237489"/>
                </a:lnTo>
                <a:lnTo>
                  <a:pt x="479844" y="233679"/>
                </a:lnTo>
                <a:lnTo>
                  <a:pt x="474559" y="233679"/>
                </a:lnTo>
                <a:lnTo>
                  <a:pt x="464781" y="231139"/>
                </a:lnTo>
                <a:close/>
              </a:path>
              <a:path w="495934" h="457200">
                <a:moveTo>
                  <a:pt x="479030" y="212089"/>
                </a:moveTo>
                <a:lnTo>
                  <a:pt x="481135" y="218439"/>
                </a:lnTo>
                <a:lnTo>
                  <a:pt x="479844" y="223519"/>
                </a:lnTo>
                <a:lnTo>
                  <a:pt x="473403" y="223519"/>
                </a:lnTo>
                <a:lnTo>
                  <a:pt x="477428" y="233679"/>
                </a:lnTo>
                <a:lnTo>
                  <a:pt x="477428" y="232409"/>
                </a:lnTo>
                <a:lnTo>
                  <a:pt x="485140" y="232409"/>
                </a:lnTo>
                <a:lnTo>
                  <a:pt x="488304" y="223519"/>
                </a:lnTo>
                <a:lnTo>
                  <a:pt x="490462" y="217169"/>
                </a:lnTo>
                <a:lnTo>
                  <a:pt x="491075" y="214629"/>
                </a:lnTo>
                <a:lnTo>
                  <a:pt x="485140" y="214629"/>
                </a:lnTo>
                <a:lnTo>
                  <a:pt x="483562" y="213359"/>
                </a:lnTo>
                <a:lnTo>
                  <a:pt x="479030" y="212089"/>
                </a:lnTo>
                <a:close/>
              </a:path>
              <a:path w="495934" h="457200">
                <a:moveTo>
                  <a:pt x="492919" y="207009"/>
                </a:moveTo>
                <a:lnTo>
                  <a:pt x="483119" y="207009"/>
                </a:lnTo>
                <a:lnTo>
                  <a:pt x="485140" y="209549"/>
                </a:lnTo>
                <a:lnTo>
                  <a:pt x="485140" y="214629"/>
                </a:lnTo>
                <a:lnTo>
                  <a:pt x="491075" y="214629"/>
                </a:lnTo>
                <a:lnTo>
                  <a:pt x="492919" y="207009"/>
                </a:lnTo>
                <a:close/>
              </a:path>
              <a:path w="495934" h="457200">
                <a:moveTo>
                  <a:pt x="480221" y="207009"/>
                </a:moveTo>
                <a:lnTo>
                  <a:pt x="470941" y="207009"/>
                </a:lnTo>
                <a:lnTo>
                  <a:pt x="479422" y="208279"/>
                </a:lnTo>
                <a:lnTo>
                  <a:pt x="480221" y="207009"/>
                </a:lnTo>
                <a:close/>
              </a:path>
              <a:path w="495934" h="457200">
                <a:moveTo>
                  <a:pt x="363184" y="200659"/>
                </a:moveTo>
                <a:lnTo>
                  <a:pt x="356716" y="201929"/>
                </a:lnTo>
                <a:lnTo>
                  <a:pt x="365128" y="201929"/>
                </a:lnTo>
                <a:lnTo>
                  <a:pt x="363184" y="200659"/>
                </a:lnTo>
                <a:close/>
              </a:path>
              <a:path w="495934" h="457200">
                <a:moveTo>
                  <a:pt x="406567" y="175259"/>
                </a:moveTo>
                <a:lnTo>
                  <a:pt x="369337" y="175259"/>
                </a:lnTo>
                <a:lnTo>
                  <a:pt x="387984" y="179069"/>
                </a:lnTo>
                <a:lnTo>
                  <a:pt x="406567" y="175259"/>
                </a:lnTo>
                <a:close/>
              </a:path>
              <a:path w="495934" h="457200">
                <a:moveTo>
                  <a:pt x="435937" y="149859"/>
                </a:moveTo>
                <a:lnTo>
                  <a:pt x="426477" y="149859"/>
                </a:lnTo>
                <a:lnTo>
                  <a:pt x="414568" y="154939"/>
                </a:lnTo>
                <a:lnTo>
                  <a:pt x="401877" y="157479"/>
                </a:lnTo>
                <a:lnTo>
                  <a:pt x="436686" y="157479"/>
                </a:lnTo>
                <a:lnTo>
                  <a:pt x="436686" y="154939"/>
                </a:lnTo>
                <a:lnTo>
                  <a:pt x="436269" y="152399"/>
                </a:lnTo>
                <a:lnTo>
                  <a:pt x="435937" y="149859"/>
                </a:lnTo>
                <a:close/>
              </a:path>
              <a:path w="495934" h="457200">
                <a:moveTo>
                  <a:pt x="269926" y="20319"/>
                </a:moveTo>
                <a:lnTo>
                  <a:pt x="238866" y="20319"/>
                </a:lnTo>
                <a:lnTo>
                  <a:pt x="224636" y="24129"/>
                </a:lnTo>
                <a:lnTo>
                  <a:pt x="334392" y="24129"/>
                </a:lnTo>
                <a:lnTo>
                  <a:pt x="332007" y="21589"/>
                </a:lnTo>
                <a:lnTo>
                  <a:pt x="282992" y="21589"/>
                </a:lnTo>
                <a:lnTo>
                  <a:pt x="269926" y="20319"/>
                </a:lnTo>
                <a:close/>
              </a:path>
              <a:path w="495934" h="457200">
                <a:moveTo>
                  <a:pt x="317599" y="0"/>
                </a:moveTo>
                <a:lnTo>
                  <a:pt x="307780" y="3809"/>
                </a:lnTo>
                <a:lnTo>
                  <a:pt x="299524" y="8889"/>
                </a:lnTo>
                <a:lnTo>
                  <a:pt x="291654" y="13969"/>
                </a:lnTo>
                <a:lnTo>
                  <a:pt x="282992" y="21589"/>
                </a:lnTo>
                <a:lnTo>
                  <a:pt x="332007" y="21589"/>
                </a:lnTo>
                <a:lnTo>
                  <a:pt x="330814" y="20319"/>
                </a:lnTo>
                <a:lnTo>
                  <a:pt x="327206" y="13969"/>
                </a:lnTo>
                <a:lnTo>
                  <a:pt x="323290" y="7619"/>
                </a:lnTo>
                <a:lnTo>
                  <a:pt x="317599" y="0"/>
                </a:lnTo>
                <a:close/>
              </a:path>
            </a:pathLst>
          </a:custGeom>
          <a:solidFill>
            <a:srgbClr val="213B82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6" name="object 6"/>
          <p:cNvSpPr/>
          <p:nvPr/>
        </p:nvSpPr>
        <p:spPr>
          <a:xfrm>
            <a:off x="1544397" y="6016934"/>
            <a:ext cx="596020" cy="4828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7" name="object 7"/>
          <p:cNvSpPr/>
          <p:nvPr/>
        </p:nvSpPr>
        <p:spPr>
          <a:xfrm>
            <a:off x="1495648" y="6027404"/>
            <a:ext cx="569051" cy="564969"/>
          </a:xfrm>
          <a:custGeom>
            <a:avLst/>
            <a:gdLst/>
            <a:ahLst/>
            <a:cxnLst/>
            <a:rect l="l" t="t" r="r" b="b"/>
            <a:pathLst>
              <a:path w="442595" h="439420">
                <a:moveTo>
                  <a:pt x="203926" y="260162"/>
                </a:moveTo>
                <a:lnTo>
                  <a:pt x="200927" y="263537"/>
                </a:lnTo>
                <a:lnTo>
                  <a:pt x="200927" y="267958"/>
                </a:lnTo>
                <a:lnTo>
                  <a:pt x="200610" y="270371"/>
                </a:lnTo>
                <a:lnTo>
                  <a:pt x="199364" y="271170"/>
                </a:lnTo>
                <a:lnTo>
                  <a:pt x="196114" y="272033"/>
                </a:lnTo>
                <a:lnTo>
                  <a:pt x="196114" y="277675"/>
                </a:lnTo>
                <a:lnTo>
                  <a:pt x="200167" y="277675"/>
                </a:lnTo>
                <a:lnTo>
                  <a:pt x="203047" y="273621"/>
                </a:lnTo>
                <a:lnTo>
                  <a:pt x="205474" y="269953"/>
                </a:lnTo>
                <a:lnTo>
                  <a:pt x="207976" y="265929"/>
                </a:lnTo>
                <a:lnTo>
                  <a:pt x="210759" y="265929"/>
                </a:lnTo>
                <a:lnTo>
                  <a:pt x="210759" y="261863"/>
                </a:lnTo>
                <a:lnTo>
                  <a:pt x="208749" y="261418"/>
                </a:lnTo>
                <a:lnTo>
                  <a:pt x="206237" y="261035"/>
                </a:lnTo>
                <a:lnTo>
                  <a:pt x="203926" y="260162"/>
                </a:lnTo>
                <a:close/>
              </a:path>
              <a:path w="442595" h="439420">
                <a:moveTo>
                  <a:pt x="154941" y="237366"/>
                </a:moveTo>
                <a:lnTo>
                  <a:pt x="154941" y="244706"/>
                </a:lnTo>
                <a:lnTo>
                  <a:pt x="155743" y="245059"/>
                </a:lnTo>
                <a:lnTo>
                  <a:pt x="156935" y="245506"/>
                </a:lnTo>
                <a:lnTo>
                  <a:pt x="158612" y="245506"/>
                </a:lnTo>
                <a:lnTo>
                  <a:pt x="157839" y="243511"/>
                </a:lnTo>
                <a:lnTo>
                  <a:pt x="156517" y="240677"/>
                </a:lnTo>
                <a:lnTo>
                  <a:pt x="154941" y="237366"/>
                </a:lnTo>
                <a:close/>
              </a:path>
              <a:path w="442595" h="439420">
                <a:moveTo>
                  <a:pt x="148349" y="227573"/>
                </a:moveTo>
                <a:lnTo>
                  <a:pt x="148349" y="238175"/>
                </a:lnTo>
                <a:lnTo>
                  <a:pt x="150498" y="241426"/>
                </a:lnTo>
                <a:lnTo>
                  <a:pt x="152096" y="243942"/>
                </a:lnTo>
                <a:lnTo>
                  <a:pt x="154941" y="244706"/>
                </a:lnTo>
                <a:lnTo>
                  <a:pt x="154941" y="237366"/>
                </a:lnTo>
                <a:lnTo>
                  <a:pt x="152859" y="234558"/>
                </a:lnTo>
                <a:lnTo>
                  <a:pt x="150865" y="230901"/>
                </a:lnTo>
                <a:lnTo>
                  <a:pt x="148349" y="227573"/>
                </a:lnTo>
                <a:close/>
              </a:path>
              <a:path w="442595" h="439420">
                <a:moveTo>
                  <a:pt x="142304" y="219088"/>
                </a:moveTo>
                <a:lnTo>
                  <a:pt x="141480" y="219471"/>
                </a:lnTo>
                <a:lnTo>
                  <a:pt x="140224" y="219877"/>
                </a:lnTo>
                <a:lnTo>
                  <a:pt x="139029" y="219877"/>
                </a:lnTo>
                <a:lnTo>
                  <a:pt x="139029" y="224781"/>
                </a:lnTo>
                <a:lnTo>
                  <a:pt x="143917" y="229312"/>
                </a:lnTo>
                <a:lnTo>
                  <a:pt x="145977" y="234558"/>
                </a:lnTo>
                <a:lnTo>
                  <a:pt x="148349" y="238175"/>
                </a:lnTo>
                <a:lnTo>
                  <a:pt x="148349" y="227573"/>
                </a:lnTo>
                <a:lnTo>
                  <a:pt x="146444" y="224359"/>
                </a:lnTo>
                <a:lnTo>
                  <a:pt x="144364" y="221500"/>
                </a:lnTo>
                <a:lnTo>
                  <a:pt x="142304" y="219088"/>
                </a:lnTo>
                <a:close/>
              </a:path>
              <a:path w="442595" h="439420">
                <a:moveTo>
                  <a:pt x="154941" y="229312"/>
                </a:moveTo>
                <a:lnTo>
                  <a:pt x="153724" y="229579"/>
                </a:lnTo>
                <a:lnTo>
                  <a:pt x="153724" y="230493"/>
                </a:lnTo>
                <a:lnTo>
                  <a:pt x="152859" y="232055"/>
                </a:lnTo>
                <a:lnTo>
                  <a:pt x="154941" y="232055"/>
                </a:lnTo>
                <a:lnTo>
                  <a:pt x="154941" y="229312"/>
                </a:lnTo>
                <a:close/>
              </a:path>
              <a:path w="442595" h="439420">
                <a:moveTo>
                  <a:pt x="156935" y="228384"/>
                </a:moveTo>
                <a:lnTo>
                  <a:pt x="155743" y="228855"/>
                </a:lnTo>
                <a:lnTo>
                  <a:pt x="155347" y="228855"/>
                </a:lnTo>
                <a:lnTo>
                  <a:pt x="154941" y="229312"/>
                </a:lnTo>
                <a:lnTo>
                  <a:pt x="154941" y="232055"/>
                </a:lnTo>
                <a:lnTo>
                  <a:pt x="156935" y="232055"/>
                </a:lnTo>
                <a:lnTo>
                  <a:pt x="156935" y="228384"/>
                </a:lnTo>
                <a:close/>
              </a:path>
              <a:path w="442595" h="439420">
                <a:moveTo>
                  <a:pt x="148349" y="214988"/>
                </a:moveTo>
                <a:lnTo>
                  <a:pt x="146444" y="214988"/>
                </a:lnTo>
                <a:lnTo>
                  <a:pt x="147157" y="217044"/>
                </a:lnTo>
                <a:lnTo>
                  <a:pt x="147996" y="219088"/>
                </a:lnTo>
                <a:lnTo>
                  <a:pt x="148349" y="221094"/>
                </a:lnTo>
                <a:lnTo>
                  <a:pt x="148349" y="214988"/>
                </a:lnTo>
                <a:close/>
              </a:path>
              <a:path w="442595" h="439420">
                <a:moveTo>
                  <a:pt x="150498" y="214988"/>
                </a:moveTo>
                <a:lnTo>
                  <a:pt x="148349" y="214988"/>
                </a:lnTo>
                <a:lnTo>
                  <a:pt x="148349" y="221094"/>
                </a:lnTo>
                <a:lnTo>
                  <a:pt x="150865" y="221094"/>
                </a:lnTo>
                <a:lnTo>
                  <a:pt x="150865" y="217044"/>
                </a:lnTo>
                <a:lnTo>
                  <a:pt x="150498" y="214988"/>
                </a:lnTo>
                <a:close/>
              </a:path>
              <a:path w="442595" h="439420">
                <a:moveTo>
                  <a:pt x="148349" y="46343"/>
                </a:moveTo>
                <a:lnTo>
                  <a:pt x="146444" y="47232"/>
                </a:lnTo>
                <a:lnTo>
                  <a:pt x="143103" y="50458"/>
                </a:lnTo>
                <a:lnTo>
                  <a:pt x="143103" y="55778"/>
                </a:lnTo>
                <a:lnTo>
                  <a:pt x="144757" y="56581"/>
                </a:lnTo>
                <a:lnTo>
                  <a:pt x="146444" y="56973"/>
                </a:lnTo>
                <a:lnTo>
                  <a:pt x="147996" y="57381"/>
                </a:lnTo>
                <a:lnTo>
                  <a:pt x="148118" y="55778"/>
                </a:lnTo>
                <a:lnTo>
                  <a:pt x="148349" y="54979"/>
                </a:lnTo>
                <a:lnTo>
                  <a:pt x="148349" y="46343"/>
                </a:lnTo>
                <a:close/>
              </a:path>
              <a:path w="442595" h="439420">
                <a:moveTo>
                  <a:pt x="151639" y="45568"/>
                </a:moveTo>
                <a:lnTo>
                  <a:pt x="150027" y="45986"/>
                </a:lnTo>
                <a:lnTo>
                  <a:pt x="149264" y="46343"/>
                </a:lnTo>
                <a:lnTo>
                  <a:pt x="148349" y="46343"/>
                </a:lnTo>
                <a:lnTo>
                  <a:pt x="148349" y="54979"/>
                </a:lnTo>
                <a:lnTo>
                  <a:pt x="149264" y="53315"/>
                </a:lnTo>
                <a:lnTo>
                  <a:pt x="150498" y="50878"/>
                </a:lnTo>
                <a:lnTo>
                  <a:pt x="152488" y="49302"/>
                </a:lnTo>
                <a:lnTo>
                  <a:pt x="154941" y="49302"/>
                </a:lnTo>
                <a:lnTo>
                  <a:pt x="154941" y="46724"/>
                </a:lnTo>
                <a:lnTo>
                  <a:pt x="154091" y="46724"/>
                </a:lnTo>
                <a:lnTo>
                  <a:pt x="152859" y="46343"/>
                </a:lnTo>
                <a:lnTo>
                  <a:pt x="151639" y="45568"/>
                </a:lnTo>
                <a:close/>
              </a:path>
              <a:path w="442595" h="439420">
                <a:moveTo>
                  <a:pt x="154941" y="46724"/>
                </a:moveTo>
                <a:lnTo>
                  <a:pt x="154941" y="50101"/>
                </a:lnTo>
                <a:lnTo>
                  <a:pt x="156122" y="50101"/>
                </a:lnTo>
                <a:lnTo>
                  <a:pt x="157366" y="50458"/>
                </a:lnTo>
                <a:lnTo>
                  <a:pt x="158612" y="50878"/>
                </a:lnTo>
                <a:lnTo>
                  <a:pt x="158612" y="47638"/>
                </a:lnTo>
                <a:lnTo>
                  <a:pt x="156517" y="47638"/>
                </a:lnTo>
                <a:lnTo>
                  <a:pt x="154941" y="46724"/>
                </a:lnTo>
                <a:close/>
              </a:path>
              <a:path w="442595" h="439420">
                <a:moveTo>
                  <a:pt x="154941" y="49302"/>
                </a:moveTo>
                <a:lnTo>
                  <a:pt x="153328" y="49302"/>
                </a:lnTo>
                <a:lnTo>
                  <a:pt x="154941" y="50101"/>
                </a:lnTo>
                <a:lnTo>
                  <a:pt x="154941" y="49302"/>
                </a:lnTo>
                <a:close/>
              </a:path>
              <a:path w="442595" h="439420">
                <a:moveTo>
                  <a:pt x="158612" y="46724"/>
                </a:moveTo>
                <a:lnTo>
                  <a:pt x="156517" y="46724"/>
                </a:lnTo>
                <a:lnTo>
                  <a:pt x="156517" y="47638"/>
                </a:lnTo>
                <a:lnTo>
                  <a:pt x="158612" y="47638"/>
                </a:lnTo>
                <a:lnTo>
                  <a:pt x="158612" y="46724"/>
                </a:lnTo>
                <a:close/>
              </a:path>
              <a:path w="442595" h="439420">
                <a:moveTo>
                  <a:pt x="160668" y="34545"/>
                </a:moveTo>
                <a:lnTo>
                  <a:pt x="157366" y="35420"/>
                </a:lnTo>
                <a:lnTo>
                  <a:pt x="156935" y="35420"/>
                </a:lnTo>
                <a:lnTo>
                  <a:pt x="154941" y="37048"/>
                </a:lnTo>
                <a:lnTo>
                  <a:pt x="154941" y="37835"/>
                </a:lnTo>
                <a:lnTo>
                  <a:pt x="156935" y="38253"/>
                </a:lnTo>
                <a:lnTo>
                  <a:pt x="158969" y="38710"/>
                </a:lnTo>
                <a:lnTo>
                  <a:pt x="160668" y="38710"/>
                </a:lnTo>
                <a:lnTo>
                  <a:pt x="160668" y="34545"/>
                </a:lnTo>
                <a:close/>
              </a:path>
              <a:path w="442595" h="439420">
                <a:moveTo>
                  <a:pt x="154941" y="37048"/>
                </a:moveTo>
                <a:lnTo>
                  <a:pt x="153724" y="37835"/>
                </a:lnTo>
                <a:lnTo>
                  <a:pt x="154941" y="37835"/>
                </a:lnTo>
                <a:lnTo>
                  <a:pt x="154941" y="37048"/>
                </a:lnTo>
                <a:close/>
              </a:path>
              <a:path w="442595" h="439420">
                <a:moveTo>
                  <a:pt x="236020" y="264226"/>
                </a:moveTo>
                <a:lnTo>
                  <a:pt x="230799" y="264226"/>
                </a:lnTo>
                <a:lnTo>
                  <a:pt x="230799" y="269953"/>
                </a:lnTo>
                <a:lnTo>
                  <a:pt x="236020" y="269953"/>
                </a:lnTo>
                <a:lnTo>
                  <a:pt x="236020" y="264226"/>
                </a:lnTo>
                <a:close/>
              </a:path>
              <a:path w="442595" h="439420">
                <a:moveTo>
                  <a:pt x="241391" y="273621"/>
                </a:moveTo>
                <a:lnTo>
                  <a:pt x="240592" y="274816"/>
                </a:lnTo>
                <a:lnTo>
                  <a:pt x="239356" y="275681"/>
                </a:lnTo>
                <a:lnTo>
                  <a:pt x="238126" y="276454"/>
                </a:lnTo>
                <a:lnTo>
                  <a:pt x="242597" y="276454"/>
                </a:lnTo>
                <a:lnTo>
                  <a:pt x="241772" y="274816"/>
                </a:lnTo>
                <a:lnTo>
                  <a:pt x="241391" y="273621"/>
                </a:lnTo>
                <a:close/>
              </a:path>
              <a:path w="442595" h="439420">
                <a:moveTo>
                  <a:pt x="248767" y="275997"/>
                </a:moveTo>
                <a:lnTo>
                  <a:pt x="248259" y="277675"/>
                </a:lnTo>
                <a:lnTo>
                  <a:pt x="246687" y="280112"/>
                </a:lnTo>
                <a:lnTo>
                  <a:pt x="248259" y="279706"/>
                </a:lnTo>
                <a:lnTo>
                  <a:pt x="249556" y="279313"/>
                </a:lnTo>
                <a:lnTo>
                  <a:pt x="250661" y="278891"/>
                </a:lnTo>
                <a:lnTo>
                  <a:pt x="250344" y="278081"/>
                </a:lnTo>
                <a:lnTo>
                  <a:pt x="249556" y="277318"/>
                </a:lnTo>
                <a:lnTo>
                  <a:pt x="248767" y="275997"/>
                </a:lnTo>
                <a:close/>
              </a:path>
              <a:path w="442595" h="439420">
                <a:moveTo>
                  <a:pt x="225083" y="275997"/>
                </a:moveTo>
                <a:lnTo>
                  <a:pt x="224194" y="276454"/>
                </a:lnTo>
                <a:lnTo>
                  <a:pt x="223827" y="276837"/>
                </a:lnTo>
                <a:lnTo>
                  <a:pt x="222646" y="277318"/>
                </a:lnTo>
                <a:lnTo>
                  <a:pt x="222279" y="278891"/>
                </a:lnTo>
                <a:lnTo>
                  <a:pt x="221792" y="280569"/>
                </a:lnTo>
                <a:lnTo>
                  <a:pt x="221415" y="281750"/>
                </a:lnTo>
                <a:lnTo>
                  <a:pt x="225083" y="281750"/>
                </a:lnTo>
                <a:lnTo>
                  <a:pt x="225083" y="275997"/>
                </a:lnTo>
                <a:close/>
              </a:path>
              <a:path w="442595" h="439420">
                <a:moveTo>
                  <a:pt x="244083" y="280112"/>
                </a:moveTo>
                <a:lnTo>
                  <a:pt x="243396" y="281750"/>
                </a:lnTo>
                <a:lnTo>
                  <a:pt x="242597" y="283046"/>
                </a:lnTo>
                <a:lnTo>
                  <a:pt x="241391" y="284137"/>
                </a:lnTo>
                <a:lnTo>
                  <a:pt x="243777" y="284137"/>
                </a:lnTo>
                <a:lnTo>
                  <a:pt x="245074" y="283860"/>
                </a:lnTo>
                <a:lnTo>
                  <a:pt x="245074" y="282600"/>
                </a:lnTo>
                <a:lnTo>
                  <a:pt x="244601" y="281318"/>
                </a:lnTo>
                <a:lnTo>
                  <a:pt x="244083" y="280112"/>
                </a:lnTo>
                <a:close/>
              </a:path>
              <a:path w="442595" h="439420">
                <a:moveTo>
                  <a:pt x="236020" y="283046"/>
                </a:moveTo>
                <a:lnTo>
                  <a:pt x="235217" y="283438"/>
                </a:lnTo>
                <a:lnTo>
                  <a:pt x="234101" y="283860"/>
                </a:lnTo>
                <a:lnTo>
                  <a:pt x="232820" y="283860"/>
                </a:lnTo>
                <a:lnTo>
                  <a:pt x="232820" y="285447"/>
                </a:lnTo>
                <a:lnTo>
                  <a:pt x="232437" y="287121"/>
                </a:lnTo>
                <a:lnTo>
                  <a:pt x="231980" y="288331"/>
                </a:lnTo>
                <a:lnTo>
                  <a:pt x="233629" y="287874"/>
                </a:lnTo>
                <a:lnTo>
                  <a:pt x="235217" y="287467"/>
                </a:lnTo>
                <a:lnTo>
                  <a:pt x="236909" y="286689"/>
                </a:lnTo>
                <a:lnTo>
                  <a:pt x="236909" y="285447"/>
                </a:lnTo>
                <a:lnTo>
                  <a:pt x="236513" y="284137"/>
                </a:lnTo>
                <a:lnTo>
                  <a:pt x="236020" y="283046"/>
                </a:lnTo>
                <a:close/>
              </a:path>
              <a:path w="442595" h="439420">
                <a:moveTo>
                  <a:pt x="218974" y="292392"/>
                </a:moveTo>
                <a:lnTo>
                  <a:pt x="215672" y="293969"/>
                </a:lnTo>
                <a:lnTo>
                  <a:pt x="213627" y="294819"/>
                </a:lnTo>
                <a:lnTo>
                  <a:pt x="215291" y="296863"/>
                </a:lnTo>
                <a:lnTo>
                  <a:pt x="217707" y="297219"/>
                </a:lnTo>
                <a:lnTo>
                  <a:pt x="218099" y="295606"/>
                </a:lnTo>
                <a:lnTo>
                  <a:pt x="218567" y="293969"/>
                </a:lnTo>
                <a:lnTo>
                  <a:pt x="218974" y="292392"/>
                </a:lnTo>
                <a:close/>
              </a:path>
              <a:path w="442595" h="439420">
                <a:moveTo>
                  <a:pt x="203926" y="414935"/>
                </a:moveTo>
                <a:lnTo>
                  <a:pt x="196114" y="414935"/>
                </a:lnTo>
                <a:lnTo>
                  <a:pt x="196114" y="417374"/>
                </a:lnTo>
                <a:lnTo>
                  <a:pt x="203926" y="417374"/>
                </a:lnTo>
                <a:lnTo>
                  <a:pt x="203926" y="414935"/>
                </a:lnTo>
                <a:close/>
              </a:path>
              <a:path w="442595" h="439420">
                <a:moveTo>
                  <a:pt x="185079" y="414935"/>
                </a:moveTo>
                <a:lnTo>
                  <a:pt x="172862" y="414935"/>
                </a:lnTo>
                <a:lnTo>
                  <a:pt x="172862" y="417374"/>
                </a:lnTo>
                <a:lnTo>
                  <a:pt x="185079" y="417374"/>
                </a:lnTo>
                <a:lnTo>
                  <a:pt x="185079" y="414935"/>
                </a:lnTo>
                <a:close/>
              </a:path>
              <a:path w="442595" h="439420">
                <a:moveTo>
                  <a:pt x="333961" y="416132"/>
                </a:moveTo>
                <a:lnTo>
                  <a:pt x="328616" y="416930"/>
                </a:lnTo>
                <a:lnTo>
                  <a:pt x="325757" y="416930"/>
                </a:lnTo>
                <a:lnTo>
                  <a:pt x="325757" y="421055"/>
                </a:lnTo>
                <a:lnTo>
                  <a:pt x="331053" y="421055"/>
                </a:lnTo>
                <a:lnTo>
                  <a:pt x="333123" y="420663"/>
                </a:lnTo>
                <a:lnTo>
                  <a:pt x="333529" y="419381"/>
                </a:lnTo>
                <a:lnTo>
                  <a:pt x="333961" y="417794"/>
                </a:lnTo>
                <a:lnTo>
                  <a:pt x="333961" y="416132"/>
                </a:lnTo>
                <a:close/>
              </a:path>
              <a:path w="442595" h="439420">
                <a:moveTo>
                  <a:pt x="360047" y="420246"/>
                </a:moveTo>
                <a:lnTo>
                  <a:pt x="344895" y="420246"/>
                </a:lnTo>
                <a:lnTo>
                  <a:pt x="345391" y="421883"/>
                </a:lnTo>
                <a:lnTo>
                  <a:pt x="345823" y="423471"/>
                </a:lnTo>
                <a:lnTo>
                  <a:pt x="345823" y="425146"/>
                </a:lnTo>
                <a:lnTo>
                  <a:pt x="358369" y="425502"/>
                </a:lnTo>
                <a:lnTo>
                  <a:pt x="360404" y="424271"/>
                </a:lnTo>
                <a:lnTo>
                  <a:pt x="360404" y="421883"/>
                </a:lnTo>
                <a:lnTo>
                  <a:pt x="360047" y="420246"/>
                </a:lnTo>
                <a:close/>
              </a:path>
              <a:path w="442595" h="439420">
                <a:moveTo>
                  <a:pt x="322125" y="420246"/>
                </a:moveTo>
                <a:lnTo>
                  <a:pt x="319317" y="421055"/>
                </a:lnTo>
                <a:lnTo>
                  <a:pt x="315991" y="421883"/>
                </a:lnTo>
                <a:lnTo>
                  <a:pt x="312740" y="422236"/>
                </a:lnTo>
                <a:lnTo>
                  <a:pt x="311851" y="424271"/>
                </a:lnTo>
                <a:lnTo>
                  <a:pt x="313564" y="426300"/>
                </a:lnTo>
                <a:lnTo>
                  <a:pt x="322924" y="425146"/>
                </a:lnTo>
                <a:lnTo>
                  <a:pt x="322924" y="423471"/>
                </a:lnTo>
                <a:lnTo>
                  <a:pt x="322416" y="421883"/>
                </a:lnTo>
                <a:lnTo>
                  <a:pt x="322125" y="420246"/>
                </a:lnTo>
                <a:close/>
              </a:path>
              <a:path w="442595" h="439420">
                <a:moveTo>
                  <a:pt x="203047" y="420246"/>
                </a:moveTo>
                <a:lnTo>
                  <a:pt x="197294" y="421055"/>
                </a:lnTo>
                <a:lnTo>
                  <a:pt x="194415" y="421055"/>
                </a:lnTo>
                <a:lnTo>
                  <a:pt x="194833" y="422658"/>
                </a:lnTo>
                <a:lnTo>
                  <a:pt x="195329" y="423904"/>
                </a:lnTo>
                <a:lnTo>
                  <a:pt x="195329" y="425146"/>
                </a:lnTo>
                <a:lnTo>
                  <a:pt x="198540" y="425502"/>
                </a:lnTo>
                <a:lnTo>
                  <a:pt x="203926" y="425502"/>
                </a:lnTo>
                <a:lnTo>
                  <a:pt x="203494" y="423904"/>
                </a:lnTo>
                <a:lnTo>
                  <a:pt x="203494" y="422236"/>
                </a:lnTo>
                <a:lnTo>
                  <a:pt x="203047" y="420246"/>
                </a:lnTo>
                <a:close/>
              </a:path>
              <a:path w="442595" h="439420">
                <a:moveTo>
                  <a:pt x="370627" y="428421"/>
                </a:moveTo>
                <a:lnTo>
                  <a:pt x="362423" y="428421"/>
                </a:lnTo>
                <a:lnTo>
                  <a:pt x="363283" y="429606"/>
                </a:lnTo>
                <a:lnTo>
                  <a:pt x="364097" y="430872"/>
                </a:lnTo>
                <a:lnTo>
                  <a:pt x="364478" y="431676"/>
                </a:lnTo>
                <a:lnTo>
                  <a:pt x="369799" y="431676"/>
                </a:lnTo>
                <a:lnTo>
                  <a:pt x="370206" y="430872"/>
                </a:lnTo>
                <a:lnTo>
                  <a:pt x="370627" y="429606"/>
                </a:lnTo>
                <a:lnTo>
                  <a:pt x="370627" y="428421"/>
                </a:lnTo>
                <a:close/>
              </a:path>
              <a:path w="442595" h="439420">
                <a:moveTo>
                  <a:pt x="349035" y="428421"/>
                </a:moveTo>
                <a:lnTo>
                  <a:pt x="346076" y="428727"/>
                </a:lnTo>
                <a:lnTo>
                  <a:pt x="343296" y="429199"/>
                </a:lnTo>
                <a:lnTo>
                  <a:pt x="340478" y="429199"/>
                </a:lnTo>
                <a:lnTo>
                  <a:pt x="340478" y="431676"/>
                </a:lnTo>
                <a:lnTo>
                  <a:pt x="345823" y="431676"/>
                </a:lnTo>
                <a:lnTo>
                  <a:pt x="351119" y="433223"/>
                </a:lnTo>
                <a:lnTo>
                  <a:pt x="349035" y="428421"/>
                </a:lnTo>
                <a:close/>
              </a:path>
              <a:path w="442595" h="439420">
                <a:moveTo>
                  <a:pt x="322125" y="428421"/>
                </a:moveTo>
                <a:lnTo>
                  <a:pt x="317985" y="428727"/>
                </a:lnTo>
                <a:lnTo>
                  <a:pt x="313921" y="429199"/>
                </a:lnTo>
                <a:lnTo>
                  <a:pt x="309449" y="429199"/>
                </a:lnTo>
                <a:lnTo>
                  <a:pt x="309449" y="430354"/>
                </a:lnTo>
                <a:lnTo>
                  <a:pt x="309043" y="431676"/>
                </a:lnTo>
                <a:lnTo>
                  <a:pt x="308690" y="432410"/>
                </a:lnTo>
                <a:lnTo>
                  <a:pt x="313121" y="432410"/>
                </a:lnTo>
                <a:lnTo>
                  <a:pt x="317196" y="431993"/>
                </a:lnTo>
                <a:lnTo>
                  <a:pt x="321221" y="431676"/>
                </a:lnTo>
                <a:lnTo>
                  <a:pt x="321743" y="430872"/>
                </a:lnTo>
                <a:lnTo>
                  <a:pt x="322125" y="429606"/>
                </a:lnTo>
                <a:lnTo>
                  <a:pt x="322125" y="428421"/>
                </a:lnTo>
                <a:close/>
              </a:path>
              <a:path w="442595" h="439420">
                <a:moveTo>
                  <a:pt x="193220" y="428421"/>
                </a:moveTo>
                <a:lnTo>
                  <a:pt x="191607" y="428727"/>
                </a:lnTo>
                <a:lnTo>
                  <a:pt x="189602" y="429199"/>
                </a:lnTo>
                <a:lnTo>
                  <a:pt x="187532" y="429199"/>
                </a:lnTo>
                <a:lnTo>
                  <a:pt x="187532" y="431676"/>
                </a:lnTo>
                <a:lnTo>
                  <a:pt x="190426" y="431993"/>
                </a:lnTo>
                <a:lnTo>
                  <a:pt x="193220" y="432410"/>
                </a:lnTo>
                <a:lnTo>
                  <a:pt x="196114" y="432410"/>
                </a:lnTo>
                <a:lnTo>
                  <a:pt x="196114" y="429606"/>
                </a:lnTo>
                <a:lnTo>
                  <a:pt x="194415" y="428727"/>
                </a:lnTo>
                <a:lnTo>
                  <a:pt x="193220" y="428421"/>
                </a:lnTo>
                <a:close/>
              </a:path>
              <a:path w="442595" h="439420">
                <a:moveTo>
                  <a:pt x="381194" y="432410"/>
                </a:moveTo>
                <a:lnTo>
                  <a:pt x="379159" y="432831"/>
                </a:lnTo>
                <a:lnTo>
                  <a:pt x="376697" y="433223"/>
                </a:lnTo>
                <a:lnTo>
                  <a:pt x="374663" y="433223"/>
                </a:lnTo>
                <a:lnTo>
                  <a:pt x="374285" y="435305"/>
                </a:lnTo>
                <a:lnTo>
                  <a:pt x="375516" y="437273"/>
                </a:lnTo>
                <a:lnTo>
                  <a:pt x="381610" y="437273"/>
                </a:lnTo>
                <a:lnTo>
                  <a:pt x="386107" y="435305"/>
                </a:lnTo>
                <a:lnTo>
                  <a:pt x="384530" y="434455"/>
                </a:lnTo>
                <a:lnTo>
                  <a:pt x="382842" y="433641"/>
                </a:lnTo>
                <a:lnTo>
                  <a:pt x="381194" y="432410"/>
                </a:lnTo>
                <a:close/>
              </a:path>
              <a:path w="442595" h="439420">
                <a:moveTo>
                  <a:pt x="340870" y="433641"/>
                </a:moveTo>
                <a:lnTo>
                  <a:pt x="337605" y="434063"/>
                </a:lnTo>
                <a:lnTo>
                  <a:pt x="334303" y="434455"/>
                </a:lnTo>
                <a:lnTo>
                  <a:pt x="331470" y="434861"/>
                </a:lnTo>
                <a:lnTo>
                  <a:pt x="331470" y="437273"/>
                </a:lnTo>
                <a:lnTo>
                  <a:pt x="337197" y="437273"/>
                </a:lnTo>
                <a:lnTo>
                  <a:pt x="340020" y="436921"/>
                </a:lnTo>
                <a:lnTo>
                  <a:pt x="340478" y="436143"/>
                </a:lnTo>
                <a:lnTo>
                  <a:pt x="340870" y="434861"/>
                </a:lnTo>
                <a:lnTo>
                  <a:pt x="340870" y="433641"/>
                </a:lnTo>
                <a:close/>
              </a:path>
              <a:path w="442595" h="439420">
                <a:moveTo>
                  <a:pt x="300470" y="433656"/>
                </a:moveTo>
                <a:lnTo>
                  <a:pt x="295175" y="433656"/>
                </a:lnTo>
                <a:lnTo>
                  <a:pt x="295175" y="437720"/>
                </a:lnTo>
                <a:lnTo>
                  <a:pt x="300470" y="437720"/>
                </a:lnTo>
                <a:lnTo>
                  <a:pt x="300470" y="433656"/>
                </a:lnTo>
                <a:close/>
              </a:path>
              <a:path w="442595" h="439420">
                <a:moveTo>
                  <a:pt x="271134" y="433641"/>
                </a:moveTo>
                <a:lnTo>
                  <a:pt x="262599" y="434861"/>
                </a:lnTo>
                <a:lnTo>
                  <a:pt x="262599" y="437273"/>
                </a:lnTo>
                <a:lnTo>
                  <a:pt x="271515" y="437273"/>
                </a:lnTo>
                <a:lnTo>
                  <a:pt x="271515" y="434861"/>
                </a:lnTo>
                <a:lnTo>
                  <a:pt x="271134" y="433641"/>
                </a:lnTo>
                <a:close/>
              </a:path>
              <a:path w="442595" h="439420">
                <a:moveTo>
                  <a:pt x="220144" y="433641"/>
                </a:moveTo>
                <a:lnTo>
                  <a:pt x="216979" y="434063"/>
                </a:lnTo>
                <a:lnTo>
                  <a:pt x="210417" y="434861"/>
                </a:lnTo>
                <a:lnTo>
                  <a:pt x="210035" y="436143"/>
                </a:lnTo>
                <a:lnTo>
                  <a:pt x="209603" y="436921"/>
                </a:lnTo>
                <a:lnTo>
                  <a:pt x="209081" y="437720"/>
                </a:lnTo>
                <a:lnTo>
                  <a:pt x="220144" y="437720"/>
                </a:lnTo>
                <a:lnTo>
                  <a:pt x="220144" y="433641"/>
                </a:lnTo>
                <a:close/>
              </a:path>
              <a:path w="442595" h="439420">
                <a:moveTo>
                  <a:pt x="182639" y="433641"/>
                </a:moveTo>
                <a:lnTo>
                  <a:pt x="174106" y="434861"/>
                </a:lnTo>
                <a:lnTo>
                  <a:pt x="174106" y="438544"/>
                </a:lnTo>
                <a:lnTo>
                  <a:pt x="181066" y="438951"/>
                </a:lnTo>
                <a:lnTo>
                  <a:pt x="183097" y="437720"/>
                </a:lnTo>
                <a:lnTo>
                  <a:pt x="182975" y="434861"/>
                </a:lnTo>
                <a:lnTo>
                  <a:pt x="182639" y="433641"/>
                </a:lnTo>
                <a:close/>
              </a:path>
              <a:path w="442595" h="439420">
                <a:moveTo>
                  <a:pt x="217285" y="322099"/>
                </a:moveTo>
                <a:lnTo>
                  <a:pt x="216551" y="322949"/>
                </a:lnTo>
                <a:lnTo>
                  <a:pt x="215672" y="322949"/>
                </a:lnTo>
                <a:lnTo>
                  <a:pt x="216551" y="327380"/>
                </a:lnTo>
                <a:lnTo>
                  <a:pt x="216979" y="329399"/>
                </a:lnTo>
                <a:lnTo>
                  <a:pt x="220993" y="330188"/>
                </a:lnTo>
                <a:lnTo>
                  <a:pt x="223064" y="330188"/>
                </a:lnTo>
                <a:lnTo>
                  <a:pt x="220993" y="325324"/>
                </a:lnTo>
                <a:lnTo>
                  <a:pt x="217285" y="322099"/>
                </a:lnTo>
                <a:close/>
              </a:path>
              <a:path w="442595" h="439420">
                <a:moveTo>
                  <a:pt x="257303" y="331434"/>
                </a:moveTo>
                <a:lnTo>
                  <a:pt x="256021" y="331852"/>
                </a:lnTo>
                <a:lnTo>
                  <a:pt x="254444" y="332223"/>
                </a:lnTo>
                <a:lnTo>
                  <a:pt x="252807" y="332223"/>
                </a:lnTo>
                <a:lnTo>
                  <a:pt x="252689" y="334317"/>
                </a:lnTo>
                <a:lnTo>
                  <a:pt x="251983" y="336679"/>
                </a:lnTo>
                <a:lnTo>
                  <a:pt x="254002" y="336337"/>
                </a:lnTo>
                <a:lnTo>
                  <a:pt x="256021" y="335916"/>
                </a:lnTo>
                <a:lnTo>
                  <a:pt x="258066" y="335559"/>
                </a:lnTo>
                <a:lnTo>
                  <a:pt x="258066" y="334317"/>
                </a:lnTo>
                <a:lnTo>
                  <a:pt x="257620" y="333057"/>
                </a:lnTo>
                <a:lnTo>
                  <a:pt x="257303" y="331434"/>
                </a:lnTo>
                <a:close/>
              </a:path>
              <a:path w="442595" h="439420">
                <a:moveTo>
                  <a:pt x="267070" y="364870"/>
                </a:moveTo>
                <a:lnTo>
                  <a:pt x="264226" y="366066"/>
                </a:lnTo>
                <a:lnTo>
                  <a:pt x="261357" y="367311"/>
                </a:lnTo>
                <a:lnTo>
                  <a:pt x="258066" y="368503"/>
                </a:lnTo>
                <a:lnTo>
                  <a:pt x="257620" y="369723"/>
                </a:lnTo>
                <a:lnTo>
                  <a:pt x="257303" y="370955"/>
                </a:lnTo>
                <a:lnTo>
                  <a:pt x="256896" y="372135"/>
                </a:lnTo>
                <a:lnTo>
                  <a:pt x="265014" y="378716"/>
                </a:lnTo>
                <a:lnTo>
                  <a:pt x="267844" y="378716"/>
                </a:lnTo>
                <a:lnTo>
                  <a:pt x="269953" y="375425"/>
                </a:lnTo>
                <a:lnTo>
                  <a:pt x="270742" y="372135"/>
                </a:lnTo>
                <a:lnTo>
                  <a:pt x="267070" y="364870"/>
                </a:lnTo>
                <a:close/>
              </a:path>
              <a:path w="442595" h="439420">
                <a:moveTo>
                  <a:pt x="181066" y="238583"/>
                </a:moveTo>
                <a:lnTo>
                  <a:pt x="176961" y="238583"/>
                </a:lnTo>
                <a:lnTo>
                  <a:pt x="176961" y="243942"/>
                </a:lnTo>
                <a:lnTo>
                  <a:pt x="178197" y="243942"/>
                </a:lnTo>
                <a:lnTo>
                  <a:pt x="179402" y="243511"/>
                </a:lnTo>
                <a:lnTo>
                  <a:pt x="180162" y="243093"/>
                </a:lnTo>
                <a:lnTo>
                  <a:pt x="180644" y="241874"/>
                </a:lnTo>
                <a:lnTo>
                  <a:pt x="181066" y="240235"/>
                </a:lnTo>
                <a:lnTo>
                  <a:pt x="181066" y="238583"/>
                </a:lnTo>
                <a:close/>
              </a:path>
              <a:path w="442595" h="439420">
                <a:moveTo>
                  <a:pt x="185079" y="229579"/>
                </a:moveTo>
                <a:lnTo>
                  <a:pt x="183935" y="231688"/>
                </a:lnTo>
                <a:lnTo>
                  <a:pt x="182639" y="233362"/>
                </a:lnTo>
                <a:lnTo>
                  <a:pt x="181066" y="234965"/>
                </a:lnTo>
                <a:lnTo>
                  <a:pt x="182222" y="234965"/>
                </a:lnTo>
                <a:lnTo>
                  <a:pt x="183542" y="234558"/>
                </a:lnTo>
                <a:lnTo>
                  <a:pt x="184292" y="234111"/>
                </a:lnTo>
                <a:lnTo>
                  <a:pt x="184673" y="232881"/>
                </a:lnTo>
                <a:lnTo>
                  <a:pt x="184976" y="231688"/>
                </a:lnTo>
                <a:lnTo>
                  <a:pt x="185079" y="229579"/>
                </a:lnTo>
                <a:close/>
              </a:path>
              <a:path w="442595" h="439420">
                <a:moveTo>
                  <a:pt x="194833" y="238583"/>
                </a:moveTo>
                <a:lnTo>
                  <a:pt x="192863" y="239447"/>
                </a:lnTo>
                <a:lnTo>
                  <a:pt x="189602" y="241874"/>
                </a:lnTo>
                <a:lnTo>
                  <a:pt x="188014" y="246776"/>
                </a:lnTo>
                <a:lnTo>
                  <a:pt x="189602" y="246776"/>
                </a:lnTo>
                <a:lnTo>
                  <a:pt x="194833" y="238583"/>
                </a:lnTo>
                <a:close/>
              </a:path>
              <a:path w="442595" h="439420">
                <a:moveTo>
                  <a:pt x="206744" y="228384"/>
                </a:moveTo>
                <a:lnTo>
                  <a:pt x="203494" y="229312"/>
                </a:lnTo>
                <a:lnTo>
                  <a:pt x="199786" y="230493"/>
                </a:lnTo>
                <a:lnTo>
                  <a:pt x="195681" y="231688"/>
                </a:lnTo>
                <a:lnTo>
                  <a:pt x="195681" y="234111"/>
                </a:lnTo>
                <a:lnTo>
                  <a:pt x="203494" y="234111"/>
                </a:lnTo>
                <a:lnTo>
                  <a:pt x="203494" y="233733"/>
                </a:lnTo>
                <a:lnTo>
                  <a:pt x="206744" y="228384"/>
                </a:lnTo>
                <a:close/>
              </a:path>
              <a:path w="442595" h="439420">
                <a:moveTo>
                  <a:pt x="207976" y="246776"/>
                </a:moveTo>
                <a:lnTo>
                  <a:pt x="203047" y="246776"/>
                </a:lnTo>
                <a:lnTo>
                  <a:pt x="203047" y="249556"/>
                </a:lnTo>
                <a:lnTo>
                  <a:pt x="207976" y="249556"/>
                </a:lnTo>
                <a:lnTo>
                  <a:pt x="207976" y="246776"/>
                </a:lnTo>
                <a:close/>
              </a:path>
              <a:path w="442595" h="439420">
                <a:moveTo>
                  <a:pt x="257303" y="241426"/>
                </a:moveTo>
                <a:lnTo>
                  <a:pt x="256021" y="241874"/>
                </a:lnTo>
                <a:lnTo>
                  <a:pt x="254444" y="242266"/>
                </a:lnTo>
                <a:lnTo>
                  <a:pt x="252807" y="242266"/>
                </a:lnTo>
                <a:lnTo>
                  <a:pt x="252807" y="243942"/>
                </a:lnTo>
                <a:lnTo>
                  <a:pt x="252313" y="245506"/>
                </a:lnTo>
                <a:lnTo>
                  <a:pt x="251983" y="246776"/>
                </a:lnTo>
                <a:lnTo>
                  <a:pt x="253645" y="246776"/>
                </a:lnTo>
                <a:lnTo>
                  <a:pt x="255207" y="246369"/>
                </a:lnTo>
                <a:lnTo>
                  <a:pt x="256504" y="245898"/>
                </a:lnTo>
                <a:lnTo>
                  <a:pt x="256896" y="244706"/>
                </a:lnTo>
                <a:lnTo>
                  <a:pt x="257303" y="243093"/>
                </a:lnTo>
                <a:lnTo>
                  <a:pt x="257303" y="241426"/>
                </a:lnTo>
                <a:close/>
              </a:path>
              <a:path w="442595" h="439420">
                <a:moveTo>
                  <a:pt x="221415" y="242647"/>
                </a:moveTo>
                <a:lnTo>
                  <a:pt x="217285" y="242647"/>
                </a:lnTo>
                <a:lnTo>
                  <a:pt x="217285" y="246776"/>
                </a:lnTo>
                <a:lnTo>
                  <a:pt x="221415" y="246776"/>
                </a:lnTo>
                <a:lnTo>
                  <a:pt x="221415" y="242647"/>
                </a:lnTo>
                <a:close/>
              </a:path>
              <a:path w="442595" h="439420">
                <a:moveTo>
                  <a:pt x="337046" y="153075"/>
                </a:moveTo>
                <a:lnTo>
                  <a:pt x="336363" y="153075"/>
                </a:lnTo>
                <a:lnTo>
                  <a:pt x="335931" y="155512"/>
                </a:lnTo>
                <a:lnTo>
                  <a:pt x="337046" y="153075"/>
                </a:lnTo>
                <a:close/>
              </a:path>
              <a:path w="442595" h="439420">
                <a:moveTo>
                  <a:pt x="336795" y="149021"/>
                </a:moveTo>
                <a:lnTo>
                  <a:pt x="335931" y="149404"/>
                </a:lnTo>
                <a:lnTo>
                  <a:pt x="334811" y="149849"/>
                </a:lnTo>
                <a:lnTo>
                  <a:pt x="333529" y="149849"/>
                </a:lnTo>
                <a:lnTo>
                  <a:pt x="333123" y="151397"/>
                </a:lnTo>
                <a:lnTo>
                  <a:pt x="332348" y="153075"/>
                </a:lnTo>
                <a:lnTo>
                  <a:pt x="331852" y="154343"/>
                </a:lnTo>
                <a:lnTo>
                  <a:pt x="336363" y="153075"/>
                </a:lnTo>
                <a:lnTo>
                  <a:pt x="337046" y="153075"/>
                </a:lnTo>
                <a:lnTo>
                  <a:pt x="337976" y="151042"/>
                </a:lnTo>
                <a:lnTo>
                  <a:pt x="337605" y="150685"/>
                </a:lnTo>
                <a:lnTo>
                  <a:pt x="336795" y="149021"/>
                </a:lnTo>
                <a:close/>
              </a:path>
              <a:path w="442595" h="439420">
                <a:moveTo>
                  <a:pt x="441976" y="237366"/>
                </a:moveTo>
                <a:lnTo>
                  <a:pt x="441137" y="237808"/>
                </a:lnTo>
                <a:lnTo>
                  <a:pt x="440259" y="238175"/>
                </a:lnTo>
                <a:lnTo>
                  <a:pt x="439143" y="238583"/>
                </a:lnTo>
                <a:lnTo>
                  <a:pt x="438750" y="240235"/>
                </a:lnTo>
                <a:lnTo>
                  <a:pt x="438228" y="241426"/>
                </a:lnTo>
                <a:lnTo>
                  <a:pt x="437861" y="242647"/>
                </a:lnTo>
                <a:lnTo>
                  <a:pt x="441976" y="242647"/>
                </a:lnTo>
                <a:lnTo>
                  <a:pt x="441976" y="237366"/>
                </a:lnTo>
                <a:close/>
              </a:path>
              <a:path w="442595" h="439420">
                <a:moveTo>
                  <a:pt x="433731" y="237366"/>
                </a:moveTo>
                <a:lnTo>
                  <a:pt x="430938" y="237366"/>
                </a:lnTo>
                <a:lnTo>
                  <a:pt x="431396" y="239066"/>
                </a:lnTo>
                <a:lnTo>
                  <a:pt x="431777" y="240235"/>
                </a:lnTo>
                <a:lnTo>
                  <a:pt x="431777" y="241426"/>
                </a:lnTo>
                <a:lnTo>
                  <a:pt x="432591" y="240235"/>
                </a:lnTo>
                <a:lnTo>
                  <a:pt x="433350" y="239066"/>
                </a:lnTo>
                <a:lnTo>
                  <a:pt x="433731" y="237366"/>
                </a:lnTo>
                <a:close/>
              </a:path>
              <a:path w="442595" h="439420">
                <a:moveTo>
                  <a:pt x="369417" y="208051"/>
                </a:moveTo>
                <a:lnTo>
                  <a:pt x="365353" y="208051"/>
                </a:lnTo>
                <a:lnTo>
                  <a:pt x="365353" y="213793"/>
                </a:lnTo>
                <a:lnTo>
                  <a:pt x="366523" y="213351"/>
                </a:lnTo>
                <a:lnTo>
                  <a:pt x="367794" y="212994"/>
                </a:lnTo>
                <a:lnTo>
                  <a:pt x="368658" y="212572"/>
                </a:lnTo>
                <a:lnTo>
                  <a:pt x="369011" y="211316"/>
                </a:lnTo>
                <a:lnTo>
                  <a:pt x="369417" y="209652"/>
                </a:lnTo>
                <a:lnTo>
                  <a:pt x="369417" y="208051"/>
                </a:lnTo>
                <a:close/>
              </a:path>
              <a:path w="442595" h="439420">
                <a:moveTo>
                  <a:pt x="163487" y="223103"/>
                </a:moveTo>
                <a:lnTo>
                  <a:pt x="159804" y="223103"/>
                </a:lnTo>
                <a:lnTo>
                  <a:pt x="159804" y="225997"/>
                </a:lnTo>
                <a:lnTo>
                  <a:pt x="162713" y="224781"/>
                </a:lnTo>
                <a:lnTo>
                  <a:pt x="163487" y="223103"/>
                </a:lnTo>
                <a:close/>
              </a:path>
              <a:path w="442595" h="439420">
                <a:moveTo>
                  <a:pt x="189155" y="141290"/>
                </a:moveTo>
                <a:lnTo>
                  <a:pt x="185079" y="141290"/>
                </a:lnTo>
                <a:lnTo>
                  <a:pt x="185079" y="146178"/>
                </a:lnTo>
                <a:lnTo>
                  <a:pt x="190883" y="146178"/>
                </a:lnTo>
                <a:lnTo>
                  <a:pt x="190426" y="144565"/>
                </a:lnTo>
                <a:lnTo>
                  <a:pt x="190033" y="142901"/>
                </a:lnTo>
                <a:lnTo>
                  <a:pt x="189155" y="141290"/>
                </a:lnTo>
                <a:close/>
              </a:path>
              <a:path w="442595" h="439420">
                <a:moveTo>
                  <a:pt x="186717" y="116852"/>
                </a:moveTo>
                <a:lnTo>
                  <a:pt x="182639" y="116852"/>
                </a:lnTo>
                <a:lnTo>
                  <a:pt x="182639" y="119228"/>
                </a:lnTo>
                <a:lnTo>
                  <a:pt x="184292" y="118479"/>
                </a:lnTo>
                <a:lnTo>
                  <a:pt x="185497" y="117690"/>
                </a:lnTo>
                <a:lnTo>
                  <a:pt x="186717" y="116852"/>
                </a:lnTo>
                <a:close/>
              </a:path>
              <a:path w="442595" h="439420">
                <a:moveTo>
                  <a:pt x="175680" y="105844"/>
                </a:moveTo>
                <a:lnTo>
                  <a:pt x="173711" y="106286"/>
                </a:lnTo>
                <a:lnTo>
                  <a:pt x="171259" y="106682"/>
                </a:lnTo>
                <a:lnTo>
                  <a:pt x="168822" y="107125"/>
                </a:lnTo>
                <a:lnTo>
                  <a:pt x="169214" y="108256"/>
                </a:lnTo>
                <a:lnTo>
                  <a:pt x="169978" y="110732"/>
                </a:lnTo>
                <a:lnTo>
                  <a:pt x="174867" y="110732"/>
                </a:lnTo>
                <a:lnTo>
                  <a:pt x="175680" y="109894"/>
                </a:lnTo>
                <a:lnTo>
                  <a:pt x="176584" y="109094"/>
                </a:lnTo>
                <a:lnTo>
                  <a:pt x="176961" y="107899"/>
                </a:lnTo>
                <a:lnTo>
                  <a:pt x="176584" y="107481"/>
                </a:lnTo>
                <a:lnTo>
                  <a:pt x="176188" y="106682"/>
                </a:lnTo>
                <a:lnTo>
                  <a:pt x="175680" y="105844"/>
                </a:lnTo>
                <a:close/>
              </a:path>
              <a:path w="442595" h="439420">
                <a:moveTo>
                  <a:pt x="188014" y="96826"/>
                </a:moveTo>
                <a:lnTo>
                  <a:pt x="183097" y="97729"/>
                </a:lnTo>
                <a:lnTo>
                  <a:pt x="179402" y="100142"/>
                </a:lnTo>
                <a:lnTo>
                  <a:pt x="179402" y="107125"/>
                </a:lnTo>
                <a:lnTo>
                  <a:pt x="181458" y="108713"/>
                </a:lnTo>
                <a:lnTo>
                  <a:pt x="184292" y="110732"/>
                </a:lnTo>
                <a:lnTo>
                  <a:pt x="185497" y="106286"/>
                </a:lnTo>
                <a:lnTo>
                  <a:pt x="186717" y="101398"/>
                </a:lnTo>
                <a:lnTo>
                  <a:pt x="188014" y="96826"/>
                </a:lnTo>
                <a:close/>
              </a:path>
              <a:path w="442595" h="439420">
                <a:moveTo>
                  <a:pt x="331852" y="0"/>
                </a:moveTo>
                <a:lnTo>
                  <a:pt x="329008" y="0"/>
                </a:lnTo>
                <a:lnTo>
                  <a:pt x="329008" y="4039"/>
                </a:lnTo>
                <a:lnTo>
                  <a:pt x="331852" y="4039"/>
                </a:lnTo>
                <a:lnTo>
                  <a:pt x="331852" y="0"/>
                </a:lnTo>
                <a:close/>
              </a:path>
              <a:path w="442595" h="439420">
                <a:moveTo>
                  <a:pt x="335574" y="28055"/>
                </a:moveTo>
                <a:lnTo>
                  <a:pt x="331852" y="28055"/>
                </a:lnTo>
                <a:lnTo>
                  <a:pt x="331852" y="32144"/>
                </a:lnTo>
                <a:lnTo>
                  <a:pt x="334303" y="30952"/>
                </a:lnTo>
                <a:lnTo>
                  <a:pt x="335574" y="28055"/>
                </a:lnTo>
                <a:close/>
              </a:path>
              <a:path w="442595" h="439420">
                <a:moveTo>
                  <a:pt x="335574" y="18313"/>
                </a:moveTo>
                <a:lnTo>
                  <a:pt x="333529" y="19102"/>
                </a:lnTo>
                <a:lnTo>
                  <a:pt x="327395" y="20740"/>
                </a:lnTo>
                <a:lnTo>
                  <a:pt x="327395" y="26085"/>
                </a:lnTo>
                <a:lnTo>
                  <a:pt x="333123" y="26085"/>
                </a:lnTo>
                <a:lnTo>
                  <a:pt x="335931" y="23980"/>
                </a:lnTo>
                <a:lnTo>
                  <a:pt x="335931" y="20283"/>
                </a:lnTo>
                <a:lnTo>
                  <a:pt x="335574" y="18313"/>
                </a:lnTo>
                <a:close/>
              </a:path>
              <a:path w="442595" h="439420">
                <a:moveTo>
                  <a:pt x="303419" y="49673"/>
                </a:moveTo>
                <a:lnTo>
                  <a:pt x="299250" y="49673"/>
                </a:lnTo>
                <a:lnTo>
                  <a:pt x="299250" y="52542"/>
                </a:lnTo>
                <a:lnTo>
                  <a:pt x="303419" y="52542"/>
                </a:lnTo>
                <a:lnTo>
                  <a:pt x="303419" y="49673"/>
                </a:lnTo>
                <a:close/>
              </a:path>
              <a:path w="442595" h="439420">
                <a:moveTo>
                  <a:pt x="296482" y="100599"/>
                </a:moveTo>
                <a:lnTo>
                  <a:pt x="292291" y="100599"/>
                </a:lnTo>
                <a:lnTo>
                  <a:pt x="292713" y="102196"/>
                </a:lnTo>
                <a:lnTo>
                  <a:pt x="293206" y="103874"/>
                </a:lnTo>
                <a:lnTo>
                  <a:pt x="293206" y="105004"/>
                </a:lnTo>
                <a:lnTo>
                  <a:pt x="298084" y="105411"/>
                </a:lnTo>
                <a:lnTo>
                  <a:pt x="299250" y="107899"/>
                </a:lnTo>
                <a:lnTo>
                  <a:pt x="303419" y="108713"/>
                </a:lnTo>
                <a:lnTo>
                  <a:pt x="302122" y="105411"/>
                </a:lnTo>
                <a:lnTo>
                  <a:pt x="303419" y="103874"/>
                </a:lnTo>
                <a:lnTo>
                  <a:pt x="296482" y="100599"/>
                </a:lnTo>
                <a:close/>
              </a:path>
              <a:path w="442595" h="439420">
                <a:moveTo>
                  <a:pt x="295189" y="116852"/>
                </a:moveTo>
                <a:lnTo>
                  <a:pt x="291061" y="116852"/>
                </a:lnTo>
                <a:lnTo>
                  <a:pt x="291061" y="120881"/>
                </a:lnTo>
                <a:lnTo>
                  <a:pt x="295189" y="120881"/>
                </a:lnTo>
                <a:lnTo>
                  <a:pt x="295189" y="116852"/>
                </a:lnTo>
                <a:close/>
              </a:path>
              <a:path w="442595" h="439420">
                <a:moveTo>
                  <a:pt x="198987" y="115253"/>
                </a:moveTo>
                <a:lnTo>
                  <a:pt x="194833" y="115253"/>
                </a:lnTo>
                <a:lnTo>
                  <a:pt x="194833" y="118098"/>
                </a:lnTo>
                <a:lnTo>
                  <a:pt x="198987" y="118098"/>
                </a:lnTo>
                <a:lnTo>
                  <a:pt x="198987" y="115253"/>
                </a:lnTo>
                <a:close/>
              </a:path>
              <a:path w="442595" h="439420">
                <a:moveTo>
                  <a:pt x="194833" y="76532"/>
                </a:moveTo>
                <a:lnTo>
                  <a:pt x="192863" y="77346"/>
                </a:lnTo>
                <a:lnTo>
                  <a:pt x="192863" y="79794"/>
                </a:lnTo>
                <a:lnTo>
                  <a:pt x="195329" y="80657"/>
                </a:lnTo>
                <a:lnTo>
                  <a:pt x="196114" y="80657"/>
                </a:lnTo>
                <a:lnTo>
                  <a:pt x="195681" y="79376"/>
                </a:lnTo>
                <a:lnTo>
                  <a:pt x="194833" y="76532"/>
                </a:lnTo>
                <a:close/>
              </a:path>
              <a:path w="442595" h="439420">
                <a:moveTo>
                  <a:pt x="200167" y="61470"/>
                </a:moveTo>
                <a:lnTo>
                  <a:pt x="196114" y="61470"/>
                </a:lnTo>
                <a:lnTo>
                  <a:pt x="196114" y="64314"/>
                </a:lnTo>
                <a:lnTo>
                  <a:pt x="200167" y="64314"/>
                </a:lnTo>
                <a:lnTo>
                  <a:pt x="200167" y="61470"/>
                </a:lnTo>
                <a:close/>
              </a:path>
              <a:path w="442595" h="439420">
                <a:moveTo>
                  <a:pt x="185079" y="64314"/>
                </a:moveTo>
                <a:lnTo>
                  <a:pt x="184292" y="64785"/>
                </a:lnTo>
                <a:lnTo>
                  <a:pt x="183097" y="65163"/>
                </a:lnTo>
                <a:lnTo>
                  <a:pt x="181839" y="65520"/>
                </a:lnTo>
                <a:lnTo>
                  <a:pt x="182639" y="65940"/>
                </a:lnTo>
                <a:lnTo>
                  <a:pt x="183542" y="66374"/>
                </a:lnTo>
                <a:lnTo>
                  <a:pt x="184292" y="66374"/>
                </a:lnTo>
                <a:lnTo>
                  <a:pt x="184673" y="65940"/>
                </a:lnTo>
                <a:lnTo>
                  <a:pt x="185079" y="65163"/>
                </a:lnTo>
                <a:lnTo>
                  <a:pt x="185079" y="64314"/>
                </a:lnTo>
                <a:close/>
              </a:path>
              <a:path w="442595" h="439420">
                <a:moveTo>
                  <a:pt x="193220" y="72468"/>
                </a:moveTo>
                <a:lnTo>
                  <a:pt x="192406" y="72835"/>
                </a:lnTo>
                <a:lnTo>
                  <a:pt x="191225" y="73281"/>
                </a:lnTo>
                <a:lnTo>
                  <a:pt x="190033" y="73673"/>
                </a:lnTo>
                <a:lnTo>
                  <a:pt x="190883" y="74066"/>
                </a:lnTo>
                <a:lnTo>
                  <a:pt x="191607" y="74488"/>
                </a:lnTo>
                <a:lnTo>
                  <a:pt x="192406" y="74488"/>
                </a:lnTo>
                <a:lnTo>
                  <a:pt x="192863" y="74066"/>
                </a:lnTo>
                <a:lnTo>
                  <a:pt x="193220" y="73281"/>
                </a:lnTo>
                <a:lnTo>
                  <a:pt x="193220" y="72468"/>
                </a:lnTo>
                <a:close/>
              </a:path>
              <a:path w="442595" h="439420">
                <a:moveTo>
                  <a:pt x="246687" y="12207"/>
                </a:moveTo>
                <a:lnTo>
                  <a:pt x="244083" y="13007"/>
                </a:lnTo>
                <a:lnTo>
                  <a:pt x="243777" y="14655"/>
                </a:lnTo>
                <a:lnTo>
                  <a:pt x="245074" y="15062"/>
                </a:lnTo>
                <a:lnTo>
                  <a:pt x="245847" y="15458"/>
                </a:lnTo>
                <a:lnTo>
                  <a:pt x="246687" y="15825"/>
                </a:lnTo>
                <a:lnTo>
                  <a:pt x="246687" y="12207"/>
                </a:lnTo>
                <a:close/>
              </a:path>
              <a:path w="442595" h="439420">
                <a:moveTo>
                  <a:pt x="284584" y="23980"/>
                </a:moveTo>
                <a:lnTo>
                  <a:pt x="283745" y="24397"/>
                </a:lnTo>
                <a:lnTo>
                  <a:pt x="282500" y="24829"/>
                </a:lnTo>
                <a:lnTo>
                  <a:pt x="281358" y="24829"/>
                </a:lnTo>
                <a:lnTo>
                  <a:pt x="281358" y="26085"/>
                </a:lnTo>
                <a:lnTo>
                  <a:pt x="280861" y="27280"/>
                </a:lnTo>
                <a:lnTo>
                  <a:pt x="280504" y="28055"/>
                </a:lnTo>
                <a:lnTo>
                  <a:pt x="282172" y="28055"/>
                </a:lnTo>
                <a:lnTo>
                  <a:pt x="285358" y="27280"/>
                </a:lnTo>
                <a:lnTo>
                  <a:pt x="285246" y="26085"/>
                </a:lnTo>
                <a:lnTo>
                  <a:pt x="284584" y="23980"/>
                </a:lnTo>
                <a:close/>
              </a:path>
              <a:path w="442595" h="439420">
                <a:moveTo>
                  <a:pt x="148349" y="191390"/>
                </a:moveTo>
                <a:lnTo>
                  <a:pt x="147157" y="191390"/>
                </a:lnTo>
                <a:lnTo>
                  <a:pt x="147157" y="192585"/>
                </a:lnTo>
                <a:lnTo>
                  <a:pt x="146776" y="193852"/>
                </a:lnTo>
                <a:lnTo>
                  <a:pt x="146444" y="194605"/>
                </a:lnTo>
                <a:lnTo>
                  <a:pt x="147157" y="194605"/>
                </a:lnTo>
                <a:lnTo>
                  <a:pt x="147996" y="194198"/>
                </a:lnTo>
                <a:lnTo>
                  <a:pt x="148349" y="193852"/>
                </a:lnTo>
                <a:lnTo>
                  <a:pt x="148349" y="191390"/>
                </a:lnTo>
                <a:close/>
              </a:path>
              <a:path w="442595" h="439420">
                <a:moveTo>
                  <a:pt x="150498" y="190552"/>
                </a:moveTo>
                <a:lnTo>
                  <a:pt x="150027" y="190972"/>
                </a:lnTo>
                <a:lnTo>
                  <a:pt x="149264" y="191390"/>
                </a:lnTo>
                <a:lnTo>
                  <a:pt x="148349" y="191390"/>
                </a:lnTo>
                <a:lnTo>
                  <a:pt x="148349" y="193852"/>
                </a:lnTo>
                <a:lnTo>
                  <a:pt x="149264" y="193385"/>
                </a:lnTo>
                <a:lnTo>
                  <a:pt x="149684" y="192585"/>
                </a:lnTo>
                <a:lnTo>
                  <a:pt x="150498" y="190552"/>
                </a:lnTo>
                <a:close/>
              </a:path>
              <a:path w="442595" h="439420">
                <a:moveTo>
                  <a:pt x="148349" y="60707"/>
                </a:moveTo>
                <a:lnTo>
                  <a:pt x="147626" y="61113"/>
                </a:lnTo>
                <a:lnTo>
                  <a:pt x="145977" y="61113"/>
                </a:lnTo>
                <a:lnTo>
                  <a:pt x="145977" y="64785"/>
                </a:lnTo>
                <a:lnTo>
                  <a:pt x="146776" y="65163"/>
                </a:lnTo>
                <a:lnTo>
                  <a:pt x="147626" y="65163"/>
                </a:lnTo>
                <a:lnTo>
                  <a:pt x="148349" y="65520"/>
                </a:lnTo>
                <a:lnTo>
                  <a:pt x="148349" y="60707"/>
                </a:lnTo>
                <a:close/>
              </a:path>
              <a:path w="442595" h="439420">
                <a:moveTo>
                  <a:pt x="148871" y="60250"/>
                </a:moveTo>
                <a:lnTo>
                  <a:pt x="148349" y="60707"/>
                </a:lnTo>
                <a:lnTo>
                  <a:pt x="148349" y="65520"/>
                </a:lnTo>
                <a:lnTo>
                  <a:pt x="150498" y="65520"/>
                </a:lnTo>
                <a:lnTo>
                  <a:pt x="150027" y="63882"/>
                </a:lnTo>
                <a:lnTo>
                  <a:pt x="149684" y="62320"/>
                </a:lnTo>
                <a:lnTo>
                  <a:pt x="148871" y="60250"/>
                </a:lnTo>
                <a:close/>
              </a:path>
              <a:path w="442595" h="439420">
                <a:moveTo>
                  <a:pt x="59869" y="339573"/>
                </a:moveTo>
                <a:lnTo>
                  <a:pt x="57139" y="339573"/>
                </a:lnTo>
                <a:lnTo>
                  <a:pt x="57139" y="342432"/>
                </a:lnTo>
                <a:lnTo>
                  <a:pt x="57557" y="342850"/>
                </a:lnTo>
                <a:lnTo>
                  <a:pt x="58331" y="343195"/>
                </a:lnTo>
                <a:lnTo>
                  <a:pt x="59869" y="343688"/>
                </a:lnTo>
                <a:lnTo>
                  <a:pt x="59869" y="339573"/>
                </a:lnTo>
                <a:close/>
              </a:path>
              <a:path w="442595" h="439420">
                <a:moveTo>
                  <a:pt x="57139" y="339573"/>
                </a:moveTo>
                <a:lnTo>
                  <a:pt x="55829" y="339573"/>
                </a:lnTo>
                <a:lnTo>
                  <a:pt x="56286" y="340804"/>
                </a:lnTo>
                <a:lnTo>
                  <a:pt x="56692" y="341657"/>
                </a:lnTo>
                <a:lnTo>
                  <a:pt x="57139" y="342432"/>
                </a:lnTo>
                <a:lnTo>
                  <a:pt x="57139" y="339573"/>
                </a:lnTo>
                <a:close/>
              </a:path>
              <a:path w="442595" h="439420">
                <a:moveTo>
                  <a:pt x="58662" y="216220"/>
                </a:moveTo>
                <a:lnTo>
                  <a:pt x="58331" y="216561"/>
                </a:lnTo>
                <a:lnTo>
                  <a:pt x="57557" y="216561"/>
                </a:lnTo>
                <a:lnTo>
                  <a:pt x="57139" y="217044"/>
                </a:lnTo>
                <a:lnTo>
                  <a:pt x="57139" y="219877"/>
                </a:lnTo>
                <a:lnTo>
                  <a:pt x="58662" y="220334"/>
                </a:lnTo>
                <a:lnTo>
                  <a:pt x="58662" y="216220"/>
                </a:lnTo>
                <a:close/>
              </a:path>
              <a:path w="442595" h="439420">
                <a:moveTo>
                  <a:pt x="57139" y="217044"/>
                </a:moveTo>
                <a:lnTo>
                  <a:pt x="56286" y="217490"/>
                </a:lnTo>
                <a:lnTo>
                  <a:pt x="55030" y="217490"/>
                </a:lnTo>
                <a:lnTo>
                  <a:pt x="54190" y="217843"/>
                </a:lnTo>
                <a:lnTo>
                  <a:pt x="54190" y="219471"/>
                </a:lnTo>
                <a:lnTo>
                  <a:pt x="57139" y="219877"/>
                </a:lnTo>
                <a:lnTo>
                  <a:pt x="57139" y="217044"/>
                </a:lnTo>
                <a:close/>
              </a:path>
              <a:path w="442595" h="439420">
                <a:moveTo>
                  <a:pt x="65700" y="201550"/>
                </a:moveTo>
                <a:lnTo>
                  <a:pt x="62384" y="201996"/>
                </a:lnTo>
                <a:lnTo>
                  <a:pt x="60783" y="203991"/>
                </a:lnTo>
                <a:lnTo>
                  <a:pt x="57139" y="205588"/>
                </a:lnTo>
                <a:lnTo>
                  <a:pt x="57139" y="210924"/>
                </a:lnTo>
                <a:lnTo>
                  <a:pt x="57863" y="212572"/>
                </a:lnTo>
                <a:lnTo>
                  <a:pt x="59109" y="214210"/>
                </a:lnTo>
                <a:lnTo>
                  <a:pt x="61203" y="217044"/>
                </a:lnTo>
                <a:lnTo>
                  <a:pt x="64836" y="217044"/>
                </a:lnTo>
                <a:lnTo>
                  <a:pt x="65253" y="215356"/>
                </a:lnTo>
                <a:lnTo>
                  <a:pt x="65700" y="213351"/>
                </a:lnTo>
                <a:lnTo>
                  <a:pt x="66028" y="211316"/>
                </a:lnTo>
                <a:lnTo>
                  <a:pt x="67731" y="210924"/>
                </a:lnTo>
                <a:lnTo>
                  <a:pt x="69368" y="210517"/>
                </a:lnTo>
                <a:lnTo>
                  <a:pt x="70971" y="210035"/>
                </a:lnTo>
                <a:lnTo>
                  <a:pt x="68875" y="209652"/>
                </a:lnTo>
                <a:lnTo>
                  <a:pt x="66831" y="208879"/>
                </a:lnTo>
                <a:lnTo>
                  <a:pt x="64441" y="208051"/>
                </a:lnTo>
                <a:lnTo>
                  <a:pt x="65253" y="203991"/>
                </a:lnTo>
                <a:lnTo>
                  <a:pt x="65700" y="201550"/>
                </a:lnTo>
                <a:close/>
              </a:path>
              <a:path w="442595" h="439420">
                <a:moveTo>
                  <a:pt x="57139" y="205588"/>
                </a:moveTo>
                <a:lnTo>
                  <a:pt x="56692" y="206020"/>
                </a:lnTo>
                <a:lnTo>
                  <a:pt x="55829" y="206020"/>
                </a:lnTo>
                <a:lnTo>
                  <a:pt x="55476" y="206452"/>
                </a:lnTo>
                <a:lnTo>
                  <a:pt x="55476" y="208547"/>
                </a:lnTo>
                <a:lnTo>
                  <a:pt x="57139" y="210924"/>
                </a:lnTo>
                <a:lnTo>
                  <a:pt x="57139" y="205588"/>
                </a:lnTo>
                <a:close/>
              </a:path>
              <a:path w="442595" h="439420">
                <a:moveTo>
                  <a:pt x="58662" y="197500"/>
                </a:moveTo>
                <a:lnTo>
                  <a:pt x="58331" y="197918"/>
                </a:lnTo>
                <a:lnTo>
                  <a:pt x="57557" y="198313"/>
                </a:lnTo>
                <a:lnTo>
                  <a:pt x="57139" y="198691"/>
                </a:lnTo>
                <a:lnTo>
                  <a:pt x="57139" y="199544"/>
                </a:lnTo>
                <a:lnTo>
                  <a:pt x="57557" y="199900"/>
                </a:lnTo>
                <a:lnTo>
                  <a:pt x="58662" y="199900"/>
                </a:lnTo>
                <a:lnTo>
                  <a:pt x="58662" y="197500"/>
                </a:lnTo>
                <a:close/>
              </a:path>
              <a:path w="442595" h="439420">
                <a:moveTo>
                  <a:pt x="57139" y="198691"/>
                </a:moveTo>
                <a:lnTo>
                  <a:pt x="56692" y="198691"/>
                </a:lnTo>
                <a:lnTo>
                  <a:pt x="55829" y="199113"/>
                </a:lnTo>
                <a:lnTo>
                  <a:pt x="55476" y="199113"/>
                </a:lnTo>
                <a:lnTo>
                  <a:pt x="55829" y="199544"/>
                </a:lnTo>
                <a:lnTo>
                  <a:pt x="57139" y="199544"/>
                </a:lnTo>
                <a:lnTo>
                  <a:pt x="57139" y="198691"/>
                </a:lnTo>
                <a:close/>
              </a:path>
              <a:path w="442595" h="439420">
                <a:moveTo>
                  <a:pt x="59869" y="127483"/>
                </a:moveTo>
                <a:lnTo>
                  <a:pt x="58662" y="127483"/>
                </a:lnTo>
                <a:lnTo>
                  <a:pt x="57863" y="127839"/>
                </a:lnTo>
                <a:lnTo>
                  <a:pt x="57139" y="128689"/>
                </a:lnTo>
                <a:lnTo>
                  <a:pt x="57139" y="134010"/>
                </a:lnTo>
                <a:lnTo>
                  <a:pt x="58331" y="134406"/>
                </a:lnTo>
                <a:lnTo>
                  <a:pt x="59869" y="134406"/>
                </a:lnTo>
                <a:lnTo>
                  <a:pt x="61963" y="134010"/>
                </a:lnTo>
                <a:lnTo>
                  <a:pt x="61963" y="133125"/>
                </a:lnTo>
                <a:lnTo>
                  <a:pt x="63640" y="131055"/>
                </a:lnTo>
                <a:lnTo>
                  <a:pt x="59869" y="127483"/>
                </a:lnTo>
                <a:close/>
              </a:path>
              <a:path w="442595" h="439420">
                <a:moveTo>
                  <a:pt x="57139" y="128689"/>
                </a:moveTo>
                <a:lnTo>
                  <a:pt x="54190" y="130291"/>
                </a:lnTo>
                <a:lnTo>
                  <a:pt x="53839" y="133125"/>
                </a:lnTo>
                <a:lnTo>
                  <a:pt x="57139" y="134010"/>
                </a:lnTo>
                <a:lnTo>
                  <a:pt x="57139" y="128689"/>
                </a:lnTo>
                <a:close/>
              </a:path>
              <a:path w="442595" h="439420">
                <a:moveTo>
                  <a:pt x="120294" y="417374"/>
                </a:moveTo>
                <a:lnTo>
                  <a:pt x="119876" y="417794"/>
                </a:lnTo>
                <a:lnTo>
                  <a:pt x="119002" y="418200"/>
                </a:lnTo>
                <a:lnTo>
                  <a:pt x="118278" y="418579"/>
                </a:lnTo>
                <a:lnTo>
                  <a:pt x="119484" y="419026"/>
                </a:lnTo>
                <a:lnTo>
                  <a:pt x="120676" y="419381"/>
                </a:lnTo>
                <a:lnTo>
                  <a:pt x="121489" y="419381"/>
                </a:lnTo>
                <a:lnTo>
                  <a:pt x="121057" y="419026"/>
                </a:lnTo>
                <a:lnTo>
                  <a:pt x="120294" y="417374"/>
                </a:lnTo>
                <a:close/>
              </a:path>
              <a:path w="442595" h="439420">
                <a:moveTo>
                  <a:pt x="89726" y="428421"/>
                </a:moveTo>
                <a:lnTo>
                  <a:pt x="85586" y="429606"/>
                </a:lnTo>
                <a:lnTo>
                  <a:pt x="81130" y="434861"/>
                </a:lnTo>
                <a:lnTo>
                  <a:pt x="81130" y="438544"/>
                </a:lnTo>
                <a:lnTo>
                  <a:pt x="92179" y="438951"/>
                </a:lnTo>
                <a:lnTo>
                  <a:pt x="94183" y="437720"/>
                </a:lnTo>
                <a:lnTo>
                  <a:pt x="94183" y="430872"/>
                </a:lnTo>
                <a:lnTo>
                  <a:pt x="90846" y="430872"/>
                </a:lnTo>
                <a:lnTo>
                  <a:pt x="90501" y="429973"/>
                </a:lnTo>
                <a:lnTo>
                  <a:pt x="90083" y="429199"/>
                </a:lnTo>
                <a:lnTo>
                  <a:pt x="89726" y="428421"/>
                </a:lnTo>
                <a:close/>
              </a:path>
              <a:path w="442595" h="439420">
                <a:moveTo>
                  <a:pt x="70971" y="428411"/>
                </a:moveTo>
                <a:lnTo>
                  <a:pt x="66831" y="428411"/>
                </a:lnTo>
                <a:lnTo>
                  <a:pt x="66831" y="431229"/>
                </a:lnTo>
                <a:lnTo>
                  <a:pt x="70971" y="431229"/>
                </a:lnTo>
                <a:lnTo>
                  <a:pt x="70971" y="428411"/>
                </a:lnTo>
                <a:close/>
              </a:path>
              <a:path w="442595" h="439420">
                <a:moveTo>
                  <a:pt x="142304" y="433641"/>
                </a:moveTo>
                <a:lnTo>
                  <a:pt x="139029" y="434455"/>
                </a:lnTo>
                <a:lnTo>
                  <a:pt x="135752" y="435305"/>
                </a:lnTo>
                <a:lnTo>
                  <a:pt x="132130" y="435676"/>
                </a:lnTo>
                <a:lnTo>
                  <a:pt x="136577" y="437273"/>
                </a:lnTo>
                <a:lnTo>
                  <a:pt x="141048" y="436921"/>
                </a:lnTo>
                <a:lnTo>
                  <a:pt x="141480" y="436143"/>
                </a:lnTo>
                <a:lnTo>
                  <a:pt x="142304" y="433641"/>
                </a:lnTo>
                <a:close/>
              </a:path>
              <a:path w="442595" h="439420">
                <a:moveTo>
                  <a:pt x="114148" y="433641"/>
                </a:moveTo>
                <a:lnTo>
                  <a:pt x="112104" y="434861"/>
                </a:lnTo>
                <a:lnTo>
                  <a:pt x="111431" y="437720"/>
                </a:lnTo>
                <a:lnTo>
                  <a:pt x="115345" y="437720"/>
                </a:lnTo>
                <a:lnTo>
                  <a:pt x="114974" y="436525"/>
                </a:lnTo>
                <a:lnTo>
                  <a:pt x="114566" y="435305"/>
                </a:lnTo>
                <a:lnTo>
                  <a:pt x="114148" y="433641"/>
                </a:lnTo>
                <a:close/>
              </a:path>
              <a:path w="442595" h="439420">
                <a:moveTo>
                  <a:pt x="143511" y="190552"/>
                </a:moveTo>
                <a:lnTo>
                  <a:pt x="140681" y="190552"/>
                </a:lnTo>
                <a:lnTo>
                  <a:pt x="140681" y="193385"/>
                </a:lnTo>
                <a:lnTo>
                  <a:pt x="142304" y="192953"/>
                </a:lnTo>
                <a:lnTo>
                  <a:pt x="144757" y="192214"/>
                </a:lnTo>
                <a:lnTo>
                  <a:pt x="144364" y="191797"/>
                </a:lnTo>
                <a:lnTo>
                  <a:pt x="143917" y="191390"/>
                </a:lnTo>
                <a:lnTo>
                  <a:pt x="143511" y="190552"/>
                </a:lnTo>
                <a:close/>
              </a:path>
              <a:path w="442595" h="439420">
                <a:moveTo>
                  <a:pt x="138205" y="206844"/>
                </a:moveTo>
                <a:lnTo>
                  <a:pt x="134216" y="206844"/>
                </a:lnTo>
                <a:lnTo>
                  <a:pt x="134216" y="210924"/>
                </a:lnTo>
                <a:lnTo>
                  <a:pt x="135752" y="210924"/>
                </a:lnTo>
                <a:lnTo>
                  <a:pt x="137466" y="210517"/>
                </a:lnTo>
                <a:lnTo>
                  <a:pt x="138647" y="210035"/>
                </a:lnTo>
                <a:lnTo>
                  <a:pt x="138647" y="208051"/>
                </a:lnTo>
                <a:lnTo>
                  <a:pt x="138205" y="206844"/>
                </a:lnTo>
                <a:close/>
              </a:path>
              <a:path w="442595" h="439420">
                <a:moveTo>
                  <a:pt x="107201" y="238583"/>
                </a:moveTo>
                <a:lnTo>
                  <a:pt x="105613" y="239447"/>
                </a:lnTo>
                <a:lnTo>
                  <a:pt x="101588" y="241024"/>
                </a:lnTo>
                <a:lnTo>
                  <a:pt x="101107" y="242647"/>
                </a:lnTo>
                <a:lnTo>
                  <a:pt x="100699" y="244299"/>
                </a:lnTo>
                <a:lnTo>
                  <a:pt x="100307" y="245506"/>
                </a:lnTo>
                <a:lnTo>
                  <a:pt x="103976" y="244299"/>
                </a:lnTo>
                <a:lnTo>
                  <a:pt x="106899" y="244299"/>
                </a:lnTo>
                <a:lnTo>
                  <a:pt x="107201" y="238583"/>
                </a:lnTo>
                <a:close/>
              </a:path>
              <a:path w="442595" h="439420">
                <a:moveTo>
                  <a:pt x="106899" y="244299"/>
                </a:moveTo>
                <a:lnTo>
                  <a:pt x="103976" y="244299"/>
                </a:lnTo>
                <a:lnTo>
                  <a:pt x="106859" y="245059"/>
                </a:lnTo>
                <a:lnTo>
                  <a:pt x="106899" y="244299"/>
                </a:lnTo>
                <a:close/>
              </a:path>
              <a:path w="442595" h="439420">
                <a:moveTo>
                  <a:pt x="116575" y="177509"/>
                </a:moveTo>
                <a:lnTo>
                  <a:pt x="114148" y="177509"/>
                </a:lnTo>
                <a:lnTo>
                  <a:pt x="114974" y="180799"/>
                </a:lnTo>
                <a:lnTo>
                  <a:pt x="115345" y="181955"/>
                </a:lnTo>
                <a:lnTo>
                  <a:pt x="116575" y="182438"/>
                </a:lnTo>
                <a:lnTo>
                  <a:pt x="117019" y="182869"/>
                </a:lnTo>
                <a:lnTo>
                  <a:pt x="117882" y="182869"/>
                </a:lnTo>
                <a:lnTo>
                  <a:pt x="117400" y="181180"/>
                </a:lnTo>
                <a:lnTo>
                  <a:pt x="117019" y="179542"/>
                </a:lnTo>
                <a:lnTo>
                  <a:pt x="116575" y="177509"/>
                </a:lnTo>
                <a:close/>
              </a:path>
              <a:path w="442595" h="439420">
                <a:moveTo>
                  <a:pt x="110059" y="178704"/>
                </a:moveTo>
                <a:lnTo>
                  <a:pt x="107201" y="178704"/>
                </a:lnTo>
                <a:lnTo>
                  <a:pt x="108065" y="181955"/>
                </a:lnTo>
                <a:lnTo>
                  <a:pt x="108461" y="184875"/>
                </a:lnTo>
                <a:lnTo>
                  <a:pt x="108854" y="187365"/>
                </a:lnTo>
                <a:lnTo>
                  <a:pt x="110059" y="187365"/>
                </a:lnTo>
                <a:lnTo>
                  <a:pt x="110059" y="178704"/>
                </a:lnTo>
                <a:close/>
              </a:path>
              <a:path w="442595" h="439420">
                <a:moveTo>
                  <a:pt x="97791" y="181598"/>
                </a:moveTo>
                <a:lnTo>
                  <a:pt x="97424" y="181955"/>
                </a:lnTo>
                <a:lnTo>
                  <a:pt x="96674" y="182438"/>
                </a:lnTo>
                <a:lnTo>
                  <a:pt x="95850" y="182438"/>
                </a:lnTo>
                <a:lnTo>
                  <a:pt x="94946" y="186070"/>
                </a:lnTo>
                <a:lnTo>
                  <a:pt x="94183" y="190134"/>
                </a:lnTo>
                <a:lnTo>
                  <a:pt x="92952" y="193852"/>
                </a:lnTo>
                <a:lnTo>
                  <a:pt x="95850" y="197117"/>
                </a:lnTo>
                <a:lnTo>
                  <a:pt x="97031" y="196676"/>
                </a:lnTo>
                <a:lnTo>
                  <a:pt x="98668" y="190972"/>
                </a:lnTo>
                <a:lnTo>
                  <a:pt x="97791" y="181598"/>
                </a:lnTo>
                <a:close/>
              </a:path>
              <a:path w="442595" h="439420">
                <a:moveTo>
                  <a:pt x="85586" y="149021"/>
                </a:moveTo>
                <a:lnTo>
                  <a:pt x="84430" y="149404"/>
                </a:lnTo>
                <a:lnTo>
                  <a:pt x="83225" y="149849"/>
                </a:lnTo>
                <a:lnTo>
                  <a:pt x="82019" y="150216"/>
                </a:lnTo>
                <a:lnTo>
                  <a:pt x="83557" y="151880"/>
                </a:lnTo>
                <a:lnTo>
                  <a:pt x="84430" y="152337"/>
                </a:lnTo>
                <a:lnTo>
                  <a:pt x="85244" y="150216"/>
                </a:lnTo>
                <a:lnTo>
                  <a:pt x="85586" y="149021"/>
                </a:lnTo>
                <a:close/>
              </a:path>
              <a:path w="442595" h="439420">
                <a:moveTo>
                  <a:pt x="104382" y="116852"/>
                </a:moveTo>
                <a:lnTo>
                  <a:pt x="103126" y="117248"/>
                </a:lnTo>
                <a:lnTo>
                  <a:pt x="101588" y="117690"/>
                </a:lnTo>
                <a:lnTo>
                  <a:pt x="99886" y="117690"/>
                </a:lnTo>
                <a:lnTo>
                  <a:pt x="99886" y="121324"/>
                </a:lnTo>
                <a:lnTo>
                  <a:pt x="105271" y="121324"/>
                </a:lnTo>
                <a:lnTo>
                  <a:pt x="105271" y="120106"/>
                </a:lnTo>
                <a:lnTo>
                  <a:pt x="104778" y="118479"/>
                </a:lnTo>
                <a:lnTo>
                  <a:pt x="104382" y="116852"/>
                </a:lnTo>
                <a:close/>
              </a:path>
              <a:path w="442595" h="439420">
                <a:moveTo>
                  <a:pt x="78704" y="118098"/>
                </a:moveTo>
                <a:lnTo>
                  <a:pt x="74564" y="118098"/>
                </a:lnTo>
                <a:lnTo>
                  <a:pt x="74564" y="122187"/>
                </a:lnTo>
                <a:lnTo>
                  <a:pt x="75820" y="122187"/>
                </a:lnTo>
                <a:lnTo>
                  <a:pt x="77076" y="121744"/>
                </a:lnTo>
                <a:lnTo>
                  <a:pt x="77864" y="121324"/>
                </a:lnTo>
                <a:lnTo>
                  <a:pt x="78296" y="120474"/>
                </a:lnTo>
                <a:lnTo>
                  <a:pt x="78704" y="119228"/>
                </a:lnTo>
                <a:lnTo>
                  <a:pt x="78704" y="118098"/>
                </a:lnTo>
                <a:close/>
              </a:path>
              <a:path w="442595" h="439420">
                <a:moveTo>
                  <a:pt x="85586" y="119228"/>
                </a:moveTo>
                <a:lnTo>
                  <a:pt x="85586" y="122544"/>
                </a:lnTo>
                <a:lnTo>
                  <a:pt x="85244" y="124221"/>
                </a:lnTo>
                <a:lnTo>
                  <a:pt x="86476" y="124589"/>
                </a:lnTo>
                <a:lnTo>
                  <a:pt x="87375" y="124970"/>
                </a:lnTo>
                <a:lnTo>
                  <a:pt x="88153" y="124970"/>
                </a:lnTo>
                <a:lnTo>
                  <a:pt x="88153" y="124221"/>
                </a:lnTo>
                <a:lnTo>
                  <a:pt x="89259" y="120881"/>
                </a:lnTo>
                <a:lnTo>
                  <a:pt x="85586" y="119228"/>
                </a:lnTo>
                <a:close/>
              </a:path>
              <a:path w="442595" h="439420">
                <a:moveTo>
                  <a:pt x="138205" y="28055"/>
                </a:moveTo>
                <a:lnTo>
                  <a:pt x="136984" y="28501"/>
                </a:lnTo>
                <a:lnTo>
                  <a:pt x="135752" y="28854"/>
                </a:lnTo>
                <a:lnTo>
                  <a:pt x="134496" y="29311"/>
                </a:lnTo>
                <a:lnTo>
                  <a:pt x="135307" y="30139"/>
                </a:lnTo>
                <a:lnTo>
                  <a:pt x="136245" y="30952"/>
                </a:lnTo>
                <a:lnTo>
                  <a:pt x="136984" y="31370"/>
                </a:lnTo>
                <a:lnTo>
                  <a:pt x="137466" y="30495"/>
                </a:lnTo>
                <a:lnTo>
                  <a:pt x="138205" y="28055"/>
                </a:lnTo>
                <a:close/>
              </a:path>
              <a:path w="442595" h="439420">
                <a:moveTo>
                  <a:pt x="146444" y="34545"/>
                </a:moveTo>
                <a:lnTo>
                  <a:pt x="142304" y="34545"/>
                </a:lnTo>
                <a:lnTo>
                  <a:pt x="142304" y="37415"/>
                </a:lnTo>
                <a:lnTo>
                  <a:pt x="145124" y="36640"/>
                </a:lnTo>
                <a:lnTo>
                  <a:pt x="146444" y="34545"/>
                </a:lnTo>
                <a:close/>
              </a:path>
              <a:path w="442595" h="439420">
                <a:moveTo>
                  <a:pt x="134216" y="50878"/>
                </a:moveTo>
                <a:lnTo>
                  <a:pt x="130036" y="50878"/>
                </a:lnTo>
                <a:lnTo>
                  <a:pt x="131331" y="54140"/>
                </a:lnTo>
                <a:lnTo>
                  <a:pt x="134216" y="54979"/>
                </a:lnTo>
                <a:lnTo>
                  <a:pt x="134216" y="50878"/>
                </a:lnTo>
                <a:close/>
              </a:path>
              <a:path w="442595" h="439420">
                <a:moveTo>
                  <a:pt x="132563" y="56581"/>
                </a:moveTo>
                <a:lnTo>
                  <a:pt x="130036" y="56581"/>
                </a:lnTo>
                <a:lnTo>
                  <a:pt x="130036" y="60250"/>
                </a:lnTo>
                <a:lnTo>
                  <a:pt x="134216" y="60250"/>
                </a:lnTo>
                <a:lnTo>
                  <a:pt x="133733" y="59043"/>
                </a:lnTo>
                <a:lnTo>
                  <a:pt x="133311" y="57762"/>
                </a:lnTo>
                <a:lnTo>
                  <a:pt x="132563" y="56581"/>
                </a:lnTo>
                <a:close/>
              </a:path>
              <a:path w="442595" h="439420">
                <a:moveTo>
                  <a:pt x="138205" y="80657"/>
                </a:moveTo>
                <a:lnTo>
                  <a:pt x="137466" y="81053"/>
                </a:lnTo>
                <a:lnTo>
                  <a:pt x="136245" y="81396"/>
                </a:lnTo>
                <a:lnTo>
                  <a:pt x="134964" y="81396"/>
                </a:lnTo>
                <a:lnTo>
                  <a:pt x="134964" y="83073"/>
                </a:lnTo>
                <a:lnTo>
                  <a:pt x="134496" y="84686"/>
                </a:lnTo>
                <a:lnTo>
                  <a:pt x="134216" y="85878"/>
                </a:lnTo>
                <a:lnTo>
                  <a:pt x="136245" y="85878"/>
                </a:lnTo>
                <a:lnTo>
                  <a:pt x="140224" y="85089"/>
                </a:lnTo>
                <a:lnTo>
                  <a:pt x="140681" y="84175"/>
                </a:lnTo>
                <a:lnTo>
                  <a:pt x="140681" y="81838"/>
                </a:lnTo>
                <a:lnTo>
                  <a:pt x="139802" y="81396"/>
                </a:lnTo>
                <a:lnTo>
                  <a:pt x="139029" y="81053"/>
                </a:lnTo>
                <a:lnTo>
                  <a:pt x="138205" y="80657"/>
                </a:lnTo>
                <a:close/>
              </a:path>
              <a:path w="442595" h="439420">
                <a:moveTo>
                  <a:pt x="51804" y="165369"/>
                </a:moveTo>
                <a:lnTo>
                  <a:pt x="49367" y="166143"/>
                </a:lnTo>
                <a:lnTo>
                  <a:pt x="48488" y="168149"/>
                </a:lnTo>
                <a:lnTo>
                  <a:pt x="49734" y="168530"/>
                </a:lnTo>
                <a:lnTo>
                  <a:pt x="50954" y="168937"/>
                </a:lnTo>
                <a:lnTo>
                  <a:pt x="51804" y="169369"/>
                </a:lnTo>
                <a:lnTo>
                  <a:pt x="51804" y="165369"/>
                </a:lnTo>
                <a:close/>
              </a:path>
              <a:path w="442595" h="439420">
                <a:moveTo>
                  <a:pt x="54673" y="186488"/>
                </a:moveTo>
                <a:lnTo>
                  <a:pt x="53839" y="186908"/>
                </a:lnTo>
                <a:lnTo>
                  <a:pt x="53011" y="187365"/>
                </a:lnTo>
                <a:lnTo>
                  <a:pt x="51804" y="187707"/>
                </a:lnTo>
                <a:lnTo>
                  <a:pt x="51337" y="189360"/>
                </a:lnTo>
                <a:lnTo>
                  <a:pt x="50954" y="190552"/>
                </a:lnTo>
                <a:lnTo>
                  <a:pt x="50598" y="191797"/>
                </a:lnTo>
                <a:lnTo>
                  <a:pt x="54673" y="191797"/>
                </a:lnTo>
                <a:lnTo>
                  <a:pt x="54673" y="186488"/>
                </a:lnTo>
                <a:close/>
              </a:path>
              <a:path w="442595" h="439420">
                <a:moveTo>
                  <a:pt x="19659" y="421438"/>
                </a:moveTo>
                <a:lnTo>
                  <a:pt x="7355" y="421438"/>
                </a:lnTo>
                <a:lnTo>
                  <a:pt x="7355" y="424271"/>
                </a:lnTo>
                <a:lnTo>
                  <a:pt x="19659" y="424271"/>
                </a:lnTo>
                <a:lnTo>
                  <a:pt x="19659" y="421438"/>
                </a:lnTo>
                <a:close/>
              </a:path>
              <a:path w="442595" h="439420">
                <a:moveTo>
                  <a:pt x="14263" y="416132"/>
                </a:moveTo>
                <a:lnTo>
                  <a:pt x="8982" y="416132"/>
                </a:lnTo>
                <a:lnTo>
                  <a:pt x="10621" y="419381"/>
                </a:lnTo>
                <a:lnTo>
                  <a:pt x="11062" y="421055"/>
                </a:lnTo>
                <a:lnTo>
                  <a:pt x="9806" y="421438"/>
                </a:lnTo>
                <a:lnTo>
                  <a:pt x="13425" y="421438"/>
                </a:lnTo>
                <a:lnTo>
                  <a:pt x="14263" y="418200"/>
                </a:lnTo>
                <a:lnTo>
                  <a:pt x="14263" y="416132"/>
                </a:lnTo>
                <a:close/>
              </a:path>
              <a:path w="442595" h="439420">
                <a:moveTo>
                  <a:pt x="4942" y="416132"/>
                </a:moveTo>
                <a:lnTo>
                  <a:pt x="3251" y="416930"/>
                </a:lnTo>
                <a:lnTo>
                  <a:pt x="1718" y="417374"/>
                </a:lnTo>
                <a:lnTo>
                  <a:pt x="0" y="417794"/>
                </a:lnTo>
                <a:lnTo>
                  <a:pt x="3251" y="418579"/>
                </a:lnTo>
                <a:lnTo>
                  <a:pt x="4942" y="419026"/>
                </a:lnTo>
                <a:lnTo>
                  <a:pt x="4942" y="416132"/>
                </a:lnTo>
                <a:close/>
              </a:path>
            </a:pathLst>
          </a:custGeom>
          <a:solidFill>
            <a:srgbClr val="213B82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8" name="object 8"/>
          <p:cNvSpPr/>
          <p:nvPr/>
        </p:nvSpPr>
        <p:spPr>
          <a:xfrm>
            <a:off x="1701695" y="6369308"/>
            <a:ext cx="4899" cy="3266"/>
          </a:xfrm>
          <a:custGeom>
            <a:avLst/>
            <a:gdLst/>
            <a:ahLst/>
            <a:cxnLst/>
            <a:rect l="l" t="t" r="r" b="b"/>
            <a:pathLst>
              <a:path w="3810" h="2539">
                <a:moveTo>
                  <a:pt x="3224" y="0"/>
                </a:moveTo>
                <a:lnTo>
                  <a:pt x="2451" y="381"/>
                </a:lnTo>
                <a:lnTo>
                  <a:pt x="0" y="1169"/>
                </a:lnTo>
                <a:lnTo>
                  <a:pt x="1587" y="2033"/>
                </a:lnTo>
                <a:lnTo>
                  <a:pt x="2019" y="2033"/>
                </a:lnTo>
                <a:lnTo>
                  <a:pt x="2451" y="1601"/>
                </a:lnTo>
                <a:lnTo>
                  <a:pt x="2933" y="773"/>
                </a:lnTo>
                <a:lnTo>
                  <a:pt x="32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9" name="object 9"/>
          <p:cNvSpPr/>
          <p:nvPr/>
        </p:nvSpPr>
        <p:spPr>
          <a:xfrm>
            <a:off x="1695881" y="6379208"/>
            <a:ext cx="6531" cy="3266"/>
          </a:xfrm>
          <a:custGeom>
            <a:avLst/>
            <a:gdLst/>
            <a:ahLst/>
            <a:cxnLst/>
            <a:rect l="l" t="t" r="r" b="b"/>
            <a:pathLst>
              <a:path w="5079" h="2539">
                <a:moveTo>
                  <a:pt x="4075" y="0"/>
                </a:moveTo>
                <a:lnTo>
                  <a:pt x="2884" y="814"/>
                </a:lnTo>
                <a:lnTo>
                  <a:pt x="1624" y="1612"/>
                </a:lnTo>
                <a:lnTo>
                  <a:pt x="0" y="2059"/>
                </a:lnTo>
                <a:lnTo>
                  <a:pt x="3694" y="2059"/>
                </a:lnTo>
                <a:lnTo>
                  <a:pt x="4939" y="1612"/>
                </a:lnTo>
                <a:lnTo>
                  <a:pt x="4522" y="1195"/>
                </a:lnTo>
                <a:lnTo>
                  <a:pt x="4522" y="814"/>
                </a:lnTo>
                <a:lnTo>
                  <a:pt x="40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0" name="object 10"/>
          <p:cNvSpPr/>
          <p:nvPr/>
        </p:nvSpPr>
        <p:spPr>
          <a:xfrm>
            <a:off x="1599977" y="6387544"/>
            <a:ext cx="4082" cy="3266"/>
          </a:xfrm>
          <a:custGeom>
            <a:avLst/>
            <a:gdLst/>
            <a:ahLst/>
            <a:cxnLst/>
            <a:rect l="l" t="t" r="r" b="b"/>
            <a:pathLst>
              <a:path w="3175" h="2539">
                <a:moveTo>
                  <a:pt x="407" y="0"/>
                </a:moveTo>
                <a:lnTo>
                  <a:pt x="407" y="1638"/>
                </a:lnTo>
                <a:lnTo>
                  <a:pt x="0" y="2056"/>
                </a:lnTo>
                <a:lnTo>
                  <a:pt x="1170" y="2487"/>
                </a:lnTo>
                <a:lnTo>
                  <a:pt x="2848" y="2487"/>
                </a:lnTo>
                <a:lnTo>
                  <a:pt x="2085" y="1638"/>
                </a:lnTo>
                <a:lnTo>
                  <a:pt x="1170" y="875"/>
                </a:lnTo>
                <a:lnTo>
                  <a:pt x="4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1" name="object 11"/>
          <p:cNvSpPr/>
          <p:nvPr/>
        </p:nvSpPr>
        <p:spPr>
          <a:xfrm>
            <a:off x="1796627" y="6421033"/>
            <a:ext cx="20411" cy="25309"/>
          </a:xfrm>
          <a:custGeom>
            <a:avLst/>
            <a:gdLst/>
            <a:ahLst/>
            <a:cxnLst/>
            <a:rect l="l" t="t" r="r" b="b"/>
            <a:pathLst>
              <a:path w="15875" h="19685">
                <a:moveTo>
                  <a:pt x="14961" y="0"/>
                </a:moveTo>
                <a:lnTo>
                  <a:pt x="11747" y="2390"/>
                </a:lnTo>
                <a:lnTo>
                  <a:pt x="8892" y="4968"/>
                </a:lnTo>
                <a:lnTo>
                  <a:pt x="5260" y="6987"/>
                </a:lnTo>
                <a:lnTo>
                  <a:pt x="6134" y="8143"/>
                </a:lnTo>
                <a:lnTo>
                  <a:pt x="6857" y="8586"/>
                </a:lnTo>
                <a:lnTo>
                  <a:pt x="7305" y="9399"/>
                </a:lnTo>
                <a:lnTo>
                  <a:pt x="3657" y="12258"/>
                </a:lnTo>
                <a:lnTo>
                  <a:pt x="0" y="17538"/>
                </a:lnTo>
                <a:lnTo>
                  <a:pt x="6490" y="19573"/>
                </a:lnTo>
                <a:lnTo>
                  <a:pt x="9983" y="15509"/>
                </a:lnTo>
                <a:lnTo>
                  <a:pt x="15862" y="13921"/>
                </a:lnTo>
                <a:lnTo>
                  <a:pt x="15746" y="8143"/>
                </a:lnTo>
                <a:lnTo>
                  <a:pt x="15454" y="4968"/>
                </a:lnTo>
                <a:lnTo>
                  <a:pt x="149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2" name="object 12"/>
          <p:cNvSpPr/>
          <p:nvPr/>
        </p:nvSpPr>
        <p:spPr>
          <a:xfrm>
            <a:off x="1643944" y="6431493"/>
            <a:ext cx="3266" cy="4082"/>
          </a:xfrm>
          <a:custGeom>
            <a:avLst/>
            <a:gdLst/>
            <a:ahLst/>
            <a:cxnLst/>
            <a:rect l="l" t="t" r="r" b="b"/>
            <a:pathLst>
              <a:path w="2539" h="3175">
                <a:moveTo>
                  <a:pt x="2541" y="0"/>
                </a:moveTo>
                <a:lnTo>
                  <a:pt x="0" y="0"/>
                </a:lnTo>
                <a:lnTo>
                  <a:pt x="877" y="839"/>
                </a:lnTo>
                <a:lnTo>
                  <a:pt x="1230" y="2070"/>
                </a:lnTo>
                <a:lnTo>
                  <a:pt x="1677" y="2909"/>
                </a:lnTo>
                <a:lnTo>
                  <a:pt x="1677" y="2070"/>
                </a:lnTo>
                <a:lnTo>
                  <a:pt x="2058" y="839"/>
                </a:lnTo>
                <a:lnTo>
                  <a:pt x="25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3" name="object 13"/>
          <p:cNvSpPr/>
          <p:nvPr/>
        </p:nvSpPr>
        <p:spPr>
          <a:xfrm>
            <a:off x="1585906" y="6436266"/>
            <a:ext cx="8981" cy="10614"/>
          </a:xfrm>
          <a:custGeom>
            <a:avLst/>
            <a:gdLst/>
            <a:ahLst/>
            <a:cxnLst/>
            <a:rect l="l" t="t" r="r" b="b"/>
            <a:pathLst>
              <a:path w="6985" h="8254">
                <a:moveTo>
                  <a:pt x="5627" y="0"/>
                </a:moveTo>
                <a:lnTo>
                  <a:pt x="774" y="0"/>
                </a:lnTo>
                <a:lnTo>
                  <a:pt x="0" y="4470"/>
                </a:lnTo>
                <a:lnTo>
                  <a:pt x="1191" y="5688"/>
                </a:lnTo>
                <a:lnTo>
                  <a:pt x="1993" y="7721"/>
                </a:lnTo>
                <a:lnTo>
                  <a:pt x="4064" y="6108"/>
                </a:lnTo>
                <a:lnTo>
                  <a:pt x="5245" y="4089"/>
                </a:lnTo>
                <a:lnTo>
                  <a:pt x="6883" y="2080"/>
                </a:lnTo>
                <a:lnTo>
                  <a:pt x="6386" y="1673"/>
                </a:lnTo>
                <a:lnTo>
                  <a:pt x="6033" y="812"/>
                </a:lnTo>
                <a:lnTo>
                  <a:pt x="56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4" name="object 14"/>
          <p:cNvSpPr/>
          <p:nvPr/>
        </p:nvSpPr>
        <p:spPr>
          <a:xfrm>
            <a:off x="1624606" y="6444703"/>
            <a:ext cx="7348" cy="7348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4074" y="0"/>
                </a:moveTo>
                <a:lnTo>
                  <a:pt x="2094" y="1155"/>
                </a:lnTo>
                <a:lnTo>
                  <a:pt x="0" y="5623"/>
                </a:lnTo>
                <a:lnTo>
                  <a:pt x="5676" y="5623"/>
                </a:lnTo>
                <a:lnTo>
                  <a:pt x="5320" y="4065"/>
                </a:lnTo>
                <a:lnTo>
                  <a:pt x="4978" y="1955"/>
                </a:lnTo>
                <a:lnTo>
                  <a:pt x="40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5" name="object 15"/>
          <p:cNvSpPr/>
          <p:nvPr/>
        </p:nvSpPr>
        <p:spPr>
          <a:xfrm>
            <a:off x="1561654" y="6448318"/>
            <a:ext cx="25309" cy="38372"/>
          </a:xfrm>
          <a:custGeom>
            <a:avLst/>
            <a:gdLst/>
            <a:ahLst/>
            <a:cxnLst/>
            <a:rect l="l" t="t" r="r" b="b"/>
            <a:pathLst>
              <a:path w="19685" h="29845">
                <a:moveTo>
                  <a:pt x="4495" y="0"/>
                </a:moveTo>
                <a:lnTo>
                  <a:pt x="2857" y="814"/>
                </a:lnTo>
                <a:lnTo>
                  <a:pt x="2857" y="3672"/>
                </a:lnTo>
                <a:lnTo>
                  <a:pt x="0" y="7797"/>
                </a:lnTo>
                <a:lnTo>
                  <a:pt x="0" y="19569"/>
                </a:lnTo>
                <a:lnTo>
                  <a:pt x="902" y="29707"/>
                </a:lnTo>
                <a:lnTo>
                  <a:pt x="10262" y="29707"/>
                </a:lnTo>
                <a:lnTo>
                  <a:pt x="10629" y="27280"/>
                </a:lnTo>
                <a:lnTo>
                  <a:pt x="11926" y="23684"/>
                </a:lnTo>
                <a:lnTo>
                  <a:pt x="15493" y="21156"/>
                </a:lnTo>
                <a:lnTo>
                  <a:pt x="17890" y="21156"/>
                </a:lnTo>
                <a:lnTo>
                  <a:pt x="16985" y="19461"/>
                </a:lnTo>
                <a:lnTo>
                  <a:pt x="13155" y="13739"/>
                </a:lnTo>
                <a:lnTo>
                  <a:pt x="8780" y="7253"/>
                </a:lnTo>
                <a:lnTo>
                  <a:pt x="4495" y="0"/>
                </a:lnTo>
                <a:close/>
              </a:path>
              <a:path w="19685" h="29845">
                <a:moveTo>
                  <a:pt x="17890" y="21156"/>
                </a:moveTo>
                <a:lnTo>
                  <a:pt x="15493" y="21156"/>
                </a:lnTo>
                <a:lnTo>
                  <a:pt x="16779" y="23684"/>
                </a:lnTo>
                <a:lnTo>
                  <a:pt x="19634" y="24422"/>
                </a:lnTo>
                <a:lnTo>
                  <a:pt x="17890" y="211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6" name="object 16"/>
          <p:cNvSpPr/>
          <p:nvPr/>
        </p:nvSpPr>
        <p:spPr>
          <a:xfrm>
            <a:off x="1639330" y="6455116"/>
            <a:ext cx="7348" cy="14696"/>
          </a:xfrm>
          <a:custGeom>
            <a:avLst/>
            <a:gdLst/>
            <a:ahLst/>
            <a:cxnLst/>
            <a:rect l="l" t="t" r="r" b="b"/>
            <a:pathLst>
              <a:path w="5714" h="11429">
                <a:moveTo>
                  <a:pt x="734" y="0"/>
                </a:moveTo>
                <a:lnTo>
                  <a:pt x="0" y="2894"/>
                </a:lnTo>
                <a:lnTo>
                  <a:pt x="3224" y="11033"/>
                </a:lnTo>
                <a:lnTo>
                  <a:pt x="5269" y="6537"/>
                </a:lnTo>
                <a:lnTo>
                  <a:pt x="5269" y="2894"/>
                </a:lnTo>
                <a:lnTo>
                  <a:pt x="4124" y="2020"/>
                </a:lnTo>
                <a:lnTo>
                  <a:pt x="2396" y="1257"/>
                </a:lnTo>
                <a:lnTo>
                  <a:pt x="7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7" name="object 17"/>
          <p:cNvSpPr/>
          <p:nvPr/>
        </p:nvSpPr>
        <p:spPr>
          <a:xfrm>
            <a:off x="1588469" y="6455117"/>
            <a:ext cx="4899" cy="4082"/>
          </a:xfrm>
          <a:custGeom>
            <a:avLst/>
            <a:gdLst/>
            <a:ahLst/>
            <a:cxnLst/>
            <a:rect l="l" t="t" r="r" b="b"/>
            <a:pathLst>
              <a:path w="3810" h="3175">
                <a:moveTo>
                  <a:pt x="3633" y="0"/>
                </a:moveTo>
                <a:lnTo>
                  <a:pt x="2372" y="810"/>
                </a:lnTo>
                <a:lnTo>
                  <a:pt x="1588" y="1649"/>
                </a:lnTo>
                <a:lnTo>
                  <a:pt x="0" y="2513"/>
                </a:lnTo>
                <a:lnTo>
                  <a:pt x="1588" y="2894"/>
                </a:lnTo>
                <a:lnTo>
                  <a:pt x="3633" y="2894"/>
                </a:lnTo>
                <a:lnTo>
                  <a:pt x="36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8" name="object 18"/>
          <p:cNvSpPr/>
          <p:nvPr/>
        </p:nvSpPr>
        <p:spPr>
          <a:xfrm>
            <a:off x="1739974" y="6486498"/>
            <a:ext cx="5715" cy="9797"/>
          </a:xfrm>
          <a:custGeom>
            <a:avLst/>
            <a:gdLst/>
            <a:ahLst/>
            <a:cxnLst/>
            <a:rect l="l" t="t" r="r" b="b"/>
            <a:pathLst>
              <a:path w="4445" h="7620">
                <a:moveTo>
                  <a:pt x="3190" y="0"/>
                </a:moveTo>
                <a:lnTo>
                  <a:pt x="2376" y="482"/>
                </a:lnTo>
                <a:lnTo>
                  <a:pt x="1577" y="482"/>
                </a:lnTo>
                <a:lnTo>
                  <a:pt x="396" y="814"/>
                </a:lnTo>
                <a:lnTo>
                  <a:pt x="0" y="4039"/>
                </a:lnTo>
                <a:lnTo>
                  <a:pt x="1577" y="7340"/>
                </a:lnTo>
                <a:lnTo>
                  <a:pt x="4024" y="7340"/>
                </a:lnTo>
                <a:lnTo>
                  <a:pt x="3900" y="4039"/>
                </a:lnTo>
                <a:lnTo>
                  <a:pt x="3671" y="2476"/>
                </a:lnTo>
                <a:lnTo>
                  <a:pt x="31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9" name="object 19"/>
          <p:cNvSpPr/>
          <p:nvPr/>
        </p:nvSpPr>
        <p:spPr>
          <a:xfrm>
            <a:off x="1623093" y="6486499"/>
            <a:ext cx="7348" cy="7348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99" y="0"/>
                </a:moveTo>
                <a:lnTo>
                  <a:pt x="0" y="0"/>
                </a:lnTo>
                <a:lnTo>
                  <a:pt x="406" y="814"/>
                </a:lnTo>
                <a:lnTo>
                  <a:pt x="644" y="1667"/>
                </a:lnTo>
                <a:lnTo>
                  <a:pt x="763" y="2872"/>
                </a:lnTo>
                <a:lnTo>
                  <a:pt x="2462" y="3696"/>
                </a:lnTo>
                <a:lnTo>
                  <a:pt x="3999" y="4536"/>
                </a:lnTo>
                <a:lnTo>
                  <a:pt x="5255" y="5309"/>
                </a:lnTo>
                <a:lnTo>
                  <a:pt x="4862" y="3696"/>
                </a:lnTo>
                <a:lnTo>
                  <a:pt x="4456" y="1667"/>
                </a:lnTo>
                <a:lnTo>
                  <a:pt x="39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0" name="object 20"/>
          <p:cNvSpPr/>
          <p:nvPr/>
        </p:nvSpPr>
        <p:spPr>
          <a:xfrm>
            <a:off x="1640279" y="6488145"/>
            <a:ext cx="5715" cy="3266"/>
          </a:xfrm>
          <a:custGeom>
            <a:avLst/>
            <a:gdLst/>
            <a:ahLst/>
            <a:cxnLst/>
            <a:rect l="l" t="t" r="r" b="b"/>
            <a:pathLst>
              <a:path w="4445" h="2539">
                <a:moveTo>
                  <a:pt x="4089" y="0"/>
                </a:moveTo>
                <a:lnTo>
                  <a:pt x="0" y="0"/>
                </a:lnTo>
                <a:lnTo>
                  <a:pt x="0" y="2412"/>
                </a:lnTo>
                <a:lnTo>
                  <a:pt x="3390" y="1587"/>
                </a:lnTo>
                <a:lnTo>
                  <a:pt x="40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1" name="object 21"/>
          <p:cNvSpPr/>
          <p:nvPr/>
        </p:nvSpPr>
        <p:spPr>
          <a:xfrm>
            <a:off x="1638917" y="6494862"/>
            <a:ext cx="9797" cy="5715"/>
          </a:xfrm>
          <a:custGeom>
            <a:avLst/>
            <a:gdLst/>
            <a:ahLst/>
            <a:cxnLst/>
            <a:rect l="l" t="t" r="r" b="b"/>
            <a:pathLst>
              <a:path w="7620" h="4445">
                <a:moveTo>
                  <a:pt x="6451" y="0"/>
                </a:moveTo>
                <a:lnTo>
                  <a:pt x="4787" y="457"/>
                </a:lnTo>
                <a:lnTo>
                  <a:pt x="2336" y="835"/>
                </a:lnTo>
                <a:lnTo>
                  <a:pt x="0" y="835"/>
                </a:lnTo>
                <a:lnTo>
                  <a:pt x="2717" y="2095"/>
                </a:lnTo>
                <a:lnTo>
                  <a:pt x="5587" y="3312"/>
                </a:lnTo>
                <a:lnTo>
                  <a:pt x="7567" y="4090"/>
                </a:lnTo>
                <a:lnTo>
                  <a:pt x="6844" y="1638"/>
                </a:lnTo>
                <a:lnTo>
                  <a:pt x="64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2" name="object 22"/>
          <p:cNvSpPr/>
          <p:nvPr/>
        </p:nvSpPr>
        <p:spPr>
          <a:xfrm>
            <a:off x="1557006" y="6494862"/>
            <a:ext cx="31841" cy="44087"/>
          </a:xfrm>
          <a:custGeom>
            <a:avLst/>
            <a:gdLst/>
            <a:ahLst/>
            <a:cxnLst/>
            <a:rect l="l" t="t" r="r" b="b"/>
            <a:pathLst>
              <a:path w="24764" h="34289">
                <a:moveTo>
                  <a:pt x="9827" y="0"/>
                </a:moveTo>
                <a:lnTo>
                  <a:pt x="8114" y="5688"/>
                </a:lnTo>
                <a:lnTo>
                  <a:pt x="12138" y="9029"/>
                </a:lnTo>
                <a:lnTo>
                  <a:pt x="13067" y="11048"/>
                </a:lnTo>
                <a:lnTo>
                  <a:pt x="10144" y="13460"/>
                </a:lnTo>
                <a:lnTo>
                  <a:pt x="6958" y="15530"/>
                </a:lnTo>
                <a:lnTo>
                  <a:pt x="3616" y="17575"/>
                </a:lnTo>
                <a:lnTo>
                  <a:pt x="4074" y="19152"/>
                </a:lnTo>
                <a:lnTo>
                  <a:pt x="4074" y="21589"/>
                </a:lnTo>
                <a:lnTo>
                  <a:pt x="5651" y="22057"/>
                </a:lnTo>
                <a:lnTo>
                  <a:pt x="7315" y="22453"/>
                </a:lnTo>
                <a:lnTo>
                  <a:pt x="8571" y="22820"/>
                </a:lnTo>
                <a:lnTo>
                  <a:pt x="8571" y="26542"/>
                </a:lnTo>
                <a:lnTo>
                  <a:pt x="1179" y="31000"/>
                </a:lnTo>
                <a:lnTo>
                  <a:pt x="0" y="33844"/>
                </a:lnTo>
                <a:lnTo>
                  <a:pt x="8927" y="31952"/>
                </a:lnTo>
                <a:lnTo>
                  <a:pt x="14269" y="29373"/>
                </a:lnTo>
                <a:lnTo>
                  <a:pt x="16860" y="24353"/>
                </a:lnTo>
                <a:lnTo>
                  <a:pt x="17538" y="15138"/>
                </a:lnTo>
                <a:lnTo>
                  <a:pt x="20789" y="13460"/>
                </a:lnTo>
                <a:lnTo>
                  <a:pt x="24471" y="13460"/>
                </a:lnTo>
                <a:lnTo>
                  <a:pt x="24471" y="8140"/>
                </a:lnTo>
                <a:lnTo>
                  <a:pt x="20789" y="7783"/>
                </a:lnTo>
                <a:lnTo>
                  <a:pt x="17117" y="6145"/>
                </a:lnTo>
                <a:lnTo>
                  <a:pt x="98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3" name="object 23"/>
          <p:cNvSpPr/>
          <p:nvPr/>
        </p:nvSpPr>
        <p:spPr>
          <a:xfrm>
            <a:off x="1655525" y="6496530"/>
            <a:ext cx="10614" cy="5715"/>
          </a:xfrm>
          <a:custGeom>
            <a:avLst/>
            <a:gdLst/>
            <a:ahLst/>
            <a:cxnLst/>
            <a:rect l="l" t="t" r="r" b="b"/>
            <a:pathLst>
              <a:path w="8254" h="4445">
                <a:moveTo>
                  <a:pt x="2898" y="0"/>
                </a:moveTo>
                <a:lnTo>
                  <a:pt x="0" y="0"/>
                </a:lnTo>
                <a:lnTo>
                  <a:pt x="814" y="1612"/>
                </a:lnTo>
                <a:lnTo>
                  <a:pt x="1677" y="3174"/>
                </a:lnTo>
                <a:lnTo>
                  <a:pt x="2501" y="4391"/>
                </a:lnTo>
                <a:lnTo>
                  <a:pt x="7354" y="4391"/>
                </a:lnTo>
                <a:lnTo>
                  <a:pt x="7786" y="3632"/>
                </a:lnTo>
                <a:lnTo>
                  <a:pt x="8204" y="2793"/>
                </a:lnTo>
                <a:lnTo>
                  <a:pt x="8204" y="1612"/>
                </a:lnTo>
                <a:lnTo>
                  <a:pt x="4913" y="798"/>
                </a:lnTo>
                <a:lnTo>
                  <a:pt x="28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4" name="object 24"/>
          <p:cNvSpPr/>
          <p:nvPr/>
        </p:nvSpPr>
        <p:spPr>
          <a:xfrm>
            <a:off x="1803385" y="6506944"/>
            <a:ext cx="31024" cy="40005"/>
          </a:xfrm>
          <a:custGeom>
            <a:avLst/>
            <a:gdLst/>
            <a:ahLst/>
            <a:cxnLst/>
            <a:rect l="l" t="t" r="r" b="b"/>
            <a:pathLst>
              <a:path w="24129" h="31114">
                <a:moveTo>
                  <a:pt x="15767" y="23241"/>
                </a:moveTo>
                <a:lnTo>
                  <a:pt x="12635" y="23241"/>
                </a:lnTo>
                <a:lnTo>
                  <a:pt x="14302" y="28497"/>
                </a:lnTo>
                <a:lnTo>
                  <a:pt x="21995" y="30974"/>
                </a:lnTo>
                <a:lnTo>
                  <a:pt x="19141" y="27763"/>
                </a:lnTo>
                <a:lnTo>
                  <a:pt x="16357" y="24090"/>
                </a:lnTo>
                <a:lnTo>
                  <a:pt x="15767" y="23241"/>
                </a:lnTo>
                <a:close/>
              </a:path>
              <a:path w="24129" h="31114">
                <a:moveTo>
                  <a:pt x="6108" y="0"/>
                </a:moveTo>
                <a:lnTo>
                  <a:pt x="3632" y="457"/>
                </a:lnTo>
                <a:lnTo>
                  <a:pt x="1601" y="1230"/>
                </a:lnTo>
                <a:lnTo>
                  <a:pt x="0" y="4521"/>
                </a:lnTo>
                <a:lnTo>
                  <a:pt x="877" y="5753"/>
                </a:lnTo>
                <a:lnTo>
                  <a:pt x="1601" y="6540"/>
                </a:lnTo>
                <a:lnTo>
                  <a:pt x="2033" y="7340"/>
                </a:lnTo>
                <a:lnTo>
                  <a:pt x="1601" y="8178"/>
                </a:lnTo>
                <a:lnTo>
                  <a:pt x="0" y="9752"/>
                </a:lnTo>
                <a:lnTo>
                  <a:pt x="1230" y="10982"/>
                </a:lnTo>
                <a:lnTo>
                  <a:pt x="2857" y="13423"/>
                </a:lnTo>
                <a:lnTo>
                  <a:pt x="2415" y="17157"/>
                </a:lnTo>
                <a:lnTo>
                  <a:pt x="1601" y="20725"/>
                </a:lnTo>
                <a:lnTo>
                  <a:pt x="877" y="24457"/>
                </a:lnTo>
                <a:lnTo>
                  <a:pt x="12635" y="23241"/>
                </a:lnTo>
                <a:lnTo>
                  <a:pt x="15767" y="23241"/>
                </a:lnTo>
                <a:lnTo>
                  <a:pt x="13463" y="19926"/>
                </a:lnTo>
                <a:lnTo>
                  <a:pt x="15101" y="18694"/>
                </a:lnTo>
                <a:lnTo>
                  <a:pt x="24065" y="18694"/>
                </a:lnTo>
                <a:lnTo>
                  <a:pt x="24065" y="15876"/>
                </a:lnTo>
                <a:lnTo>
                  <a:pt x="19402" y="14504"/>
                </a:lnTo>
                <a:lnTo>
                  <a:pt x="13849" y="14504"/>
                </a:lnTo>
                <a:lnTo>
                  <a:pt x="10168" y="11589"/>
                </a:lnTo>
                <a:lnTo>
                  <a:pt x="6108" y="0"/>
                </a:lnTo>
                <a:close/>
              </a:path>
              <a:path w="24129" h="31114">
                <a:moveTo>
                  <a:pt x="24065" y="18694"/>
                </a:moveTo>
                <a:lnTo>
                  <a:pt x="15101" y="18694"/>
                </a:lnTo>
                <a:lnTo>
                  <a:pt x="24065" y="19926"/>
                </a:lnTo>
                <a:lnTo>
                  <a:pt x="24065" y="18694"/>
                </a:lnTo>
                <a:close/>
              </a:path>
              <a:path w="24129" h="31114">
                <a:moveTo>
                  <a:pt x="18149" y="14135"/>
                </a:moveTo>
                <a:lnTo>
                  <a:pt x="13849" y="14504"/>
                </a:lnTo>
                <a:lnTo>
                  <a:pt x="19402" y="14504"/>
                </a:lnTo>
                <a:lnTo>
                  <a:pt x="18149" y="141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5" name="object 25"/>
          <p:cNvSpPr/>
          <p:nvPr/>
        </p:nvSpPr>
        <p:spPr>
          <a:xfrm>
            <a:off x="1819646" y="6515812"/>
            <a:ext cx="4082" cy="5715"/>
          </a:xfrm>
          <a:custGeom>
            <a:avLst/>
            <a:gdLst/>
            <a:ahLst/>
            <a:cxnLst/>
            <a:rect l="l" t="t" r="r" b="b"/>
            <a:pathLst>
              <a:path w="3175" h="4445">
                <a:moveTo>
                  <a:pt x="1195" y="0"/>
                </a:moveTo>
                <a:lnTo>
                  <a:pt x="812" y="1703"/>
                </a:lnTo>
                <a:lnTo>
                  <a:pt x="316" y="2858"/>
                </a:lnTo>
                <a:lnTo>
                  <a:pt x="0" y="4089"/>
                </a:lnTo>
                <a:lnTo>
                  <a:pt x="2793" y="4089"/>
                </a:lnTo>
                <a:lnTo>
                  <a:pt x="2451" y="2858"/>
                </a:lnTo>
                <a:lnTo>
                  <a:pt x="2005" y="1703"/>
                </a:lnTo>
                <a:lnTo>
                  <a:pt x="11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6" name="object 26"/>
          <p:cNvSpPr/>
          <p:nvPr/>
        </p:nvSpPr>
        <p:spPr>
          <a:xfrm>
            <a:off x="1569646" y="6536816"/>
            <a:ext cx="17145" cy="10614"/>
          </a:xfrm>
          <a:custGeom>
            <a:avLst/>
            <a:gdLst/>
            <a:ahLst/>
            <a:cxnLst/>
            <a:rect l="l" t="t" r="r" b="b"/>
            <a:pathLst>
              <a:path w="13335" h="8254">
                <a:moveTo>
                  <a:pt x="10566" y="0"/>
                </a:moveTo>
                <a:lnTo>
                  <a:pt x="7707" y="1216"/>
                </a:lnTo>
                <a:lnTo>
                  <a:pt x="0" y="4024"/>
                </a:lnTo>
                <a:lnTo>
                  <a:pt x="0" y="7731"/>
                </a:lnTo>
                <a:lnTo>
                  <a:pt x="1954" y="6511"/>
                </a:lnTo>
                <a:lnTo>
                  <a:pt x="4050" y="5270"/>
                </a:lnTo>
                <a:lnTo>
                  <a:pt x="5713" y="4531"/>
                </a:lnTo>
                <a:lnTo>
                  <a:pt x="12978" y="4531"/>
                </a:lnTo>
                <a:lnTo>
                  <a:pt x="10566" y="0"/>
                </a:lnTo>
                <a:close/>
              </a:path>
              <a:path w="13335" h="8254">
                <a:moveTo>
                  <a:pt x="12978" y="4531"/>
                </a:moveTo>
                <a:lnTo>
                  <a:pt x="5713" y="4531"/>
                </a:lnTo>
                <a:lnTo>
                  <a:pt x="8481" y="5702"/>
                </a:lnTo>
                <a:lnTo>
                  <a:pt x="12650" y="5702"/>
                </a:lnTo>
                <a:lnTo>
                  <a:pt x="12978" y="45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7" name="object 27"/>
          <p:cNvSpPr/>
          <p:nvPr/>
        </p:nvSpPr>
        <p:spPr>
          <a:xfrm>
            <a:off x="1804518" y="6540449"/>
            <a:ext cx="4082" cy="4899"/>
          </a:xfrm>
          <a:custGeom>
            <a:avLst/>
            <a:gdLst/>
            <a:ahLst/>
            <a:cxnLst/>
            <a:rect l="l" t="t" r="r" b="b"/>
            <a:pathLst>
              <a:path w="3175" h="3810">
                <a:moveTo>
                  <a:pt x="0" y="3696"/>
                </a:moveTo>
                <a:lnTo>
                  <a:pt x="2758" y="3696"/>
                </a:lnTo>
                <a:lnTo>
                  <a:pt x="2758" y="0"/>
                </a:lnTo>
                <a:lnTo>
                  <a:pt x="0" y="0"/>
                </a:lnTo>
                <a:lnTo>
                  <a:pt x="0" y="36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8" name="object 28"/>
          <p:cNvSpPr/>
          <p:nvPr/>
        </p:nvSpPr>
        <p:spPr>
          <a:xfrm>
            <a:off x="1815508" y="6551996"/>
            <a:ext cx="8164" cy="6531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4806" y="3618"/>
                </a:moveTo>
                <a:lnTo>
                  <a:pt x="4405" y="3618"/>
                </a:lnTo>
                <a:lnTo>
                  <a:pt x="4405" y="4824"/>
                </a:lnTo>
                <a:lnTo>
                  <a:pt x="4806" y="3618"/>
                </a:lnTo>
                <a:close/>
              </a:path>
              <a:path w="6350" h="5079">
                <a:moveTo>
                  <a:pt x="6008" y="0"/>
                </a:moveTo>
                <a:lnTo>
                  <a:pt x="4028" y="353"/>
                </a:lnTo>
                <a:lnTo>
                  <a:pt x="1179" y="353"/>
                </a:lnTo>
                <a:lnTo>
                  <a:pt x="0" y="4406"/>
                </a:lnTo>
                <a:lnTo>
                  <a:pt x="4405" y="3618"/>
                </a:lnTo>
                <a:lnTo>
                  <a:pt x="4806" y="3618"/>
                </a:lnTo>
                <a:lnTo>
                  <a:pt x="60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9" name="object 29"/>
          <p:cNvSpPr txBox="1"/>
          <p:nvPr/>
        </p:nvSpPr>
        <p:spPr>
          <a:xfrm>
            <a:off x="1238251" y="6376451"/>
            <a:ext cx="8379006" cy="194551"/>
          </a:xfrm>
          <a:prstGeom prst="rect">
            <a:avLst/>
          </a:prstGeom>
        </p:spPr>
        <p:txBody>
          <a:bodyPr vert="horz" wrap="square" lIns="0" tIns="16329" rIns="0" bIns="0" rtlCol="0">
            <a:spAutoFit/>
          </a:bodyPr>
          <a:lstStyle/>
          <a:p>
            <a:pPr marL="4713188">
              <a:spcBef>
                <a:spcPts val="129"/>
              </a:spcBef>
            </a:pPr>
            <a:r>
              <a:rPr sz="1157" dirty="0">
                <a:solidFill>
                  <a:srgbClr val="1F448C"/>
                </a:solidFill>
                <a:latin typeface="Arial"/>
                <a:cs typeface="Arial"/>
              </a:rPr>
              <a:t>NEW </a:t>
            </a:r>
            <a:r>
              <a:rPr sz="1157" spc="-26" dirty="0">
                <a:solidFill>
                  <a:srgbClr val="1F448C"/>
                </a:solidFill>
                <a:latin typeface="Arial"/>
                <a:cs typeface="Arial"/>
              </a:rPr>
              <a:t>PATRIOTIC PARTY </a:t>
            </a:r>
            <a:r>
              <a:rPr sz="1157" dirty="0">
                <a:solidFill>
                  <a:srgbClr val="1F448C"/>
                </a:solidFill>
                <a:latin typeface="Arial"/>
                <a:cs typeface="Arial"/>
              </a:rPr>
              <a:t>(NPP) </a:t>
            </a:r>
            <a:r>
              <a:rPr sz="1157" spc="-6" dirty="0">
                <a:solidFill>
                  <a:srgbClr val="E52421"/>
                </a:solidFill>
                <a:latin typeface="Arial"/>
                <a:cs typeface="Arial"/>
              </a:rPr>
              <a:t>• 2020</a:t>
            </a:r>
            <a:r>
              <a:rPr sz="1157" spc="19" dirty="0">
                <a:solidFill>
                  <a:srgbClr val="E52421"/>
                </a:solidFill>
                <a:latin typeface="Arial"/>
                <a:cs typeface="Arial"/>
              </a:rPr>
              <a:t> </a:t>
            </a:r>
            <a:r>
              <a:rPr sz="1157" spc="-6" dirty="0">
                <a:solidFill>
                  <a:srgbClr val="E52421"/>
                </a:solidFill>
                <a:latin typeface="Arial"/>
                <a:cs typeface="Arial"/>
              </a:rPr>
              <a:t>MANIFESTO</a:t>
            </a:r>
            <a:endParaRPr sz="1157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255235" y="6323798"/>
            <a:ext cx="100421" cy="214363"/>
          </a:xfrm>
          <a:prstGeom prst="rect">
            <a:avLst/>
          </a:prstGeom>
        </p:spPr>
        <p:txBody>
          <a:bodyPr vert="horz" wrap="square" lIns="0" tIns="16329" rIns="0" bIns="0" rtlCol="0">
            <a:spAutoFit/>
          </a:bodyPr>
          <a:lstStyle/>
          <a:p>
            <a:pPr>
              <a:spcBef>
                <a:spcPts val="129"/>
              </a:spcBef>
            </a:pPr>
            <a:r>
              <a:rPr sz="1286" b="1" dirty="0">
                <a:solidFill>
                  <a:srgbClr val="FFFFFF"/>
                </a:solidFill>
                <a:latin typeface="Source Sans Pro Semibold"/>
                <a:cs typeface="Source Sans Pro Semibold"/>
              </a:rPr>
              <a:t>8</a:t>
            </a:r>
            <a:endParaRPr sz="1286">
              <a:latin typeface="Source Sans Pro Semibold"/>
              <a:cs typeface="Source Sans Pro Semibold"/>
            </a:endParaRPr>
          </a:p>
        </p:txBody>
      </p:sp>
      <p:sp>
        <p:nvSpPr>
          <p:cNvPr id="31" name="object 31"/>
          <p:cNvSpPr txBox="1">
            <a:spLocks noGrp="1"/>
          </p:cNvSpPr>
          <p:nvPr>
            <p:ph type="title"/>
          </p:nvPr>
        </p:nvSpPr>
        <p:spPr>
          <a:xfrm>
            <a:off x="2201814" y="712908"/>
            <a:ext cx="8153841" cy="708986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16329" rIns="0" bIns="0" rtlCol="0" anchor="ctr">
            <a:spAutoFit/>
          </a:bodyPr>
          <a:lstStyle/>
          <a:p>
            <a:pPr marL="16328" algn="ctr">
              <a:lnSpc>
                <a:spcPct val="100000"/>
              </a:lnSpc>
              <a:spcBef>
                <a:spcPts val="129"/>
              </a:spcBef>
            </a:pPr>
            <a:r>
              <a:rPr sz="4500" b="1" spc="-39" dirty="0">
                <a:solidFill>
                  <a:schemeClr val="bg1"/>
                </a:solidFill>
              </a:rPr>
              <a:t>Energy </a:t>
            </a:r>
            <a:r>
              <a:rPr sz="4500" b="1" spc="-32" dirty="0">
                <a:solidFill>
                  <a:schemeClr val="bg1"/>
                </a:solidFill>
              </a:rPr>
              <a:t>Rural</a:t>
            </a:r>
            <a:r>
              <a:rPr sz="4500" b="1" spc="-180" dirty="0">
                <a:solidFill>
                  <a:schemeClr val="bg1"/>
                </a:solidFill>
              </a:rPr>
              <a:t> </a:t>
            </a:r>
            <a:r>
              <a:rPr sz="4500" b="1" spc="-39" dirty="0">
                <a:solidFill>
                  <a:schemeClr val="bg1"/>
                </a:solidFill>
              </a:rPr>
              <a:t>Electrification</a:t>
            </a:r>
            <a:endParaRPr sz="4500" b="1" dirty="0">
              <a:solidFill>
                <a:schemeClr val="bg1"/>
              </a:solidFill>
            </a:endParaRPr>
          </a:p>
        </p:txBody>
      </p:sp>
      <p:sp>
        <p:nvSpPr>
          <p:cNvPr id="33" name="object 2">
            <a:extLst>
              <a:ext uri="{FF2B5EF4-FFF2-40B4-BE49-F238E27FC236}">
                <a16:creationId xmlns="" xmlns:a16="http://schemas.microsoft.com/office/drawing/2014/main" id="{DD5926CC-4A53-409F-B063-D15722F104F1}"/>
              </a:ext>
            </a:extLst>
          </p:cNvPr>
          <p:cNvSpPr/>
          <p:nvPr/>
        </p:nvSpPr>
        <p:spPr>
          <a:xfrm>
            <a:off x="2201814" y="1757496"/>
            <a:ext cx="8103631" cy="3689441"/>
          </a:xfrm>
          <a:custGeom>
            <a:avLst/>
            <a:gdLst/>
            <a:ahLst/>
            <a:cxnLst/>
            <a:rect l="l" t="t" r="r" b="b"/>
            <a:pathLst>
              <a:path w="5831205" h="2869565">
                <a:moveTo>
                  <a:pt x="0" y="0"/>
                </a:moveTo>
                <a:lnTo>
                  <a:pt x="5831185" y="0"/>
                </a:lnTo>
                <a:lnTo>
                  <a:pt x="5831185" y="2869081"/>
                </a:lnTo>
                <a:lnTo>
                  <a:pt x="0" y="2869081"/>
                </a:lnTo>
                <a:lnTo>
                  <a:pt x="0" y="0"/>
                </a:lnTo>
                <a:close/>
              </a:path>
            </a:pathLst>
          </a:custGeom>
          <a:ln w="12697">
            <a:solidFill>
              <a:srgbClr val="1F448C"/>
            </a:solidFill>
          </a:ln>
        </p:spPr>
        <p:txBody>
          <a:bodyPr wrap="square" lIns="0" tIns="0" rIns="0" bIns="0" rtlCol="0"/>
          <a:lstStyle/>
          <a:p>
            <a:endParaRPr sz="2314"/>
          </a:p>
        </p:txBody>
      </p:sp>
    </p:spTree>
    <p:extLst>
      <p:ext uri="{BB962C8B-B14F-4D97-AF65-F5344CB8AC3E}">
        <p14:creationId xmlns:p14="http://schemas.microsoft.com/office/powerpoint/2010/main" val="1124556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60021" y="6274367"/>
            <a:ext cx="8398601" cy="349431"/>
          </a:xfrm>
          <a:custGeom>
            <a:avLst/>
            <a:gdLst/>
            <a:ahLst/>
            <a:cxnLst/>
            <a:rect l="l" t="t" r="r" b="b"/>
            <a:pathLst>
              <a:path w="6532245" h="271779">
                <a:moveTo>
                  <a:pt x="0" y="271551"/>
                </a:moveTo>
                <a:lnTo>
                  <a:pt x="6531955" y="271551"/>
                </a:lnTo>
                <a:lnTo>
                  <a:pt x="6531955" y="0"/>
                </a:lnTo>
                <a:lnTo>
                  <a:pt x="0" y="0"/>
                </a:lnTo>
                <a:lnTo>
                  <a:pt x="0" y="271551"/>
                </a:lnTo>
                <a:close/>
              </a:path>
            </a:pathLst>
          </a:custGeom>
          <a:solidFill>
            <a:srgbClr val="E9E8F3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4" name="object 4"/>
          <p:cNvSpPr txBox="1"/>
          <p:nvPr/>
        </p:nvSpPr>
        <p:spPr>
          <a:xfrm>
            <a:off x="2560021" y="6353308"/>
            <a:ext cx="8398601" cy="194551"/>
          </a:xfrm>
          <a:prstGeom prst="rect">
            <a:avLst/>
          </a:prstGeom>
        </p:spPr>
        <p:txBody>
          <a:bodyPr vert="horz" wrap="square" lIns="0" tIns="16329" rIns="0" bIns="0" rtlCol="0">
            <a:spAutoFit/>
          </a:bodyPr>
          <a:lstStyle/>
          <a:p>
            <a:pPr marL="3391407">
              <a:spcBef>
                <a:spcPts val="129"/>
              </a:spcBef>
            </a:pPr>
            <a:r>
              <a:rPr sz="1157" dirty="0">
                <a:solidFill>
                  <a:srgbClr val="213B82"/>
                </a:solidFill>
                <a:latin typeface="Arial"/>
                <a:cs typeface="Arial"/>
              </a:rPr>
              <a:t>NEW </a:t>
            </a:r>
            <a:r>
              <a:rPr sz="1157" spc="-26" dirty="0">
                <a:solidFill>
                  <a:srgbClr val="213B82"/>
                </a:solidFill>
                <a:latin typeface="Arial"/>
                <a:cs typeface="Arial"/>
              </a:rPr>
              <a:t>PATRIOTIC PARTY </a:t>
            </a:r>
            <a:r>
              <a:rPr sz="1157" dirty="0">
                <a:solidFill>
                  <a:srgbClr val="213B82"/>
                </a:solidFill>
                <a:latin typeface="Arial"/>
                <a:cs typeface="Arial"/>
              </a:rPr>
              <a:t>(NPP) </a:t>
            </a:r>
            <a:r>
              <a:rPr sz="1157" spc="-6" dirty="0">
                <a:solidFill>
                  <a:srgbClr val="E52421"/>
                </a:solidFill>
                <a:latin typeface="Arial"/>
                <a:cs typeface="Arial"/>
              </a:rPr>
              <a:t>• 2020</a:t>
            </a:r>
            <a:r>
              <a:rPr sz="1157" spc="26" dirty="0">
                <a:solidFill>
                  <a:srgbClr val="E52421"/>
                </a:solidFill>
                <a:latin typeface="Arial"/>
                <a:cs typeface="Arial"/>
              </a:rPr>
              <a:t> </a:t>
            </a:r>
            <a:r>
              <a:rPr sz="1157" spc="-6" dirty="0">
                <a:solidFill>
                  <a:srgbClr val="E52421"/>
                </a:solidFill>
                <a:latin typeface="Arial"/>
                <a:cs typeface="Arial"/>
              </a:rPr>
              <a:t>MANIFESTO</a:t>
            </a:r>
            <a:endParaRPr sz="1157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075566" y="5980281"/>
            <a:ext cx="637629" cy="587829"/>
          </a:xfrm>
          <a:custGeom>
            <a:avLst/>
            <a:gdLst/>
            <a:ahLst/>
            <a:cxnLst/>
            <a:rect l="l" t="t" r="r" b="b"/>
            <a:pathLst>
              <a:path w="495934" h="457200">
                <a:moveTo>
                  <a:pt x="43044" y="450849"/>
                </a:moveTo>
                <a:lnTo>
                  <a:pt x="32256" y="450849"/>
                </a:lnTo>
                <a:lnTo>
                  <a:pt x="32969" y="452119"/>
                </a:lnTo>
                <a:lnTo>
                  <a:pt x="18796" y="454659"/>
                </a:lnTo>
                <a:lnTo>
                  <a:pt x="19239" y="455929"/>
                </a:lnTo>
                <a:lnTo>
                  <a:pt x="19594" y="457199"/>
                </a:lnTo>
                <a:lnTo>
                  <a:pt x="39585" y="457199"/>
                </a:lnTo>
                <a:lnTo>
                  <a:pt x="39938" y="454659"/>
                </a:lnTo>
                <a:lnTo>
                  <a:pt x="43044" y="450849"/>
                </a:lnTo>
                <a:close/>
              </a:path>
              <a:path w="495934" h="457200">
                <a:moveTo>
                  <a:pt x="26986" y="322579"/>
                </a:moveTo>
                <a:lnTo>
                  <a:pt x="31307" y="341629"/>
                </a:lnTo>
                <a:lnTo>
                  <a:pt x="31965" y="350519"/>
                </a:lnTo>
                <a:lnTo>
                  <a:pt x="30200" y="358139"/>
                </a:lnTo>
                <a:lnTo>
                  <a:pt x="30271" y="405129"/>
                </a:lnTo>
                <a:lnTo>
                  <a:pt x="24533" y="424179"/>
                </a:lnTo>
                <a:lnTo>
                  <a:pt x="7352" y="436879"/>
                </a:lnTo>
                <a:lnTo>
                  <a:pt x="9331" y="439419"/>
                </a:lnTo>
                <a:lnTo>
                  <a:pt x="13486" y="445769"/>
                </a:lnTo>
                <a:lnTo>
                  <a:pt x="9331" y="445769"/>
                </a:lnTo>
                <a:lnTo>
                  <a:pt x="5397" y="447039"/>
                </a:lnTo>
                <a:lnTo>
                  <a:pt x="914" y="447039"/>
                </a:lnTo>
                <a:lnTo>
                  <a:pt x="914" y="448309"/>
                </a:lnTo>
                <a:lnTo>
                  <a:pt x="443" y="450849"/>
                </a:lnTo>
                <a:lnTo>
                  <a:pt x="0" y="452119"/>
                </a:lnTo>
                <a:lnTo>
                  <a:pt x="12908" y="452119"/>
                </a:lnTo>
                <a:lnTo>
                  <a:pt x="20379" y="450849"/>
                </a:lnTo>
                <a:lnTo>
                  <a:pt x="43044" y="450849"/>
                </a:lnTo>
                <a:lnTo>
                  <a:pt x="44079" y="449579"/>
                </a:lnTo>
                <a:lnTo>
                  <a:pt x="48133" y="448309"/>
                </a:lnTo>
                <a:lnTo>
                  <a:pt x="47358" y="448309"/>
                </a:lnTo>
                <a:lnTo>
                  <a:pt x="46530" y="447039"/>
                </a:lnTo>
                <a:lnTo>
                  <a:pt x="45248" y="445769"/>
                </a:lnTo>
                <a:lnTo>
                  <a:pt x="45248" y="444499"/>
                </a:lnTo>
                <a:lnTo>
                  <a:pt x="30200" y="444499"/>
                </a:lnTo>
                <a:lnTo>
                  <a:pt x="21625" y="440689"/>
                </a:lnTo>
                <a:lnTo>
                  <a:pt x="22490" y="436879"/>
                </a:lnTo>
                <a:lnTo>
                  <a:pt x="24930" y="434339"/>
                </a:lnTo>
                <a:lnTo>
                  <a:pt x="68160" y="434339"/>
                </a:lnTo>
                <a:lnTo>
                  <a:pt x="69303" y="427989"/>
                </a:lnTo>
                <a:lnTo>
                  <a:pt x="69506" y="411479"/>
                </a:lnTo>
                <a:lnTo>
                  <a:pt x="70592" y="387349"/>
                </a:lnTo>
                <a:lnTo>
                  <a:pt x="73278" y="364489"/>
                </a:lnTo>
                <a:lnTo>
                  <a:pt x="78282" y="349249"/>
                </a:lnTo>
                <a:lnTo>
                  <a:pt x="125358" y="349249"/>
                </a:lnTo>
                <a:lnTo>
                  <a:pt x="125950" y="340359"/>
                </a:lnTo>
                <a:lnTo>
                  <a:pt x="51001" y="340359"/>
                </a:lnTo>
                <a:lnTo>
                  <a:pt x="39585" y="337819"/>
                </a:lnTo>
                <a:lnTo>
                  <a:pt x="39128" y="335279"/>
                </a:lnTo>
                <a:lnTo>
                  <a:pt x="38365" y="330199"/>
                </a:lnTo>
                <a:lnTo>
                  <a:pt x="37084" y="330199"/>
                </a:lnTo>
                <a:lnTo>
                  <a:pt x="35496" y="328929"/>
                </a:lnTo>
                <a:lnTo>
                  <a:pt x="33869" y="328929"/>
                </a:lnTo>
                <a:lnTo>
                  <a:pt x="33869" y="327659"/>
                </a:lnTo>
                <a:lnTo>
                  <a:pt x="33477" y="326389"/>
                </a:lnTo>
                <a:lnTo>
                  <a:pt x="32969" y="325119"/>
                </a:lnTo>
                <a:lnTo>
                  <a:pt x="31000" y="323849"/>
                </a:lnTo>
                <a:lnTo>
                  <a:pt x="26986" y="322579"/>
                </a:lnTo>
                <a:close/>
              </a:path>
              <a:path w="495934" h="457200">
                <a:moveTo>
                  <a:pt x="159458" y="443229"/>
                </a:moveTo>
                <a:lnTo>
                  <a:pt x="123214" y="443229"/>
                </a:lnTo>
                <a:lnTo>
                  <a:pt x="121993" y="445769"/>
                </a:lnTo>
                <a:lnTo>
                  <a:pt x="123214" y="448309"/>
                </a:lnTo>
                <a:lnTo>
                  <a:pt x="134405" y="449579"/>
                </a:lnTo>
                <a:lnTo>
                  <a:pt x="153168" y="449579"/>
                </a:lnTo>
                <a:lnTo>
                  <a:pt x="162331" y="448309"/>
                </a:lnTo>
                <a:lnTo>
                  <a:pt x="162331" y="445769"/>
                </a:lnTo>
                <a:lnTo>
                  <a:pt x="159458" y="445769"/>
                </a:lnTo>
                <a:lnTo>
                  <a:pt x="157810" y="444499"/>
                </a:lnTo>
                <a:lnTo>
                  <a:pt x="159458" y="443229"/>
                </a:lnTo>
                <a:close/>
              </a:path>
              <a:path w="495934" h="457200">
                <a:moveTo>
                  <a:pt x="243823" y="396239"/>
                </a:moveTo>
                <a:lnTo>
                  <a:pt x="198184" y="396239"/>
                </a:lnTo>
                <a:lnTo>
                  <a:pt x="202741" y="397509"/>
                </a:lnTo>
                <a:lnTo>
                  <a:pt x="201998" y="410209"/>
                </a:lnTo>
                <a:lnTo>
                  <a:pt x="201874" y="422909"/>
                </a:lnTo>
                <a:lnTo>
                  <a:pt x="201998" y="426719"/>
                </a:lnTo>
                <a:lnTo>
                  <a:pt x="202741" y="435609"/>
                </a:lnTo>
                <a:lnTo>
                  <a:pt x="200621" y="440689"/>
                </a:lnTo>
                <a:lnTo>
                  <a:pt x="197319" y="440689"/>
                </a:lnTo>
                <a:lnTo>
                  <a:pt x="197319" y="445769"/>
                </a:lnTo>
                <a:lnTo>
                  <a:pt x="207481" y="447039"/>
                </a:lnTo>
                <a:lnTo>
                  <a:pt x="214223" y="448309"/>
                </a:lnTo>
                <a:lnTo>
                  <a:pt x="219679" y="448309"/>
                </a:lnTo>
                <a:lnTo>
                  <a:pt x="225983" y="449579"/>
                </a:lnTo>
                <a:lnTo>
                  <a:pt x="235836" y="447039"/>
                </a:lnTo>
                <a:lnTo>
                  <a:pt x="272964" y="447039"/>
                </a:lnTo>
                <a:lnTo>
                  <a:pt x="273110" y="445769"/>
                </a:lnTo>
                <a:lnTo>
                  <a:pt x="273110" y="443229"/>
                </a:lnTo>
                <a:lnTo>
                  <a:pt x="290163" y="443229"/>
                </a:lnTo>
                <a:lnTo>
                  <a:pt x="289483" y="438149"/>
                </a:lnTo>
                <a:lnTo>
                  <a:pt x="291503" y="438149"/>
                </a:lnTo>
                <a:lnTo>
                  <a:pt x="293598" y="436879"/>
                </a:lnTo>
                <a:lnTo>
                  <a:pt x="263804" y="436879"/>
                </a:lnTo>
                <a:lnTo>
                  <a:pt x="264233" y="435609"/>
                </a:lnTo>
                <a:lnTo>
                  <a:pt x="264665" y="435609"/>
                </a:lnTo>
                <a:lnTo>
                  <a:pt x="262483" y="433069"/>
                </a:lnTo>
                <a:lnTo>
                  <a:pt x="245945" y="433069"/>
                </a:lnTo>
                <a:lnTo>
                  <a:pt x="246326" y="431799"/>
                </a:lnTo>
                <a:lnTo>
                  <a:pt x="246773" y="430529"/>
                </a:lnTo>
                <a:lnTo>
                  <a:pt x="251587" y="430529"/>
                </a:lnTo>
                <a:lnTo>
                  <a:pt x="254877" y="429259"/>
                </a:lnTo>
                <a:lnTo>
                  <a:pt x="254165" y="415289"/>
                </a:lnTo>
                <a:lnTo>
                  <a:pt x="253290" y="402589"/>
                </a:lnTo>
                <a:lnTo>
                  <a:pt x="246773" y="402589"/>
                </a:lnTo>
                <a:lnTo>
                  <a:pt x="243823" y="396239"/>
                </a:lnTo>
                <a:close/>
              </a:path>
              <a:path w="495934" h="457200">
                <a:moveTo>
                  <a:pt x="272964" y="447039"/>
                </a:moveTo>
                <a:lnTo>
                  <a:pt x="250383" y="447039"/>
                </a:lnTo>
                <a:lnTo>
                  <a:pt x="264334" y="448309"/>
                </a:lnTo>
                <a:lnTo>
                  <a:pt x="272402" y="449579"/>
                </a:lnTo>
                <a:lnTo>
                  <a:pt x="272818" y="448309"/>
                </a:lnTo>
                <a:lnTo>
                  <a:pt x="272964" y="447039"/>
                </a:lnTo>
                <a:close/>
              </a:path>
              <a:path w="495934" h="457200">
                <a:moveTo>
                  <a:pt x="95821" y="427989"/>
                </a:moveTo>
                <a:lnTo>
                  <a:pt x="95821" y="431799"/>
                </a:lnTo>
                <a:lnTo>
                  <a:pt x="99886" y="431799"/>
                </a:lnTo>
                <a:lnTo>
                  <a:pt x="100736" y="434339"/>
                </a:lnTo>
                <a:lnTo>
                  <a:pt x="99108" y="435609"/>
                </a:lnTo>
                <a:lnTo>
                  <a:pt x="97852" y="435609"/>
                </a:lnTo>
                <a:lnTo>
                  <a:pt x="97852" y="439419"/>
                </a:lnTo>
                <a:lnTo>
                  <a:pt x="100314" y="441959"/>
                </a:lnTo>
                <a:lnTo>
                  <a:pt x="101092" y="448309"/>
                </a:lnTo>
                <a:lnTo>
                  <a:pt x="111773" y="448309"/>
                </a:lnTo>
                <a:lnTo>
                  <a:pt x="115366" y="445769"/>
                </a:lnTo>
                <a:lnTo>
                  <a:pt x="123214" y="443229"/>
                </a:lnTo>
                <a:lnTo>
                  <a:pt x="159458" y="443229"/>
                </a:lnTo>
                <a:lnTo>
                  <a:pt x="159458" y="440689"/>
                </a:lnTo>
                <a:lnTo>
                  <a:pt x="146772" y="439419"/>
                </a:lnTo>
                <a:lnTo>
                  <a:pt x="124395" y="439419"/>
                </a:lnTo>
                <a:lnTo>
                  <a:pt x="122840" y="429259"/>
                </a:lnTo>
                <a:lnTo>
                  <a:pt x="99108" y="429259"/>
                </a:lnTo>
                <a:lnTo>
                  <a:pt x="95821" y="427989"/>
                </a:lnTo>
                <a:close/>
              </a:path>
              <a:path w="495934" h="457200">
                <a:moveTo>
                  <a:pt x="68160" y="434339"/>
                </a:moveTo>
                <a:lnTo>
                  <a:pt x="41224" y="434339"/>
                </a:lnTo>
                <a:lnTo>
                  <a:pt x="48166" y="440689"/>
                </a:lnTo>
                <a:lnTo>
                  <a:pt x="53181" y="444499"/>
                </a:lnTo>
                <a:lnTo>
                  <a:pt x="58122" y="445769"/>
                </a:lnTo>
                <a:lnTo>
                  <a:pt x="64843" y="445769"/>
                </a:lnTo>
                <a:lnTo>
                  <a:pt x="66560" y="443229"/>
                </a:lnTo>
                <a:lnTo>
                  <a:pt x="68160" y="434339"/>
                </a:lnTo>
                <a:close/>
              </a:path>
              <a:path w="495934" h="457200">
                <a:moveTo>
                  <a:pt x="125358" y="349249"/>
                </a:moveTo>
                <a:lnTo>
                  <a:pt x="78282" y="349249"/>
                </a:lnTo>
                <a:lnTo>
                  <a:pt x="81229" y="370839"/>
                </a:lnTo>
                <a:lnTo>
                  <a:pt x="81292" y="373379"/>
                </a:lnTo>
                <a:lnTo>
                  <a:pt x="79204" y="397509"/>
                </a:lnTo>
                <a:lnTo>
                  <a:pt x="74723" y="421639"/>
                </a:lnTo>
                <a:lnTo>
                  <a:pt x="70993" y="443229"/>
                </a:lnTo>
                <a:lnTo>
                  <a:pt x="78817" y="444499"/>
                </a:lnTo>
                <a:lnTo>
                  <a:pt x="85087" y="445769"/>
                </a:lnTo>
                <a:lnTo>
                  <a:pt x="90518" y="444499"/>
                </a:lnTo>
                <a:lnTo>
                  <a:pt x="95821" y="444499"/>
                </a:lnTo>
                <a:lnTo>
                  <a:pt x="90797" y="440689"/>
                </a:lnTo>
                <a:lnTo>
                  <a:pt x="86149" y="436879"/>
                </a:lnTo>
                <a:lnTo>
                  <a:pt x="83790" y="431799"/>
                </a:lnTo>
                <a:lnTo>
                  <a:pt x="85633" y="422909"/>
                </a:lnTo>
                <a:lnTo>
                  <a:pt x="85633" y="416559"/>
                </a:lnTo>
                <a:lnTo>
                  <a:pt x="84035" y="411479"/>
                </a:lnTo>
                <a:lnTo>
                  <a:pt x="86461" y="408939"/>
                </a:lnTo>
                <a:lnTo>
                  <a:pt x="90525" y="403859"/>
                </a:lnTo>
                <a:lnTo>
                  <a:pt x="120733" y="403859"/>
                </a:lnTo>
                <a:lnTo>
                  <a:pt x="121633" y="384809"/>
                </a:lnTo>
                <a:lnTo>
                  <a:pt x="124935" y="355599"/>
                </a:lnTo>
                <a:lnTo>
                  <a:pt x="125358" y="349249"/>
                </a:lnTo>
                <a:close/>
              </a:path>
              <a:path w="495934" h="457200">
                <a:moveTo>
                  <a:pt x="35888" y="436879"/>
                </a:moveTo>
                <a:lnTo>
                  <a:pt x="31925" y="440689"/>
                </a:lnTo>
                <a:lnTo>
                  <a:pt x="30200" y="444499"/>
                </a:lnTo>
                <a:lnTo>
                  <a:pt x="45248" y="444499"/>
                </a:lnTo>
                <a:lnTo>
                  <a:pt x="44856" y="443229"/>
                </a:lnTo>
                <a:lnTo>
                  <a:pt x="38365" y="443229"/>
                </a:lnTo>
                <a:lnTo>
                  <a:pt x="35888" y="436879"/>
                </a:lnTo>
                <a:close/>
              </a:path>
              <a:path w="495934" h="457200">
                <a:moveTo>
                  <a:pt x="290163" y="443229"/>
                </a:moveTo>
                <a:lnTo>
                  <a:pt x="278039" y="443229"/>
                </a:lnTo>
                <a:lnTo>
                  <a:pt x="290333" y="444499"/>
                </a:lnTo>
                <a:lnTo>
                  <a:pt x="290163" y="443229"/>
                </a:lnTo>
                <a:close/>
              </a:path>
              <a:path w="495934" h="457200">
                <a:moveTo>
                  <a:pt x="44410" y="440689"/>
                </a:moveTo>
                <a:lnTo>
                  <a:pt x="42887" y="440689"/>
                </a:lnTo>
                <a:lnTo>
                  <a:pt x="38365" y="443229"/>
                </a:lnTo>
                <a:lnTo>
                  <a:pt x="44856" y="443229"/>
                </a:lnTo>
                <a:lnTo>
                  <a:pt x="44410" y="440689"/>
                </a:lnTo>
                <a:close/>
              </a:path>
              <a:path w="495934" h="457200">
                <a:moveTo>
                  <a:pt x="145566" y="434339"/>
                </a:moveTo>
                <a:lnTo>
                  <a:pt x="128052" y="434339"/>
                </a:lnTo>
                <a:lnTo>
                  <a:pt x="128052" y="438149"/>
                </a:lnTo>
                <a:lnTo>
                  <a:pt x="131724" y="438149"/>
                </a:lnTo>
                <a:lnTo>
                  <a:pt x="124395" y="439419"/>
                </a:lnTo>
                <a:lnTo>
                  <a:pt x="140688" y="439419"/>
                </a:lnTo>
                <a:lnTo>
                  <a:pt x="143586" y="438149"/>
                </a:lnTo>
                <a:lnTo>
                  <a:pt x="144716" y="436879"/>
                </a:lnTo>
                <a:lnTo>
                  <a:pt x="145185" y="436879"/>
                </a:lnTo>
                <a:lnTo>
                  <a:pt x="145566" y="435609"/>
                </a:lnTo>
                <a:lnTo>
                  <a:pt x="145566" y="434339"/>
                </a:lnTo>
                <a:close/>
              </a:path>
              <a:path w="495934" h="457200">
                <a:moveTo>
                  <a:pt x="273110" y="433069"/>
                </a:moveTo>
                <a:lnTo>
                  <a:pt x="272020" y="435609"/>
                </a:lnTo>
                <a:lnTo>
                  <a:pt x="270713" y="435609"/>
                </a:lnTo>
                <a:lnTo>
                  <a:pt x="269111" y="436879"/>
                </a:lnTo>
                <a:lnTo>
                  <a:pt x="283385" y="436879"/>
                </a:lnTo>
                <a:lnTo>
                  <a:pt x="278039" y="435609"/>
                </a:lnTo>
                <a:lnTo>
                  <a:pt x="273110" y="433069"/>
                </a:lnTo>
                <a:close/>
              </a:path>
              <a:path w="495934" h="457200">
                <a:moveTo>
                  <a:pt x="295592" y="433069"/>
                </a:moveTo>
                <a:lnTo>
                  <a:pt x="283385" y="433069"/>
                </a:lnTo>
                <a:lnTo>
                  <a:pt x="283385" y="436879"/>
                </a:lnTo>
                <a:lnTo>
                  <a:pt x="295592" y="436879"/>
                </a:lnTo>
                <a:lnTo>
                  <a:pt x="295592" y="433069"/>
                </a:lnTo>
                <a:close/>
              </a:path>
              <a:path w="495934" h="457200">
                <a:moveTo>
                  <a:pt x="120733" y="403859"/>
                </a:moveTo>
                <a:lnTo>
                  <a:pt x="92948" y="403859"/>
                </a:lnTo>
                <a:lnTo>
                  <a:pt x="94194" y="406399"/>
                </a:lnTo>
                <a:lnTo>
                  <a:pt x="98651" y="407669"/>
                </a:lnTo>
                <a:lnTo>
                  <a:pt x="97852" y="416559"/>
                </a:lnTo>
                <a:lnTo>
                  <a:pt x="97179" y="416559"/>
                </a:lnTo>
                <a:lnTo>
                  <a:pt x="94601" y="421639"/>
                </a:lnTo>
                <a:lnTo>
                  <a:pt x="96686" y="424179"/>
                </a:lnTo>
                <a:lnTo>
                  <a:pt x="98651" y="426719"/>
                </a:lnTo>
                <a:lnTo>
                  <a:pt x="100314" y="429259"/>
                </a:lnTo>
                <a:lnTo>
                  <a:pt x="122840" y="429259"/>
                </a:lnTo>
                <a:lnTo>
                  <a:pt x="120312" y="412749"/>
                </a:lnTo>
                <a:lnTo>
                  <a:pt x="120733" y="403859"/>
                </a:lnTo>
                <a:close/>
              </a:path>
              <a:path w="495934" h="457200">
                <a:moveTo>
                  <a:pt x="249160" y="400049"/>
                </a:moveTo>
                <a:lnTo>
                  <a:pt x="246773" y="402589"/>
                </a:lnTo>
                <a:lnTo>
                  <a:pt x="253290" y="402589"/>
                </a:lnTo>
                <a:lnTo>
                  <a:pt x="253199" y="401319"/>
                </a:lnTo>
                <a:lnTo>
                  <a:pt x="249160" y="400049"/>
                </a:lnTo>
                <a:close/>
              </a:path>
              <a:path w="495934" h="457200">
                <a:moveTo>
                  <a:pt x="270915" y="318769"/>
                </a:moveTo>
                <a:lnTo>
                  <a:pt x="179449" y="318769"/>
                </a:lnTo>
                <a:lnTo>
                  <a:pt x="179449" y="323849"/>
                </a:lnTo>
                <a:lnTo>
                  <a:pt x="183747" y="332739"/>
                </a:lnTo>
                <a:lnTo>
                  <a:pt x="184559" y="341629"/>
                </a:lnTo>
                <a:lnTo>
                  <a:pt x="182998" y="350519"/>
                </a:lnTo>
                <a:lnTo>
                  <a:pt x="180173" y="358139"/>
                </a:lnTo>
                <a:lnTo>
                  <a:pt x="172201" y="364489"/>
                </a:lnTo>
                <a:lnTo>
                  <a:pt x="168947" y="370839"/>
                </a:lnTo>
                <a:lnTo>
                  <a:pt x="169287" y="378459"/>
                </a:lnTo>
                <a:lnTo>
                  <a:pt x="172095" y="386079"/>
                </a:lnTo>
                <a:lnTo>
                  <a:pt x="188795" y="386079"/>
                </a:lnTo>
                <a:lnTo>
                  <a:pt x="188795" y="388619"/>
                </a:lnTo>
                <a:lnTo>
                  <a:pt x="189227" y="391159"/>
                </a:lnTo>
                <a:lnTo>
                  <a:pt x="189227" y="393699"/>
                </a:lnTo>
                <a:lnTo>
                  <a:pt x="195336" y="397509"/>
                </a:lnTo>
                <a:lnTo>
                  <a:pt x="198184" y="396239"/>
                </a:lnTo>
                <a:lnTo>
                  <a:pt x="243823" y="396239"/>
                </a:lnTo>
                <a:lnTo>
                  <a:pt x="242643" y="393699"/>
                </a:lnTo>
                <a:lnTo>
                  <a:pt x="236423" y="393699"/>
                </a:lnTo>
                <a:lnTo>
                  <a:pt x="235304" y="389889"/>
                </a:lnTo>
                <a:lnTo>
                  <a:pt x="233208" y="384809"/>
                </a:lnTo>
                <a:lnTo>
                  <a:pt x="239749" y="380999"/>
                </a:lnTo>
                <a:lnTo>
                  <a:pt x="241452" y="370839"/>
                </a:lnTo>
                <a:lnTo>
                  <a:pt x="240955" y="364489"/>
                </a:lnTo>
                <a:lnTo>
                  <a:pt x="239393" y="363219"/>
                </a:lnTo>
                <a:lnTo>
                  <a:pt x="237312" y="363219"/>
                </a:lnTo>
                <a:lnTo>
                  <a:pt x="235304" y="361949"/>
                </a:lnTo>
                <a:lnTo>
                  <a:pt x="235304" y="350519"/>
                </a:lnTo>
                <a:lnTo>
                  <a:pt x="247657" y="349249"/>
                </a:lnTo>
                <a:lnTo>
                  <a:pt x="264156" y="349249"/>
                </a:lnTo>
                <a:lnTo>
                  <a:pt x="267571" y="330199"/>
                </a:lnTo>
                <a:lnTo>
                  <a:pt x="270915" y="318769"/>
                </a:lnTo>
                <a:close/>
              </a:path>
              <a:path w="495934" h="457200">
                <a:moveTo>
                  <a:pt x="188795" y="386079"/>
                </a:moveTo>
                <a:lnTo>
                  <a:pt x="176973" y="386079"/>
                </a:lnTo>
                <a:lnTo>
                  <a:pt x="181062" y="389889"/>
                </a:lnTo>
                <a:lnTo>
                  <a:pt x="187147" y="391159"/>
                </a:lnTo>
                <a:lnTo>
                  <a:pt x="187147" y="389889"/>
                </a:lnTo>
                <a:lnTo>
                  <a:pt x="186674" y="388619"/>
                </a:lnTo>
                <a:lnTo>
                  <a:pt x="186358" y="387349"/>
                </a:lnTo>
                <a:lnTo>
                  <a:pt x="187147" y="387349"/>
                </a:lnTo>
                <a:lnTo>
                  <a:pt x="188795" y="386079"/>
                </a:lnTo>
                <a:close/>
              </a:path>
              <a:path w="495934" h="457200">
                <a:moveTo>
                  <a:pt x="246326" y="373379"/>
                </a:moveTo>
                <a:lnTo>
                  <a:pt x="242643" y="373379"/>
                </a:lnTo>
                <a:lnTo>
                  <a:pt x="242643" y="377189"/>
                </a:lnTo>
                <a:lnTo>
                  <a:pt x="252817" y="384809"/>
                </a:lnTo>
                <a:lnTo>
                  <a:pt x="250762" y="378459"/>
                </a:lnTo>
                <a:lnTo>
                  <a:pt x="257274" y="378459"/>
                </a:lnTo>
                <a:lnTo>
                  <a:pt x="258028" y="375919"/>
                </a:lnTo>
                <a:lnTo>
                  <a:pt x="252374" y="375919"/>
                </a:lnTo>
                <a:lnTo>
                  <a:pt x="246326" y="373379"/>
                </a:lnTo>
                <a:close/>
              </a:path>
              <a:path w="495934" h="457200">
                <a:moveTo>
                  <a:pt x="264156" y="349249"/>
                </a:moveTo>
                <a:lnTo>
                  <a:pt x="247657" y="349249"/>
                </a:lnTo>
                <a:lnTo>
                  <a:pt x="251645" y="354329"/>
                </a:lnTo>
                <a:lnTo>
                  <a:pt x="251681" y="358139"/>
                </a:lnTo>
                <a:lnTo>
                  <a:pt x="251794" y="364489"/>
                </a:lnTo>
                <a:lnTo>
                  <a:pt x="252374" y="375919"/>
                </a:lnTo>
                <a:lnTo>
                  <a:pt x="258028" y="375919"/>
                </a:lnTo>
                <a:lnTo>
                  <a:pt x="261425" y="364489"/>
                </a:lnTo>
                <a:lnTo>
                  <a:pt x="264156" y="349249"/>
                </a:lnTo>
                <a:close/>
              </a:path>
              <a:path w="495934" h="457200">
                <a:moveTo>
                  <a:pt x="45615" y="290829"/>
                </a:moveTo>
                <a:lnTo>
                  <a:pt x="45615" y="298449"/>
                </a:lnTo>
                <a:lnTo>
                  <a:pt x="60049" y="303529"/>
                </a:lnTo>
                <a:lnTo>
                  <a:pt x="65593" y="311149"/>
                </a:lnTo>
                <a:lnTo>
                  <a:pt x="65451" y="320039"/>
                </a:lnTo>
                <a:lnTo>
                  <a:pt x="62824" y="331469"/>
                </a:lnTo>
                <a:lnTo>
                  <a:pt x="55116" y="334009"/>
                </a:lnTo>
                <a:lnTo>
                  <a:pt x="51001" y="340359"/>
                </a:lnTo>
                <a:lnTo>
                  <a:pt x="125950" y="340359"/>
                </a:lnTo>
                <a:lnTo>
                  <a:pt x="126796" y="327659"/>
                </a:lnTo>
                <a:lnTo>
                  <a:pt x="133799" y="325119"/>
                </a:lnTo>
                <a:lnTo>
                  <a:pt x="141307" y="323849"/>
                </a:lnTo>
                <a:lnTo>
                  <a:pt x="154570" y="323849"/>
                </a:lnTo>
                <a:lnTo>
                  <a:pt x="161598" y="321309"/>
                </a:lnTo>
                <a:lnTo>
                  <a:pt x="167448" y="318769"/>
                </a:lnTo>
                <a:lnTo>
                  <a:pt x="270915" y="318769"/>
                </a:lnTo>
                <a:lnTo>
                  <a:pt x="272402" y="313689"/>
                </a:lnTo>
                <a:lnTo>
                  <a:pt x="272891" y="302259"/>
                </a:lnTo>
                <a:lnTo>
                  <a:pt x="273102" y="295909"/>
                </a:lnTo>
                <a:lnTo>
                  <a:pt x="57136" y="295909"/>
                </a:lnTo>
                <a:lnTo>
                  <a:pt x="52589" y="292099"/>
                </a:lnTo>
                <a:lnTo>
                  <a:pt x="45615" y="290829"/>
                </a:lnTo>
                <a:close/>
              </a:path>
              <a:path w="495934" h="457200">
                <a:moveTo>
                  <a:pt x="178623" y="20319"/>
                </a:moveTo>
                <a:lnTo>
                  <a:pt x="131343" y="26669"/>
                </a:lnTo>
                <a:lnTo>
                  <a:pt x="94790" y="62229"/>
                </a:lnTo>
                <a:lnTo>
                  <a:pt x="82991" y="85089"/>
                </a:lnTo>
                <a:lnTo>
                  <a:pt x="88517" y="105409"/>
                </a:lnTo>
                <a:lnTo>
                  <a:pt x="81589" y="113029"/>
                </a:lnTo>
                <a:lnTo>
                  <a:pt x="69071" y="120649"/>
                </a:lnTo>
                <a:lnTo>
                  <a:pt x="44079" y="133349"/>
                </a:lnTo>
                <a:lnTo>
                  <a:pt x="28508" y="149859"/>
                </a:lnTo>
                <a:lnTo>
                  <a:pt x="20160" y="166369"/>
                </a:lnTo>
                <a:lnTo>
                  <a:pt x="16949" y="184149"/>
                </a:lnTo>
                <a:lnTo>
                  <a:pt x="16786" y="204469"/>
                </a:lnTo>
                <a:lnTo>
                  <a:pt x="13740" y="223519"/>
                </a:lnTo>
                <a:lnTo>
                  <a:pt x="15774" y="248919"/>
                </a:lnTo>
                <a:lnTo>
                  <a:pt x="16867" y="261619"/>
                </a:lnTo>
                <a:lnTo>
                  <a:pt x="14284" y="275589"/>
                </a:lnTo>
                <a:lnTo>
                  <a:pt x="19519" y="284479"/>
                </a:lnTo>
                <a:lnTo>
                  <a:pt x="22806" y="295909"/>
                </a:lnTo>
                <a:lnTo>
                  <a:pt x="26097" y="314959"/>
                </a:lnTo>
                <a:lnTo>
                  <a:pt x="32224" y="306069"/>
                </a:lnTo>
                <a:lnTo>
                  <a:pt x="29769" y="280669"/>
                </a:lnTo>
                <a:lnTo>
                  <a:pt x="24249" y="252729"/>
                </a:lnTo>
                <a:lnTo>
                  <a:pt x="21183" y="236219"/>
                </a:lnTo>
                <a:lnTo>
                  <a:pt x="276485" y="236219"/>
                </a:lnTo>
                <a:lnTo>
                  <a:pt x="277701" y="222249"/>
                </a:lnTo>
                <a:lnTo>
                  <a:pt x="279562" y="201929"/>
                </a:lnTo>
                <a:lnTo>
                  <a:pt x="280716" y="193039"/>
                </a:lnTo>
                <a:lnTo>
                  <a:pt x="281772" y="190499"/>
                </a:lnTo>
                <a:lnTo>
                  <a:pt x="359176" y="190499"/>
                </a:lnTo>
                <a:lnTo>
                  <a:pt x="358748" y="189229"/>
                </a:lnTo>
                <a:lnTo>
                  <a:pt x="357174" y="184149"/>
                </a:lnTo>
                <a:lnTo>
                  <a:pt x="359219" y="181609"/>
                </a:lnTo>
                <a:lnTo>
                  <a:pt x="369338" y="175259"/>
                </a:lnTo>
                <a:lnTo>
                  <a:pt x="406567" y="175259"/>
                </a:lnTo>
                <a:lnTo>
                  <a:pt x="423372" y="167639"/>
                </a:lnTo>
                <a:lnTo>
                  <a:pt x="436688" y="157479"/>
                </a:lnTo>
                <a:lnTo>
                  <a:pt x="372705" y="157479"/>
                </a:lnTo>
                <a:lnTo>
                  <a:pt x="365302" y="149859"/>
                </a:lnTo>
                <a:lnTo>
                  <a:pt x="359662" y="147319"/>
                </a:lnTo>
                <a:lnTo>
                  <a:pt x="355880" y="142239"/>
                </a:lnTo>
                <a:lnTo>
                  <a:pt x="351191" y="137159"/>
                </a:lnTo>
                <a:lnTo>
                  <a:pt x="346356" y="130809"/>
                </a:lnTo>
                <a:lnTo>
                  <a:pt x="342138" y="123189"/>
                </a:lnTo>
                <a:lnTo>
                  <a:pt x="343061" y="105409"/>
                </a:lnTo>
                <a:lnTo>
                  <a:pt x="343662" y="92709"/>
                </a:lnTo>
                <a:lnTo>
                  <a:pt x="344970" y="60959"/>
                </a:lnTo>
                <a:lnTo>
                  <a:pt x="342453" y="53339"/>
                </a:lnTo>
                <a:lnTo>
                  <a:pt x="341172" y="44449"/>
                </a:lnTo>
                <a:lnTo>
                  <a:pt x="339444" y="35559"/>
                </a:lnTo>
                <a:lnTo>
                  <a:pt x="335584" y="25399"/>
                </a:lnTo>
                <a:lnTo>
                  <a:pt x="334392" y="24129"/>
                </a:lnTo>
                <a:lnTo>
                  <a:pt x="224637" y="24129"/>
                </a:lnTo>
                <a:lnTo>
                  <a:pt x="205493" y="21589"/>
                </a:lnTo>
                <a:lnTo>
                  <a:pt x="178623" y="20319"/>
                </a:lnTo>
                <a:close/>
              </a:path>
              <a:path w="495934" h="457200">
                <a:moveTo>
                  <a:pt x="276485" y="236219"/>
                </a:moveTo>
                <a:lnTo>
                  <a:pt x="21183" y="236219"/>
                </a:lnTo>
                <a:lnTo>
                  <a:pt x="23263" y="238759"/>
                </a:lnTo>
                <a:lnTo>
                  <a:pt x="24930" y="245109"/>
                </a:lnTo>
                <a:lnTo>
                  <a:pt x="26097" y="246379"/>
                </a:lnTo>
                <a:lnTo>
                  <a:pt x="32487" y="261619"/>
                </a:lnTo>
                <a:lnTo>
                  <a:pt x="41268" y="274319"/>
                </a:lnTo>
                <a:lnTo>
                  <a:pt x="59115" y="295909"/>
                </a:lnTo>
                <a:lnTo>
                  <a:pt x="273102" y="295909"/>
                </a:lnTo>
                <a:lnTo>
                  <a:pt x="274064" y="264159"/>
                </a:lnTo>
                <a:lnTo>
                  <a:pt x="276485" y="236219"/>
                </a:lnTo>
                <a:close/>
              </a:path>
              <a:path w="495934" h="457200">
                <a:moveTo>
                  <a:pt x="359176" y="190499"/>
                </a:moveTo>
                <a:lnTo>
                  <a:pt x="281772" y="190499"/>
                </a:lnTo>
                <a:lnTo>
                  <a:pt x="289483" y="196849"/>
                </a:lnTo>
                <a:lnTo>
                  <a:pt x="293951" y="196849"/>
                </a:lnTo>
                <a:lnTo>
                  <a:pt x="299667" y="198119"/>
                </a:lnTo>
                <a:lnTo>
                  <a:pt x="309990" y="212089"/>
                </a:lnTo>
                <a:lnTo>
                  <a:pt x="317400" y="226059"/>
                </a:lnTo>
                <a:lnTo>
                  <a:pt x="325110" y="237489"/>
                </a:lnTo>
                <a:lnTo>
                  <a:pt x="336334" y="247649"/>
                </a:lnTo>
                <a:lnTo>
                  <a:pt x="344078" y="256539"/>
                </a:lnTo>
                <a:lnTo>
                  <a:pt x="353123" y="261619"/>
                </a:lnTo>
                <a:lnTo>
                  <a:pt x="361614" y="265429"/>
                </a:lnTo>
                <a:lnTo>
                  <a:pt x="367700" y="270509"/>
                </a:lnTo>
                <a:lnTo>
                  <a:pt x="394854" y="279399"/>
                </a:lnTo>
                <a:lnTo>
                  <a:pt x="420845" y="279399"/>
                </a:lnTo>
                <a:lnTo>
                  <a:pt x="445168" y="271779"/>
                </a:lnTo>
                <a:lnTo>
                  <a:pt x="467320" y="256539"/>
                </a:lnTo>
                <a:lnTo>
                  <a:pt x="474559" y="248919"/>
                </a:lnTo>
                <a:lnTo>
                  <a:pt x="477012" y="243839"/>
                </a:lnTo>
                <a:lnTo>
                  <a:pt x="481136" y="240029"/>
                </a:lnTo>
                <a:lnTo>
                  <a:pt x="422374" y="240029"/>
                </a:lnTo>
                <a:lnTo>
                  <a:pt x="408600" y="237489"/>
                </a:lnTo>
                <a:lnTo>
                  <a:pt x="394996" y="231139"/>
                </a:lnTo>
                <a:lnTo>
                  <a:pt x="381930" y="222249"/>
                </a:lnTo>
                <a:lnTo>
                  <a:pt x="369770" y="210819"/>
                </a:lnTo>
                <a:lnTo>
                  <a:pt x="369045" y="207009"/>
                </a:lnTo>
                <a:lnTo>
                  <a:pt x="367072" y="203199"/>
                </a:lnTo>
                <a:lnTo>
                  <a:pt x="365129" y="201929"/>
                </a:lnTo>
                <a:lnTo>
                  <a:pt x="356717" y="201929"/>
                </a:lnTo>
                <a:lnTo>
                  <a:pt x="356386" y="200659"/>
                </a:lnTo>
                <a:lnTo>
                  <a:pt x="354759" y="198119"/>
                </a:lnTo>
                <a:lnTo>
                  <a:pt x="359219" y="198119"/>
                </a:lnTo>
                <a:lnTo>
                  <a:pt x="360842" y="196849"/>
                </a:lnTo>
                <a:lnTo>
                  <a:pt x="360033" y="193039"/>
                </a:lnTo>
                <a:lnTo>
                  <a:pt x="359176" y="190499"/>
                </a:lnTo>
                <a:close/>
              </a:path>
              <a:path w="495934" h="457200">
                <a:moveTo>
                  <a:pt x="468528" y="138429"/>
                </a:moveTo>
                <a:lnTo>
                  <a:pt x="460332" y="143509"/>
                </a:lnTo>
                <a:lnTo>
                  <a:pt x="453412" y="153669"/>
                </a:lnTo>
                <a:lnTo>
                  <a:pt x="459854" y="158749"/>
                </a:lnTo>
                <a:lnTo>
                  <a:pt x="462798" y="160019"/>
                </a:lnTo>
                <a:lnTo>
                  <a:pt x="469068" y="187959"/>
                </a:lnTo>
                <a:lnTo>
                  <a:pt x="463975" y="212089"/>
                </a:lnTo>
                <a:lnTo>
                  <a:pt x="448188" y="229869"/>
                </a:lnTo>
                <a:lnTo>
                  <a:pt x="422374" y="240029"/>
                </a:lnTo>
                <a:lnTo>
                  <a:pt x="481136" y="240029"/>
                </a:lnTo>
                <a:lnTo>
                  <a:pt x="480619" y="237489"/>
                </a:lnTo>
                <a:lnTo>
                  <a:pt x="462391" y="237489"/>
                </a:lnTo>
                <a:lnTo>
                  <a:pt x="460778" y="236219"/>
                </a:lnTo>
                <a:lnTo>
                  <a:pt x="461857" y="229869"/>
                </a:lnTo>
                <a:lnTo>
                  <a:pt x="464502" y="222249"/>
                </a:lnTo>
                <a:lnTo>
                  <a:pt x="467825" y="213359"/>
                </a:lnTo>
                <a:lnTo>
                  <a:pt x="470941" y="207009"/>
                </a:lnTo>
                <a:lnTo>
                  <a:pt x="492919" y="207009"/>
                </a:lnTo>
                <a:lnTo>
                  <a:pt x="495731" y="195579"/>
                </a:lnTo>
                <a:lnTo>
                  <a:pt x="495370" y="185419"/>
                </a:lnTo>
                <a:lnTo>
                  <a:pt x="493688" y="170179"/>
                </a:lnTo>
                <a:lnTo>
                  <a:pt x="489788" y="156209"/>
                </a:lnTo>
                <a:lnTo>
                  <a:pt x="482775" y="148589"/>
                </a:lnTo>
                <a:lnTo>
                  <a:pt x="476507" y="139699"/>
                </a:lnTo>
                <a:lnTo>
                  <a:pt x="468528" y="138429"/>
                </a:lnTo>
                <a:close/>
              </a:path>
              <a:path w="495934" h="457200">
                <a:moveTo>
                  <a:pt x="464781" y="231139"/>
                </a:moveTo>
                <a:lnTo>
                  <a:pt x="464781" y="234949"/>
                </a:lnTo>
                <a:lnTo>
                  <a:pt x="462798" y="237489"/>
                </a:lnTo>
                <a:lnTo>
                  <a:pt x="480619" y="237489"/>
                </a:lnTo>
                <a:lnTo>
                  <a:pt x="479844" y="233679"/>
                </a:lnTo>
                <a:lnTo>
                  <a:pt x="474559" y="233679"/>
                </a:lnTo>
                <a:lnTo>
                  <a:pt x="464781" y="231139"/>
                </a:lnTo>
                <a:close/>
              </a:path>
              <a:path w="495934" h="457200">
                <a:moveTo>
                  <a:pt x="479031" y="212089"/>
                </a:moveTo>
                <a:lnTo>
                  <a:pt x="481136" y="218439"/>
                </a:lnTo>
                <a:lnTo>
                  <a:pt x="479844" y="223519"/>
                </a:lnTo>
                <a:lnTo>
                  <a:pt x="473403" y="223519"/>
                </a:lnTo>
                <a:lnTo>
                  <a:pt x="477428" y="233679"/>
                </a:lnTo>
                <a:lnTo>
                  <a:pt x="477428" y="232409"/>
                </a:lnTo>
                <a:lnTo>
                  <a:pt x="485140" y="232409"/>
                </a:lnTo>
                <a:lnTo>
                  <a:pt x="488304" y="223519"/>
                </a:lnTo>
                <a:lnTo>
                  <a:pt x="490462" y="217169"/>
                </a:lnTo>
                <a:lnTo>
                  <a:pt x="491075" y="214629"/>
                </a:lnTo>
                <a:lnTo>
                  <a:pt x="485140" y="214629"/>
                </a:lnTo>
                <a:lnTo>
                  <a:pt x="483563" y="213359"/>
                </a:lnTo>
                <a:lnTo>
                  <a:pt x="479031" y="212089"/>
                </a:lnTo>
                <a:close/>
              </a:path>
              <a:path w="495934" h="457200">
                <a:moveTo>
                  <a:pt x="492919" y="207009"/>
                </a:moveTo>
                <a:lnTo>
                  <a:pt x="483120" y="207009"/>
                </a:lnTo>
                <a:lnTo>
                  <a:pt x="485140" y="209549"/>
                </a:lnTo>
                <a:lnTo>
                  <a:pt x="485140" y="214629"/>
                </a:lnTo>
                <a:lnTo>
                  <a:pt x="491075" y="214629"/>
                </a:lnTo>
                <a:lnTo>
                  <a:pt x="492919" y="207009"/>
                </a:lnTo>
                <a:close/>
              </a:path>
              <a:path w="495934" h="457200">
                <a:moveTo>
                  <a:pt x="480222" y="207009"/>
                </a:moveTo>
                <a:lnTo>
                  <a:pt x="470941" y="207009"/>
                </a:lnTo>
                <a:lnTo>
                  <a:pt x="479423" y="208279"/>
                </a:lnTo>
                <a:lnTo>
                  <a:pt x="480222" y="207009"/>
                </a:lnTo>
                <a:close/>
              </a:path>
              <a:path w="495934" h="457200">
                <a:moveTo>
                  <a:pt x="363185" y="200659"/>
                </a:moveTo>
                <a:lnTo>
                  <a:pt x="356717" y="201929"/>
                </a:lnTo>
                <a:lnTo>
                  <a:pt x="365129" y="201929"/>
                </a:lnTo>
                <a:lnTo>
                  <a:pt x="363185" y="200659"/>
                </a:lnTo>
                <a:close/>
              </a:path>
              <a:path w="495934" h="457200">
                <a:moveTo>
                  <a:pt x="406567" y="175259"/>
                </a:moveTo>
                <a:lnTo>
                  <a:pt x="369338" y="175259"/>
                </a:lnTo>
                <a:lnTo>
                  <a:pt x="387985" y="179069"/>
                </a:lnTo>
                <a:lnTo>
                  <a:pt x="406567" y="175259"/>
                </a:lnTo>
                <a:close/>
              </a:path>
              <a:path w="495934" h="457200">
                <a:moveTo>
                  <a:pt x="435938" y="149859"/>
                </a:moveTo>
                <a:lnTo>
                  <a:pt x="426478" y="149859"/>
                </a:lnTo>
                <a:lnTo>
                  <a:pt x="414568" y="154939"/>
                </a:lnTo>
                <a:lnTo>
                  <a:pt x="401878" y="157479"/>
                </a:lnTo>
                <a:lnTo>
                  <a:pt x="436688" y="157479"/>
                </a:lnTo>
                <a:lnTo>
                  <a:pt x="436688" y="154939"/>
                </a:lnTo>
                <a:lnTo>
                  <a:pt x="436270" y="152399"/>
                </a:lnTo>
                <a:lnTo>
                  <a:pt x="435938" y="149859"/>
                </a:lnTo>
                <a:close/>
              </a:path>
              <a:path w="495934" h="457200">
                <a:moveTo>
                  <a:pt x="269926" y="20319"/>
                </a:moveTo>
                <a:lnTo>
                  <a:pt x="238867" y="20319"/>
                </a:lnTo>
                <a:lnTo>
                  <a:pt x="224637" y="24129"/>
                </a:lnTo>
                <a:lnTo>
                  <a:pt x="334392" y="24129"/>
                </a:lnTo>
                <a:lnTo>
                  <a:pt x="332007" y="21589"/>
                </a:lnTo>
                <a:lnTo>
                  <a:pt x="282992" y="21589"/>
                </a:lnTo>
                <a:lnTo>
                  <a:pt x="269926" y="20319"/>
                </a:lnTo>
                <a:close/>
              </a:path>
              <a:path w="495934" h="457200">
                <a:moveTo>
                  <a:pt x="317600" y="0"/>
                </a:moveTo>
                <a:lnTo>
                  <a:pt x="307781" y="3809"/>
                </a:lnTo>
                <a:lnTo>
                  <a:pt x="299525" y="8889"/>
                </a:lnTo>
                <a:lnTo>
                  <a:pt x="291654" y="13969"/>
                </a:lnTo>
                <a:lnTo>
                  <a:pt x="282992" y="21589"/>
                </a:lnTo>
                <a:lnTo>
                  <a:pt x="332007" y="21589"/>
                </a:lnTo>
                <a:lnTo>
                  <a:pt x="330815" y="20319"/>
                </a:lnTo>
                <a:lnTo>
                  <a:pt x="327206" y="13969"/>
                </a:lnTo>
                <a:lnTo>
                  <a:pt x="323291" y="7619"/>
                </a:lnTo>
                <a:lnTo>
                  <a:pt x="317600" y="0"/>
                </a:lnTo>
                <a:close/>
              </a:path>
            </a:pathLst>
          </a:custGeom>
          <a:solidFill>
            <a:srgbClr val="213B82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6" name="object 6"/>
          <p:cNvSpPr/>
          <p:nvPr/>
        </p:nvSpPr>
        <p:spPr>
          <a:xfrm>
            <a:off x="10105992" y="5993792"/>
            <a:ext cx="596020" cy="4828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7" name="object 7"/>
          <p:cNvSpPr/>
          <p:nvPr/>
        </p:nvSpPr>
        <p:spPr>
          <a:xfrm>
            <a:off x="10057243" y="6004261"/>
            <a:ext cx="569051" cy="564969"/>
          </a:xfrm>
          <a:custGeom>
            <a:avLst/>
            <a:gdLst/>
            <a:ahLst/>
            <a:cxnLst/>
            <a:rect l="l" t="t" r="r" b="b"/>
            <a:pathLst>
              <a:path w="442595" h="439420">
                <a:moveTo>
                  <a:pt x="203925" y="260160"/>
                </a:moveTo>
                <a:lnTo>
                  <a:pt x="200926" y="263537"/>
                </a:lnTo>
                <a:lnTo>
                  <a:pt x="200926" y="267958"/>
                </a:lnTo>
                <a:lnTo>
                  <a:pt x="200610" y="270370"/>
                </a:lnTo>
                <a:lnTo>
                  <a:pt x="199364" y="271170"/>
                </a:lnTo>
                <a:lnTo>
                  <a:pt x="196113" y="272034"/>
                </a:lnTo>
                <a:lnTo>
                  <a:pt x="196113" y="277675"/>
                </a:lnTo>
                <a:lnTo>
                  <a:pt x="200167" y="277675"/>
                </a:lnTo>
                <a:lnTo>
                  <a:pt x="203047" y="273621"/>
                </a:lnTo>
                <a:lnTo>
                  <a:pt x="205473" y="269953"/>
                </a:lnTo>
                <a:lnTo>
                  <a:pt x="207975" y="265927"/>
                </a:lnTo>
                <a:lnTo>
                  <a:pt x="210759" y="265927"/>
                </a:lnTo>
                <a:lnTo>
                  <a:pt x="210759" y="261863"/>
                </a:lnTo>
                <a:lnTo>
                  <a:pt x="208749" y="261418"/>
                </a:lnTo>
                <a:lnTo>
                  <a:pt x="206236" y="261035"/>
                </a:lnTo>
                <a:lnTo>
                  <a:pt x="203925" y="260160"/>
                </a:lnTo>
                <a:close/>
              </a:path>
              <a:path w="442595" h="439420">
                <a:moveTo>
                  <a:pt x="154939" y="237365"/>
                </a:moveTo>
                <a:lnTo>
                  <a:pt x="154939" y="244706"/>
                </a:lnTo>
                <a:lnTo>
                  <a:pt x="155743" y="245059"/>
                </a:lnTo>
                <a:lnTo>
                  <a:pt x="156935" y="245504"/>
                </a:lnTo>
                <a:lnTo>
                  <a:pt x="158612" y="245504"/>
                </a:lnTo>
                <a:lnTo>
                  <a:pt x="157838" y="243511"/>
                </a:lnTo>
                <a:lnTo>
                  <a:pt x="156517" y="240677"/>
                </a:lnTo>
                <a:lnTo>
                  <a:pt x="154939" y="237365"/>
                </a:lnTo>
                <a:close/>
              </a:path>
              <a:path w="442595" h="439420">
                <a:moveTo>
                  <a:pt x="148348" y="227573"/>
                </a:moveTo>
                <a:lnTo>
                  <a:pt x="148348" y="238175"/>
                </a:lnTo>
                <a:lnTo>
                  <a:pt x="150497" y="241426"/>
                </a:lnTo>
                <a:lnTo>
                  <a:pt x="152096" y="243942"/>
                </a:lnTo>
                <a:lnTo>
                  <a:pt x="154939" y="244706"/>
                </a:lnTo>
                <a:lnTo>
                  <a:pt x="154939" y="237365"/>
                </a:lnTo>
                <a:lnTo>
                  <a:pt x="152859" y="234557"/>
                </a:lnTo>
                <a:lnTo>
                  <a:pt x="150865" y="230899"/>
                </a:lnTo>
                <a:lnTo>
                  <a:pt x="148348" y="227573"/>
                </a:lnTo>
                <a:close/>
              </a:path>
              <a:path w="442595" h="439420">
                <a:moveTo>
                  <a:pt x="142304" y="219088"/>
                </a:moveTo>
                <a:lnTo>
                  <a:pt x="141480" y="219469"/>
                </a:lnTo>
                <a:lnTo>
                  <a:pt x="140223" y="219877"/>
                </a:lnTo>
                <a:lnTo>
                  <a:pt x="139028" y="219877"/>
                </a:lnTo>
                <a:lnTo>
                  <a:pt x="139028" y="224779"/>
                </a:lnTo>
                <a:lnTo>
                  <a:pt x="143917" y="229312"/>
                </a:lnTo>
                <a:lnTo>
                  <a:pt x="145976" y="234557"/>
                </a:lnTo>
                <a:lnTo>
                  <a:pt x="148348" y="238175"/>
                </a:lnTo>
                <a:lnTo>
                  <a:pt x="148348" y="227573"/>
                </a:lnTo>
                <a:lnTo>
                  <a:pt x="146444" y="224359"/>
                </a:lnTo>
                <a:lnTo>
                  <a:pt x="144363" y="221500"/>
                </a:lnTo>
                <a:lnTo>
                  <a:pt x="142304" y="219088"/>
                </a:lnTo>
                <a:close/>
              </a:path>
              <a:path w="442595" h="439420">
                <a:moveTo>
                  <a:pt x="154939" y="229312"/>
                </a:moveTo>
                <a:lnTo>
                  <a:pt x="153723" y="229579"/>
                </a:lnTo>
                <a:lnTo>
                  <a:pt x="153723" y="230493"/>
                </a:lnTo>
                <a:lnTo>
                  <a:pt x="152859" y="232055"/>
                </a:lnTo>
                <a:lnTo>
                  <a:pt x="154939" y="232055"/>
                </a:lnTo>
                <a:lnTo>
                  <a:pt x="154939" y="229312"/>
                </a:lnTo>
                <a:close/>
              </a:path>
              <a:path w="442595" h="439420">
                <a:moveTo>
                  <a:pt x="156935" y="228384"/>
                </a:moveTo>
                <a:lnTo>
                  <a:pt x="155743" y="228855"/>
                </a:lnTo>
                <a:lnTo>
                  <a:pt x="155347" y="228855"/>
                </a:lnTo>
                <a:lnTo>
                  <a:pt x="154939" y="229312"/>
                </a:lnTo>
                <a:lnTo>
                  <a:pt x="154939" y="232055"/>
                </a:lnTo>
                <a:lnTo>
                  <a:pt x="156935" y="232055"/>
                </a:lnTo>
                <a:lnTo>
                  <a:pt x="156935" y="228384"/>
                </a:lnTo>
                <a:close/>
              </a:path>
              <a:path w="442595" h="439420">
                <a:moveTo>
                  <a:pt x="148348" y="214988"/>
                </a:moveTo>
                <a:lnTo>
                  <a:pt x="146444" y="214988"/>
                </a:lnTo>
                <a:lnTo>
                  <a:pt x="147157" y="217044"/>
                </a:lnTo>
                <a:lnTo>
                  <a:pt x="147995" y="219088"/>
                </a:lnTo>
                <a:lnTo>
                  <a:pt x="148348" y="221094"/>
                </a:lnTo>
                <a:lnTo>
                  <a:pt x="148348" y="214988"/>
                </a:lnTo>
                <a:close/>
              </a:path>
              <a:path w="442595" h="439420">
                <a:moveTo>
                  <a:pt x="150497" y="214988"/>
                </a:moveTo>
                <a:lnTo>
                  <a:pt x="148348" y="214988"/>
                </a:lnTo>
                <a:lnTo>
                  <a:pt x="148348" y="221094"/>
                </a:lnTo>
                <a:lnTo>
                  <a:pt x="150865" y="221094"/>
                </a:lnTo>
                <a:lnTo>
                  <a:pt x="150865" y="217044"/>
                </a:lnTo>
                <a:lnTo>
                  <a:pt x="150497" y="214988"/>
                </a:lnTo>
                <a:close/>
              </a:path>
              <a:path w="442595" h="439420">
                <a:moveTo>
                  <a:pt x="148348" y="46342"/>
                </a:moveTo>
                <a:lnTo>
                  <a:pt x="146444" y="47232"/>
                </a:lnTo>
                <a:lnTo>
                  <a:pt x="143103" y="50457"/>
                </a:lnTo>
                <a:lnTo>
                  <a:pt x="143103" y="55778"/>
                </a:lnTo>
                <a:lnTo>
                  <a:pt x="144755" y="56581"/>
                </a:lnTo>
                <a:lnTo>
                  <a:pt x="146444" y="56973"/>
                </a:lnTo>
                <a:lnTo>
                  <a:pt x="147995" y="57379"/>
                </a:lnTo>
                <a:lnTo>
                  <a:pt x="148117" y="55778"/>
                </a:lnTo>
                <a:lnTo>
                  <a:pt x="148348" y="54979"/>
                </a:lnTo>
                <a:lnTo>
                  <a:pt x="148348" y="46342"/>
                </a:lnTo>
                <a:close/>
              </a:path>
              <a:path w="442595" h="439420">
                <a:moveTo>
                  <a:pt x="151639" y="45568"/>
                </a:moveTo>
                <a:lnTo>
                  <a:pt x="150026" y="45986"/>
                </a:lnTo>
                <a:lnTo>
                  <a:pt x="149263" y="46342"/>
                </a:lnTo>
                <a:lnTo>
                  <a:pt x="148348" y="46342"/>
                </a:lnTo>
                <a:lnTo>
                  <a:pt x="148348" y="54979"/>
                </a:lnTo>
                <a:lnTo>
                  <a:pt x="149263" y="53315"/>
                </a:lnTo>
                <a:lnTo>
                  <a:pt x="150497" y="50878"/>
                </a:lnTo>
                <a:lnTo>
                  <a:pt x="152488" y="49301"/>
                </a:lnTo>
                <a:lnTo>
                  <a:pt x="154939" y="49301"/>
                </a:lnTo>
                <a:lnTo>
                  <a:pt x="154939" y="46724"/>
                </a:lnTo>
                <a:lnTo>
                  <a:pt x="154090" y="46724"/>
                </a:lnTo>
                <a:lnTo>
                  <a:pt x="152859" y="46342"/>
                </a:lnTo>
                <a:lnTo>
                  <a:pt x="151639" y="45568"/>
                </a:lnTo>
                <a:close/>
              </a:path>
              <a:path w="442595" h="439420">
                <a:moveTo>
                  <a:pt x="154939" y="46724"/>
                </a:moveTo>
                <a:lnTo>
                  <a:pt x="154939" y="50101"/>
                </a:lnTo>
                <a:lnTo>
                  <a:pt x="156121" y="50101"/>
                </a:lnTo>
                <a:lnTo>
                  <a:pt x="157366" y="50457"/>
                </a:lnTo>
                <a:lnTo>
                  <a:pt x="158612" y="50878"/>
                </a:lnTo>
                <a:lnTo>
                  <a:pt x="158612" y="47638"/>
                </a:lnTo>
                <a:lnTo>
                  <a:pt x="156517" y="47638"/>
                </a:lnTo>
                <a:lnTo>
                  <a:pt x="154939" y="46724"/>
                </a:lnTo>
                <a:close/>
              </a:path>
              <a:path w="442595" h="439420">
                <a:moveTo>
                  <a:pt x="154939" y="49301"/>
                </a:moveTo>
                <a:lnTo>
                  <a:pt x="153328" y="49301"/>
                </a:lnTo>
                <a:lnTo>
                  <a:pt x="154939" y="50101"/>
                </a:lnTo>
                <a:lnTo>
                  <a:pt x="154939" y="49301"/>
                </a:lnTo>
                <a:close/>
              </a:path>
              <a:path w="442595" h="439420">
                <a:moveTo>
                  <a:pt x="158612" y="46724"/>
                </a:moveTo>
                <a:lnTo>
                  <a:pt x="156517" y="46724"/>
                </a:lnTo>
                <a:lnTo>
                  <a:pt x="156517" y="47638"/>
                </a:lnTo>
                <a:lnTo>
                  <a:pt x="158612" y="47638"/>
                </a:lnTo>
                <a:lnTo>
                  <a:pt x="158612" y="46724"/>
                </a:lnTo>
                <a:close/>
              </a:path>
              <a:path w="442595" h="439420">
                <a:moveTo>
                  <a:pt x="160667" y="34545"/>
                </a:moveTo>
                <a:lnTo>
                  <a:pt x="157366" y="35420"/>
                </a:lnTo>
                <a:lnTo>
                  <a:pt x="156935" y="35420"/>
                </a:lnTo>
                <a:lnTo>
                  <a:pt x="154939" y="37047"/>
                </a:lnTo>
                <a:lnTo>
                  <a:pt x="154939" y="37835"/>
                </a:lnTo>
                <a:lnTo>
                  <a:pt x="156935" y="38253"/>
                </a:lnTo>
                <a:lnTo>
                  <a:pt x="158968" y="38710"/>
                </a:lnTo>
                <a:lnTo>
                  <a:pt x="160667" y="38710"/>
                </a:lnTo>
                <a:lnTo>
                  <a:pt x="160667" y="34545"/>
                </a:lnTo>
                <a:close/>
              </a:path>
              <a:path w="442595" h="439420">
                <a:moveTo>
                  <a:pt x="154939" y="37047"/>
                </a:moveTo>
                <a:lnTo>
                  <a:pt x="153723" y="37835"/>
                </a:lnTo>
                <a:lnTo>
                  <a:pt x="154939" y="37835"/>
                </a:lnTo>
                <a:lnTo>
                  <a:pt x="154939" y="37047"/>
                </a:lnTo>
                <a:close/>
              </a:path>
              <a:path w="442595" h="439420">
                <a:moveTo>
                  <a:pt x="236019" y="264226"/>
                </a:moveTo>
                <a:lnTo>
                  <a:pt x="230799" y="264226"/>
                </a:lnTo>
                <a:lnTo>
                  <a:pt x="230799" y="269953"/>
                </a:lnTo>
                <a:lnTo>
                  <a:pt x="236019" y="269953"/>
                </a:lnTo>
                <a:lnTo>
                  <a:pt x="236019" y="264226"/>
                </a:lnTo>
                <a:close/>
              </a:path>
              <a:path w="442595" h="439420">
                <a:moveTo>
                  <a:pt x="241391" y="273621"/>
                </a:moveTo>
                <a:lnTo>
                  <a:pt x="240591" y="274816"/>
                </a:lnTo>
                <a:lnTo>
                  <a:pt x="239356" y="275680"/>
                </a:lnTo>
                <a:lnTo>
                  <a:pt x="238126" y="276454"/>
                </a:lnTo>
                <a:lnTo>
                  <a:pt x="242596" y="276454"/>
                </a:lnTo>
                <a:lnTo>
                  <a:pt x="241772" y="274816"/>
                </a:lnTo>
                <a:lnTo>
                  <a:pt x="241391" y="273621"/>
                </a:lnTo>
                <a:close/>
              </a:path>
              <a:path w="442595" h="439420">
                <a:moveTo>
                  <a:pt x="248767" y="275997"/>
                </a:moveTo>
                <a:lnTo>
                  <a:pt x="248259" y="277675"/>
                </a:lnTo>
                <a:lnTo>
                  <a:pt x="246686" y="280112"/>
                </a:lnTo>
                <a:lnTo>
                  <a:pt x="248259" y="279706"/>
                </a:lnTo>
                <a:lnTo>
                  <a:pt x="249556" y="279313"/>
                </a:lnTo>
                <a:lnTo>
                  <a:pt x="250661" y="278892"/>
                </a:lnTo>
                <a:lnTo>
                  <a:pt x="250343" y="278081"/>
                </a:lnTo>
                <a:lnTo>
                  <a:pt x="249556" y="277318"/>
                </a:lnTo>
                <a:lnTo>
                  <a:pt x="248767" y="275997"/>
                </a:lnTo>
                <a:close/>
              </a:path>
              <a:path w="442595" h="439420">
                <a:moveTo>
                  <a:pt x="225083" y="275997"/>
                </a:moveTo>
                <a:lnTo>
                  <a:pt x="224194" y="276454"/>
                </a:lnTo>
                <a:lnTo>
                  <a:pt x="223826" y="276835"/>
                </a:lnTo>
                <a:lnTo>
                  <a:pt x="222646" y="277318"/>
                </a:lnTo>
                <a:lnTo>
                  <a:pt x="222277" y="278892"/>
                </a:lnTo>
                <a:lnTo>
                  <a:pt x="221792" y="280569"/>
                </a:lnTo>
                <a:lnTo>
                  <a:pt x="221414" y="281750"/>
                </a:lnTo>
                <a:lnTo>
                  <a:pt x="225083" y="281750"/>
                </a:lnTo>
                <a:lnTo>
                  <a:pt x="225083" y="275997"/>
                </a:lnTo>
                <a:close/>
              </a:path>
              <a:path w="442595" h="439420">
                <a:moveTo>
                  <a:pt x="244083" y="280112"/>
                </a:moveTo>
                <a:lnTo>
                  <a:pt x="243396" y="281750"/>
                </a:lnTo>
                <a:lnTo>
                  <a:pt x="242596" y="283046"/>
                </a:lnTo>
                <a:lnTo>
                  <a:pt x="241391" y="284137"/>
                </a:lnTo>
                <a:lnTo>
                  <a:pt x="243777" y="284137"/>
                </a:lnTo>
                <a:lnTo>
                  <a:pt x="245073" y="283860"/>
                </a:lnTo>
                <a:lnTo>
                  <a:pt x="245073" y="282600"/>
                </a:lnTo>
                <a:lnTo>
                  <a:pt x="244601" y="281318"/>
                </a:lnTo>
                <a:lnTo>
                  <a:pt x="244083" y="280112"/>
                </a:lnTo>
                <a:close/>
              </a:path>
              <a:path w="442595" h="439420">
                <a:moveTo>
                  <a:pt x="236019" y="283046"/>
                </a:moveTo>
                <a:lnTo>
                  <a:pt x="235216" y="283438"/>
                </a:lnTo>
                <a:lnTo>
                  <a:pt x="234100" y="283860"/>
                </a:lnTo>
                <a:lnTo>
                  <a:pt x="232818" y="283860"/>
                </a:lnTo>
                <a:lnTo>
                  <a:pt x="232818" y="285447"/>
                </a:lnTo>
                <a:lnTo>
                  <a:pt x="232437" y="287121"/>
                </a:lnTo>
                <a:lnTo>
                  <a:pt x="231980" y="288330"/>
                </a:lnTo>
                <a:lnTo>
                  <a:pt x="233629" y="287873"/>
                </a:lnTo>
                <a:lnTo>
                  <a:pt x="235216" y="287467"/>
                </a:lnTo>
                <a:lnTo>
                  <a:pt x="236908" y="286689"/>
                </a:lnTo>
                <a:lnTo>
                  <a:pt x="236908" y="285447"/>
                </a:lnTo>
                <a:lnTo>
                  <a:pt x="236513" y="284137"/>
                </a:lnTo>
                <a:lnTo>
                  <a:pt x="236019" y="283046"/>
                </a:lnTo>
                <a:close/>
              </a:path>
              <a:path w="442595" h="439420">
                <a:moveTo>
                  <a:pt x="218973" y="292392"/>
                </a:moveTo>
                <a:lnTo>
                  <a:pt x="215672" y="293968"/>
                </a:lnTo>
                <a:lnTo>
                  <a:pt x="213627" y="294817"/>
                </a:lnTo>
                <a:lnTo>
                  <a:pt x="215290" y="296863"/>
                </a:lnTo>
                <a:lnTo>
                  <a:pt x="217705" y="297219"/>
                </a:lnTo>
                <a:lnTo>
                  <a:pt x="218098" y="295606"/>
                </a:lnTo>
                <a:lnTo>
                  <a:pt x="218566" y="293968"/>
                </a:lnTo>
                <a:lnTo>
                  <a:pt x="218973" y="292392"/>
                </a:lnTo>
                <a:close/>
              </a:path>
              <a:path w="442595" h="439420">
                <a:moveTo>
                  <a:pt x="203925" y="414935"/>
                </a:moveTo>
                <a:lnTo>
                  <a:pt x="196113" y="414935"/>
                </a:lnTo>
                <a:lnTo>
                  <a:pt x="196113" y="417372"/>
                </a:lnTo>
                <a:lnTo>
                  <a:pt x="203925" y="417372"/>
                </a:lnTo>
                <a:lnTo>
                  <a:pt x="203925" y="414935"/>
                </a:lnTo>
                <a:close/>
              </a:path>
              <a:path w="442595" h="439420">
                <a:moveTo>
                  <a:pt x="185079" y="414935"/>
                </a:moveTo>
                <a:lnTo>
                  <a:pt x="172860" y="414935"/>
                </a:lnTo>
                <a:lnTo>
                  <a:pt x="172860" y="417372"/>
                </a:lnTo>
                <a:lnTo>
                  <a:pt x="185079" y="417372"/>
                </a:lnTo>
                <a:lnTo>
                  <a:pt x="185079" y="414935"/>
                </a:lnTo>
                <a:close/>
              </a:path>
              <a:path w="442595" h="439420">
                <a:moveTo>
                  <a:pt x="333961" y="416130"/>
                </a:moveTo>
                <a:lnTo>
                  <a:pt x="328615" y="416930"/>
                </a:lnTo>
                <a:lnTo>
                  <a:pt x="325757" y="416930"/>
                </a:lnTo>
                <a:lnTo>
                  <a:pt x="325757" y="421055"/>
                </a:lnTo>
                <a:lnTo>
                  <a:pt x="331052" y="421055"/>
                </a:lnTo>
                <a:lnTo>
                  <a:pt x="333122" y="420663"/>
                </a:lnTo>
                <a:lnTo>
                  <a:pt x="333529" y="419381"/>
                </a:lnTo>
                <a:lnTo>
                  <a:pt x="333961" y="417794"/>
                </a:lnTo>
                <a:lnTo>
                  <a:pt x="333961" y="416130"/>
                </a:lnTo>
                <a:close/>
              </a:path>
              <a:path w="442595" h="439420">
                <a:moveTo>
                  <a:pt x="360047" y="420245"/>
                </a:moveTo>
                <a:lnTo>
                  <a:pt x="344895" y="420245"/>
                </a:lnTo>
                <a:lnTo>
                  <a:pt x="345391" y="421883"/>
                </a:lnTo>
                <a:lnTo>
                  <a:pt x="345823" y="423471"/>
                </a:lnTo>
                <a:lnTo>
                  <a:pt x="345823" y="425145"/>
                </a:lnTo>
                <a:lnTo>
                  <a:pt x="358369" y="425502"/>
                </a:lnTo>
                <a:lnTo>
                  <a:pt x="360403" y="424270"/>
                </a:lnTo>
                <a:lnTo>
                  <a:pt x="360403" y="421883"/>
                </a:lnTo>
                <a:lnTo>
                  <a:pt x="360047" y="420245"/>
                </a:lnTo>
                <a:close/>
              </a:path>
              <a:path w="442595" h="439420">
                <a:moveTo>
                  <a:pt x="322124" y="420245"/>
                </a:moveTo>
                <a:lnTo>
                  <a:pt x="319316" y="421055"/>
                </a:lnTo>
                <a:lnTo>
                  <a:pt x="315989" y="421883"/>
                </a:lnTo>
                <a:lnTo>
                  <a:pt x="312738" y="422236"/>
                </a:lnTo>
                <a:lnTo>
                  <a:pt x="311849" y="424270"/>
                </a:lnTo>
                <a:lnTo>
                  <a:pt x="313564" y="426300"/>
                </a:lnTo>
                <a:lnTo>
                  <a:pt x="322924" y="425145"/>
                </a:lnTo>
                <a:lnTo>
                  <a:pt x="322924" y="423471"/>
                </a:lnTo>
                <a:lnTo>
                  <a:pt x="322416" y="421883"/>
                </a:lnTo>
                <a:lnTo>
                  <a:pt x="322124" y="420245"/>
                </a:lnTo>
                <a:close/>
              </a:path>
              <a:path w="442595" h="439420">
                <a:moveTo>
                  <a:pt x="203047" y="420245"/>
                </a:moveTo>
                <a:lnTo>
                  <a:pt x="197294" y="421055"/>
                </a:lnTo>
                <a:lnTo>
                  <a:pt x="194414" y="421055"/>
                </a:lnTo>
                <a:lnTo>
                  <a:pt x="194831" y="422658"/>
                </a:lnTo>
                <a:lnTo>
                  <a:pt x="195328" y="423903"/>
                </a:lnTo>
                <a:lnTo>
                  <a:pt x="195328" y="425145"/>
                </a:lnTo>
                <a:lnTo>
                  <a:pt x="198540" y="425502"/>
                </a:lnTo>
                <a:lnTo>
                  <a:pt x="203925" y="425502"/>
                </a:lnTo>
                <a:lnTo>
                  <a:pt x="203493" y="423903"/>
                </a:lnTo>
                <a:lnTo>
                  <a:pt x="203493" y="422236"/>
                </a:lnTo>
                <a:lnTo>
                  <a:pt x="203047" y="420245"/>
                </a:lnTo>
                <a:close/>
              </a:path>
              <a:path w="442595" h="439420">
                <a:moveTo>
                  <a:pt x="370627" y="428421"/>
                </a:moveTo>
                <a:lnTo>
                  <a:pt x="362422" y="428421"/>
                </a:lnTo>
                <a:lnTo>
                  <a:pt x="363283" y="429605"/>
                </a:lnTo>
                <a:lnTo>
                  <a:pt x="364097" y="430872"/>
                </a:lnTo>
                <a:lnTo>
                  <a:pt x="364478" y="431675"/>
                </a:lnTo>
                <a:lnTo>
                  <a:pt x="369799" y="431675"/>
                </a:lnTo>
                <a:lnTo>
                  <a:pt x="370206" y="430872"/>
                </a:lnTo>
                <a:lnTo>
                  <a:pt x="370627" y="429605"/>
                </a:lnTo>
                <a:lnTo>
                  <a:pt x="370627" y="428421"/>
                </a:lnTo>
                <a:close/>
              </a:path>
              <a:path w="442595" h="439420">
                <a:moveTo>
                  <a:pt x="349034" y="428421"/>
                </a:moveTo>
                <a:lnTo>
                  <a:pt x="346075" y="428727"/>
                </a:lnTo>
                <a:lnTo>
                  <a:pt x="343296" y="429199"/>
                </a:lnTo>
                <a:lnTo>
                  <a:pt x="340476" y="429199"/>
                </a:lnTo>
                <a:lnTo>
                  <a:pt x="340476" y="431675"/>
                </a:lnTo>
                <a:lnTo>
                  <a:pt x="345823" y="431675"/>
                </a:lnTo>
                <a:lnTo>
                  <a:pt x="351119" y="433223"/>
                </a:lnTo>
                <a:lnTo>
                  <a:pt x="349034" y="428421"/>
                </a:lnTo>
                <a:close/>
              </a:path>
              <a:path w="442595" h="439420">
                <a:moveTo>
                  <a:pt x="322124" y="428421"/>
                </a:moveTo>
                <a:lnTo>
                  <a:pt x="317985" y="428727"/>
                </a:lnTo>
                <a:lnTo>
                  <a:pt x="313919" y="429199"/>
                </a:lnTo>
                <a:lnTo>
                  <a:pt x="309449" y="429199"/>
                </a:lnTo>
                <a:lnTo>
                  <a:pt x="309449" y="430354"/>
                </a:lnTo>
                <a:lnTo>
                  <a:pt x="309041" y="431675"/>
                </a:lnTo>
                <a:lnTo>
                  <a:pt x="308688" y="432410"/>
                </a:lnTo>
                <a:lnTo>
                  <a:pt x="313121" y="432410"/>
                </a:lnTo>
                <a:lnTo>
                  <a:pt x="317196" y="431993"/>
                </a:lnTo>
                <a:lnTo>
                  <a:pt x="321221" y="431675"/>
                </a:lnTo>
                <a:lnTo>
                  <a:pt x="321743" y="430872"/>
                </a:lnTo>
                <a:lnTo>
                  <a:pt x="322124" y="429605"/>
                </a:lnTo>
                <a:lnTo>
                  <a:pt x="322124" y="428421"/>
                </a:lnTo>
                <a:close/>
              </a:path>
              <a:path w="442595" h="439420">
                <a:moveTo>
                  <a:pt x="193219" y="428421"/>
                </a:moveTo>
                <a:lnTo>
                  <a:pt x="191606" y="428727"/>
                </a:lnTo>
                <a:lnTo>
                  <a:pt x="189600" y="429199"/>
                </a:lnTo>
                <a:lnTo>
                  <a:pt x="187530" y="429199"/>
                </a:lnTo>
                <a:lnTo>
                  <a:pt x="187530" y="431675"/>
                </a:lnTo>
                <a:lnTo>
                  <a:pt x="190426" y="431993"/>
                </a:lnTo>
                <a:lnTo>
                  <a:pt x="193219" y="432410"/>
                </a:lnTo>
                <a:lnTo>
                  <a:pt x="196113" y="432410"/>
                </a:lnTo>
                <a:lnTo>
                  <a:pt x="196113" y="429605"/>
                </a:lnTo>
                <a:lnTo>
                  <a:pt x="194414" y="428727"/>
                </a:lnTo>
                <a:lnTo>
                  <a:pt x="193219" y="428421"/>
                </a:lnTo>
                <a:close/>
              </a:path>
              <a:path w="442595" h="439420">
                <a:moveTo>
                  <a:pt x="381193" y="432410"/>
                </a:moveTo>
                <a:lnTo>
                  <a:pt x="379159" y="432831"/>
                </a:lnTo>
                <a:lnTo>
                  <a:pt x="376697" y="433223"/>
                </a:lnTo>
                <a:lnTo>
                  <a:pt x="374662" y="433223"/>
                </a:lnTo>
                <a:lnTo>
                  <a:pt x="374285" y="435305"/>
                </a:lnTo>
                <a:lnTo>
                  <a:pt x="375516" y="437273"/>
                </a:lnTo>
                <a:lnTo>
                  <a:pt x="381610" y="437273"/>
                </a:lnTo>
                <a:lnTo>
                  <a:pt x="386107" y="435305"/>
                </a:lnTo>
                <a:lnTo>
                  <a:pt x="384530" y="434455"/>
                </a:lnTo>
                <a:lnTo>
                  <a:pt x="382842" y="433641"/>
                </a:lnTo>
                <a:lnTo>
                  <a:pt x="381193" y="432410"/>
                </a:lnTo>
                <a:close/>
              </a:path>
              <a:path w="442595" h="439420">
                <a:moveTo>
                  <a:pt x="340869" y="433641"/>
                </a:moveTo>
                <a:lnTo>
                  <a:pt x="337604" y="434063"/>
                </a:lnTo>
                <a:lnTo>
                  <a:pt x="334303" y="434455"/>
                </a:lnTo>
                <a:lnTo>
                  <a:pt x="331469" y="434861"/>
                </a:lnTo>
                <a:lnTo>
                  <a:pt x="331469" y="437273"/>
                </a:lnTo>
                <a:lnTo>
                  <a:pt x="337197" y="437273"/>
                </a:lnTo>
                <a:lnTo>
                  <a:pt x="340019" y="436920"/>
                </a:lnTo>
                <a:lnTo>
                  <a:pt x="340476" y="436143"/>
                </a:lnTo>
                <a:lnTo>
                  <a:pt x="340869" y="434861"/>
                </a:lnTo>
                <a:lnTo>
                  <a:pt x="340869" y="433641"/>
                </a:lnTo>
                <a:close/>
              </a:path>
              <a:path w="442595" h="439420">
                <a:moveTo>
                  <a:pt x="300470" y="433655"/>
                </a:moveTo>
                <a:lnTo>
                  <a:pt x="295174" y="433655"/>
                </a:lnTo>
                <a:lnTo>
                  <a:pt x="295174" y="437720"/>
                </a:lnTo>
                <a:lnTo>
                  <a:pt x="300470" y="437720"/>
                </a:lnTo>
                <a:lnTo>
                  <a:pt x="300470" y="433655"/>
                </a:lnTo>
                <a:close/>
              </a:path>
              <a:path w="442595" h="439420">
                <a:moveTo>
                  <a:pt x="271133" y="433641"/>
                </a:moveTo>
                <a:lnTo>
                  <a:pt x="262599" y="434861"/>
                </a:lnTo>
                <a:lnTo>
                  <a:pt x="262599" y="437273"/>
                </a:lnTo>
                <a:lnTo>
                  <a:pt x="271515" y="437273"/>
                </a:lnTo>
                <a:lnTo>
                  <a:pt x="271515" y="434861"/>
                </a:lnTo>
                <a:lnTo>
                  <a:pt x="271133" y="433641"/>
                </a:lnTo>
                <a:close/>
              </a:path>
              <a:path w="442595" h="439420">
                <a:moveTo>
                  <a:pt x="220144" y="433641"/>
                </a:moveTo>
                <a:lnTo>
                  <a:pt x="216979" y="434063"/>
                </a:lnTo>
                <a:lnTo>
                  <a:pt x="210416" y="434861"/>
                </a:lnTo>
                <a:lnTo>
                  <a:pt x="210035" y="436143"/>
                </a:lnTo>
                <a:lnTo>
                  <a:pt x="209603" y="436920"/>
                </a:lnTo>
                <a:lnTo>
                  <a:pt x="209081" y="437720"/>
                </a:lnTo>
                <a:lnTo>
                  <a:pt x="220144" y="437720"/>
                </a:lnTo>
                <a:lnTo>
                  <a:pt x="220144" y="433641"/>
                </a:lnTo>
                <a:close/>
              </a:path>
              <a:path w="442595" h="439420">
                <a:moveTo>
                  <a:pt x="182638" y="433641"/>
                </a:moveTo>
                <a:lnTo>
                  <a:pt x="174106" y="434861"/>
                </a:lnTo>
                <a:lnTo>
                  <a:pt x="174106" y="438544"/>
                </a:lnTo>
                <a:lnTo>
                  <a:pt x="181065" y="438951"/>
                </a:lnTo>
                <a:lnTo>
                  <a:pt x="183095" y="437720"/>
                </a:lnTo>
                <a:lnTo>
                  <a:pt x="182974" y="434861"/>
                </a:lnTo>
                <a:lnTo>
                  <a:pt x="182638" y="433641"/>
                </a:lnTo>
                <a:close/>
              </a:path>
              <a:path w="442595" h="439420">
                <a:moveTo>
                  <a:pt x="217285" y="322098"/>
                </a:moveTo>
                <a:lnTo>
                  <a:pt x="216551" y="322948"/>
                </a:lnTo>
                <a:lnTo>
                  <a:pt x="215672" y="322948"/>
                </a:lnTo>
                <a:lnTo>
                  <a:pt x="216551" y="327380"/>
                </a:lnTo>
                <a:lnTo>
                  <a:pt x="216979" y="329399"/>
                </a:lnTo>
                <a:lnTo>
                  <a:pt x="220993" y="330188"/>
                </a:lnTo>
                <a:lnTo>
                  <a:pt x="223062" y="330188"/>
                </a:lnTo>
                <a:lnTo>
                  <a:pt x="220993" y="325324"/>
                </a:lnTo>
                <a:lnTo>
                  <a:pt x="217285" y="322098"/>
                </a:lnTo>
                <a:close/>
              </a:path>
              <a:path w="442595" h="439420">
                <a:moveTo>
                  <a:pt x="257303" y="331434"/>
                </a:moveTo>
                <a:lnTo>
                  <a:pt x="256021" y="331851"/>
                </a:lnTo>
                <a:lnTo>
                  <a:pt x="254444" y="332221"/>
                </a:lnTo>
                <a:lnTo>
                  <a:pt x="252806" y="332221"/>
                </a:lnTo>
                <a:lnTo>
                  <a:pt x="252687" y="334317"/>
                </a:lnTo>
                <a:lnTo>
                  <a:pt x="251981" y="336679"/>
                </a:lnTo>
                <a:lnTo>
                  <a:pt x="254001" y="336336"/>
                </a:lnTo>
                <a:lnTo>
                  <a:pt x="256021" y="335916"/>
                </a:lnTo>
                <a:lnTo>
                  <a:pt x="258066" y="335559"/>
                </a:lnTo>
                <a:lnTo>
                  <a:pt x="258066" y="334317"/>
                </a:lnTo>
                <a:lnTo>
                  <a:pt x="257619" y="333057"/>
                </a:lnTo>
                <a:lnTo>
                  <a:pt x="257303" y="331434"/>
                </a:lnTo>
                <a:close/>
              </a:path>
              <a:path w="442595" h="439420">
                <a:moveTo>
                  <a:pt x="267069" y="364871"/>
                </a:moveTo>
                <a:lnTo>
                  <a:pt x="264226" y="366066"/>
                </a:lnTo>
                <a:lnTo>
                  <a:pt x="261357" y="367311"/>
                </a:lnTo>
                <a:lnTo>
                  <a:pt x="258066" y="368503"/>
                </a:lnTo>
                <a:lnTo>
                  <a:pt x="257619" y="369723"/>
                </a:lnTo>
                <a:lnTo>
                  <a:pt x="257303" y="370954"/>
                </a:lnTo>
                <a:lnTo>
                  <a:pt x="256895" y="372135"/>
                </a:lnTo>
                <a:lnTo>
                  <a:pt x="265014" y="378716"/>
                </a:lnTo>
                <a:lnTo>
                  <a:pt x="267844" y="378716"/>
                </a:lnTo>
                <a:lnTo>
                  <a:pt x="269953" y="375425"/>
                </a:lnTo>
                <a:lnTo>
                  <a:pt x="270741" y="372135"/>
                </a:lnTo>
                <a:lnTo>
                  <a:pt x="267069" y="364871"/>
                </a:lnTo>
                <a:close/>
              </a:path>
              <a:path w="442595" h="439420">
                <a:moveTo>
                  <a:pt x="181065" y="238582"/>
                </a:moveTo>
                <a:lnTo>
                  <a:pt x="176961" y="238582"/>
                </a:lnTo>
                <a:lnTo>
                  <a:pt x="176961" y="243942"/>
                </a:lnTo>
                <a:lnTo>
                  <a:pt x="178196" y="243942"/>
                </a:lnTo>
                <a:lnTo>
                  <a:pt x="179402" y="243511"/>
                </a:lnTo>
                <a:lnTo>
                  <a:pt x="180162" y="243093"/>
                </a:lnTo>
                <a:lnTo>
                  <a:pt x="180644" y="241872"/>
                </a:lnTo>
                <a:lnTo>
                  <a:pt x="181065" y="240235"/>
                </a:lnTo>
                <a:lnTo>
                  <a:pt x="181065" y="238582"/>
                </a:lnTo>
                <a:close/>
              </a:path>
              <a:path w="442595" h="439420">
                <a:moveTo>
                  <a:pt x="185079" y="229579"/>
                </a:moveTo>
                <a:lnTo>
                  <a:pt x="183935" y="231688"/>
                </a:lnTo>
                <a:lnTo>
                  <a:pt x="182638" y="233362"/>
                </a:lnTo>
                <a:lnTo>
                  <a:pt x="181065" y="234965"/>
                </a:lnTo>
                <a:lnTo>
                  <a:pt x="182220" y="234965"/>
                </a:lnTo>
                <a:lnTo>
                  <a:pt x="183542" y="234557"/>
                </a:lnTo>
                <a:lnTo>
                  <a:pt x="184290" y="234111"/>
                </a:lnTo>
                <a:lnTo>
                  <a:pt x="184673" y="232879"/>
                </a:lnTo>
                <a:lnTo>
                  <a:pt x="184976" y="231688"/>
                </a:lnTo>
                <a:lnTo>
                  <a:pt x="185079" y="229579"/>
                </a:lnTo>
                <a:close/>
              </a:path>
              <a:path w="442595" h="439420">
                <a:moveTo>
                  <a:pt x="194831" y="238582"/>
                </a:moveTo>
                <a:lnTo>
                  <a:pt x="192863" y="239447"/>
                </a:lnTo>
                <a:lnTo>
                  <a:pt x="189600" y="241872"/>
                </a:lnTo>
                <a:lnTo>
                  <a:pt x="188013" y="246776"/>
                </a:lnTo>
                <a:lnTo>
                  <a:pt x="189600" y="246776"/>
                </a:lnTo>
                <a:lnTo>
                  <a:pt x="194831" y="238582"/>
                </a:lnTo>
                <a:close/>
              </a:path>
              <a:path w="442595" h="439420">
                <a:moveTo>
                  <a:pt x="206744" y="228384"/>
                </a:moveTo>
                <a:lnTo>
                  <a:pt x="203493" y="229312"/>
                </a:lnTo>
                <a:lnTo>
                  <a:pt x="199786" y="230493"/>
                </a:lnTo>
                <a:lnTo>
                  <a:pt x="195681" y="231688"/>
                </a:lnTo>
                <a:lnTo>
                  <a:pt x="195681" y="234111"/>
                </a:lnTo>
                <a:lnTo>
                  <a:pt x="203493" y="234111"/>
                </a:lnTo>
                <a:lnTo>
                  <a:pt x="203493" y="233733"/>
                </a:lnTo>
                <a:lnTo>
                  <a:pt x="206744" y="228384"/>
                </a:lnTo>
                <a:close/>
              </a:path>
              <a:path w="442595" h="439420">
                <a:moveTo>
                  <a:pt x="207975" y="246776"/>
                </a:moveTo>
                <a:lnTo>
                  <a:pt x="203047" y="246776"/>
                </a:lnTo>
                <a:lnTo>
                  <a:pt x="203047" y="249554"/>
                </a:lnTo>
                <a:lnTo>
                  <a:pt x="207975" y="249554"/>
                </a:lnTo>
                <a:lnTo>
                  <a:pt x="207975" y="246776"/>
                </a:lnTo>
                <a:close/>
              </a:path>
              <a:path w="442595" h="439420">
                <a:moveTo>
                  <a:pt x="257303" y="241426"/>
                </a:moveTo>
                <a:lnTo>
                  <a:pt x="256021" y="241872"/>
                </a:lnTo>
                <a:lnTo>
                  <a:pt x="254444" y="242265"/>
                </a:lnTo>
                <a:lnTo>
                  <a:pt x="252806" y="242265"/>
                </a:lnTo>
                <a:lnTo>
                  <a:pt x="252806" y="243942"/>
                </a:lnTo>
                <a:lnTo>
                  <a:pt x="252313" y="245504"/>
                </a:lnTo>
                <a:lnTo>
                  <a:pt x="251981" y="246776"/>
                </a:lnTo>
                <a:lnTo>
                  <a:pt x="253645" y="246776"/>
                </a:lnTo>
                <a:lnTo>
                  <a:pt x="255207" y="246369"/>
                </a:lnTo>
                <a:lnTo>
                  <a:pt x="256503" y="245897"/>
                </a:lnTo>
                <a:lnTo>
                  <a:pt x="256895" y="244706"/>
                </a:lnTo>
                <a:lnTo>
                  <a:pt x="257303" y="243093"/>
                </a:lnTo>
                <a:lnTo>
                  <a:pt x="257303" y="241426"/>
                </a:lnTo>
                <a:close/>
              </a:path>
              <a:path w="442595" h="439420">
                <a:moveTo>
                  <a:pt x="221414" y="242647"/>
                </a:moveTo>
                <a:lnTo>
                  <a:pt x="217285" y="242647"/>
                </a:lnTo>
                <a:lnTo>
                  <a:pt x="217285" y="246776"/>
                </a:lnTo>
                <a:lnTo>
                  <a:pt x="221414" y="246776"/>
                </a:lnTo>
                <a:lnTo>
                  <a:pt x="221414" y="242647"/>
                </a:lnTo>
                <a:close/>
              </a:path>
              <a:path w="442595" h="439420">
                <a:moveTo>
                  <a:pt x="337044" y="153075"/>
                </a:moveTo>
                <a:lnTo>
                  <a:pt x="336362" y="153075"/>
                </a:lnTo>
                <a:lnTo>
                  <a:pt x="335930" y="155512"/>
                </a:lnTo>
                <a:lnTo>
                  <a:pt x="337044" y="153075"/>
                </a:lnTo>
                <a:close/>
              </a:path>
              <a:path w="442595" h="439420">
                <a:moveTo>
                  <a:pt x="336795" y="149021"/>
                </a:moveTo>
                <a:lnTo>
                  <a:pt x="335930" y="149404"/>
                </a:lnTo>
                <a:lnTo>
                  <a:pt x="334811" y="149849"/>
                </a:lnTo>
                <a:lnTo>
                  <a:pt x="333529" y="149849"/>
                </a:lnTo>
                <a:lnTo>
                  <a:pt x="333122" y="151397"/>
                </a:lnTo>
                <a:lnTo>
                  <a:pt x="332348" y="153075"/>
                </a:lnTo>
                <a:lnTo>
                  <a:pt x="331852" y="154343"/>
                </a:lnTo>
                <a:lnTo>
                  <a:pt x="336362" y="153075"/>
                </a:lnTo>
                <a:lnTo>
                  <a:pt x="337044" y="153075"/>
                </a:lnTo>
                <a:lnTo>
                  <a:pt x="337974" y="151041"/>
                </a:lnTo>
                <a:lnTo>
                  <a:pt x="337604" y="150685"/>
                </a:lnTo>
                <a:lnTo>
                  <a:pt x="336795" y="149021"/>
                </a:lnTo>
                <a:close/>
              </a:path>
              <a:path w="442595" h="439420">
                <a:moveTo>
                  <a:pt x="441975" y="237365"/>
                </a:moveTo>
                <a:lnTo>
                  <a:pt x="441137" y="237808"/>
                </a:lnTo>
                <a:lnTo>
                  <a:pt x="440258" y="238175"/>
                </a:lnTo>
                <a:lnTo>
                  <a:pt x="439143" y="238582"/>
                </a:lnTo>
                <a:lnTo>
                  <a:pt x="438750" y="240235"/>
                </a:lnTo>
                <a:lnTo>
                  <a:pt x="438228" y="241426"/>
                </a:lnTo>
                <a:lnTo>
                  <a:pt x="437860" y="242647"/>
                </a:lnTo>
                <a:lnTo>
                  <a:pt x="441975" y="242647"/>
                </a:lnTo>
                <a:lnTo>
                  <a:pt x="441975" y="237365"/>
                </a:lnTo>
                <a:close/>
              </a:path>
              <a:path w="442595" h="439420">
                <a:moveTo>
                  <a:pt x="433731" y="237365"/>
                </a:moveTo>
                <a:lnTo>
                  <a:pt x="430937" y="237365"/>
                </a:lnTo>
                <a:lnTo>
                  <a:pt x="431394" y="239064"/>
                </a:lnTo>
                <a:lnTo>
                  <a:pt x="431777" y="240235"/>
                </a:lnTo>
                <a:lnTo>
                  <a:pt x="431777" y="241426"/>
                </a:lnTo>
                <a:lnTo>
                  <a:pt x="432589" y="240235"/>
                </a:lnTo>
                <a:lnTo>
                  <a:pt x="433350" y="239064"/>
                </a:lnTo>
                <a:lnTo>
                  <a:pt x="433731" y="237365"/>
                </a:lnTo>
                <a:close/>
              </a:path>
              <a:path w="442595" h="439420">
                <a:moveTo>
                  <a:pt x="369417" y="208051"/>
                </a:moveTo>
                <a:lnTo>
                  <a:pt x="365353" y="208051"/>
                </a:lnTo>
                <a:lnTo>
                  <a:pt x="365353" y="213793"/>
                </a:lnTo>
                <a:lnTo>
                  <a:pt x="366523" y="213349"/>
                </a:lnTo>
                <a:lnTo>
                  <a:pt x="367794" y="212994"/>
                </a:lnTo>
                <a:lnTo>
                  <a:pt x="368658" y="212572"/>
                </a:lnTo>
                <a:lnTo>
                  <a:pt x="369011" y="211316"/>
                </a:lnTo>
                <a:lnTo>
                  <a:pt x="369417" y="209652"/>
                </a:lnTo>
                <a:lnTo>
                  <a:pt x="369417" y="208051"/>
                </a:lnTo>
                <a:close/>
              </a:path>
              <a:path w="442595" h="439420">
                <a:moveTo>
                  <a:pt x="163487" y="223102"/>
                </a:moveTo>
                <a:lnTo>
                  <a:pt x="159804" y="223102"/>
                </a:lnTo>
                <a:lnTo>
                  <a:pt x="159804" y="225997"/>
                </a:lnTo>
                <a:lnTo>
                  <a:pt x="162712" y="224779"/>
                </a:lnTo>
                <a:lnTo>
                  <a:pt x="163487" y="223102"/>
                </a:lnTo>
                <a:close/>
              </a:path>
              <a:path w="442595" h="439420">
                <a:moveTo>
                  <a:pt x="189155" y="141288"/>
                </a:moveTo>
                <a:lnTo>
                  <a:pt x="185079" y="141288"/>
                </a:lnTo>
                <a:lnTo>
                  <a:pt x="185079" y="146178"/>
                </a:lnTo>
                <a:lnTo>
                  <a:pt x="190883" y="146178"/>
                </a:lnTo>
                <a:lnTo>
                  <a:pt x="190426" y="144565"/>
                </a:lnTo>
                <a:lnTo>
                  <a:pt x="190033" y="142901"/>
                </a:lnTo>
                <a:lnTo>
                  <a:pt x="189155" y="141288"/>
                </a:lnTo>
                <a:close/>
              </a:path>
              <a:path w="442595" h="439420">
                <a:moveTo>
                  <a:pt x="186717" y="116852"/>
                </a:moveTo>
                <a:lnTo>
                  <a:pt x="182638" y="116852"/>
                </a:lnTo>
                <a:lnTo>
                  <a:pt x="182638" y="119228"/>
                </a:lnTo>
                <a:lnTo>
                  <a:pt x="184290" y="118479"/>
                </a:lnTo>
                <a:lnTo>
                  <a:pt x="185497" y="117690"/>
                </a:lnTo>
                <a:lnTo>
                  <a:pt x="186717" y="116852"/>
                </a:lnTo>
                <a:close/>
              </a:path>
              <a:path w="442595" h="439420">
                <a:moveTo>
                  <a:pt x="175680" y="105843"/>
                </a:moveTo>
                <a:lnTo>
                  <a:pt x="173710" y="106286"/>
                </a:lnTo>
                <a:lnTo>
                  <a:pt x="171259" y="106682"/>
                </a:lnTo>
                <a:lnTo>
                  <a:pt x="168822" y="107125"/>
                </a:lnTo>
                <a:lnTo>
                  <a:pt x="169214" y="108256"/>
                </a:lnTo>
                <a:lnTo>
                  <a:pt x="169978" y="110732"/>
                </a:lnTo>
                <a:lnTo>
                  <a:pt x="174866" y="110732"/>
                </a:lnTo>
                <a:lnTo>
                  <a:pt x="175680" y="109893"/>
                </a:lnTo>
                <a:lnTo>
                  <a:pt x="176583" y="109094"/>
                </a:lnTo>
                <a:lnTo>
                  <a:pt x="176961" y="107899"/>
                </a:lnTo>
                <a:lnTo>
                  <a:pt x="176583" y="107481"/>
                </a:lnTo>
                <a:lnTo>
                  <a:pt x="176188" y="106682"/>
                </a:lnTo>
                <a:lnTo>
                  <a:pt x="175680" y="105843"/>
                </a:lnTo>
                <a:close/>
              </a:path>
              <a:path w="442595" h="439420">
                <a:moveTo>
                  <a:pt x="188013" y="96826"/>
                </a:moveTo>
                <a:lnTo>
                  <a:pt x="183095" y="97729"/>
                </a:lnTo>
                <a:lnTo>
                  <a:pt x="179402" y="100140"/>
                </a:lnTo>
                <a:lnTo>
                  <a:pt x="179402" y="107125"/>
                </a:lnTo>
                <a:lnTo>
                  <a:pt x="181457" y="108713"/>
                </a:lnTo>
                <a:lnTo>
                  <a:pt x="184290" y="110732"/>
                </a:lnTo>
                <a:lnTo>
                  <a:pt x="185497" y="106286"/>
                </a:lnTo>
                <a:lnTo>
                  <a:pt x="186717" y="101398"/>
                </a:lnTo>
                <a:lnTo>
                  <a:pt x="188013" y="96826"/>
                </a:lnTo>
                <a:close/>
              </a:path>
              <a:path w="442595" h="439420">
                <a:moveTo>
                  <a:pt x="331852" y="0"/>
                </a:moveTo>
                <a:lnTo>
                  <a:pt x="329007" y="0"/>
                </a:lnTo>
                <a:lnTo>
                  <a:pt x="329007" y="4038"/>
                </a:lnTo>
                <a:lnTo>
                  <a:pt x="331852" y="4038"/>
                </a:lnTo>
                <a:lnTo>
                  <a:pt x="331852" y="0"/>
                </a:lnTo>
                <a:close/>
              </a:path>
              <a:path w="442595" h="439420">
                <a:moveTo>
                  <a:pt x="335574" y="28054"/>
                </a:moveTo>
                <a:lnTo>
                  <a:pt x="331852" y="28054"/>
                </a:lnTo>
                <a:lnTo>
                  <a:pt x="331852" y="32144"/>
                </a:lnTo>
                <a:lnTo>
                  <a:pt x="334303" y="30952"/>
                </a:lnTo>
                <a:lnTo>
                  <a:pt x="335574" y="28054"/>
                </a:lnTo>
                <a:close/>
              </a:path>
              <a:path w="442595" h="439420">
                <a:moveTo>
                  <a:pt x="335574" y="18313"/>
                </a:moveTo>
                <a:lnTo>
                  <a:pt x="333529" y="19102"/>
                </a:lnTo>
                <a:lnTo>
                  <a:pt x="327394" y="20739"/>
                </a:lnTo>
                <a:lnTo>
                  <a:pt x="327394" y="26085"/>
                </a:lnTo>
                <a:lnTo>
                  <a:pt x="333122" y="26085"/>
                </a:lnTo>
                <a:lnTo>
                  <a:pt x="335930" y="23980"/>
                </a:lnTo>
                <a:lnTo>
                  <a:pt x="335930" y="20281"/>
                </a:lnTo>
                <a:lnTo>
                  <a:pt x="335574" y="18313"/>
                </a:lnTo>
                <a:close/>
              </a:path>
              <a:path w="442595" h="439420">
                <a:moveTo>
                  <a:pt x="303419" y="49672"/>
                </a:moveTo>
                <a:lnTo>
                  <a:pt x="299250" y="49672"/>
                </a:lnTo>
                <a:lnTo>
                  <a:pt x="299250" y="52542"/>
                </a:lnTo>
                <a:lnTo>
                  <a:pt x="303419" y="52542"/>
                </a:lnTo>
                <a:lnTo>
                  <a:pt x="303419" y="49672"/>
                </a:lnTo>
                <a:close/>
              </a:path>
              <a:path w="442595" h="439420">
                <a:moveTo>
                  <a:pt x="296481" y="100597"/>
                </a:moveTo>
                <a:lnTo>
                  <a:pt x="292291" y="100597"/>
                </a:lnTo>
                <a:lnTo>
                  <a:pt x="292712" y="102196"/>
                </a:lnTo>
                <a:lnTo>
                  <a:pt x="293206" y="103874"/>
                </a:lnTo>
                <a:lnTo>
                  <a:pt x="293206" y="105004"/>
                </a:lnTo>
                <a:lnTo>
                  <a:pt x="298084" y="105411"/>
                </a:lnTo>
                <a:lnTo>
                  <a:pt x="299250" y="107899"/>
                </a:lnTo>
                <a:lnTo>
                  <a:pt x="303419" y="108713"/>
                </a:lnTo>
                <a:lnTo>
                  <a:pt x="302122" y="105411"/>
                </a:lnTo>
                <a:lnTo>
                  <a:pt x="303419" y="103874"/>
                </a:lnTo>
                <a:lnTo>
                  <a:pt x="296481" y="100597"/>
                </a:lnTo>
                <a:close/>
              </a:path>
              <a:path w="442595" h="439420">
                <a:moveTo>
                  <a:pt x="295189" y="116852"/>
                </a:moveTo>
                <a:lnTo>
                  <a:pt x="291059" y="116852"/>
                </a:lnTo>
                <a:lnTo>
                  <a:pt x="291059" y="120881"/>
                </a:lnTo>
                <a:lnTo>
                  <a:pt x="295189" y="120881"/>
                </a:lnTo>
                <a:lnTo>
                  <a:pt x="295189" y="116852"/>
                </a:lnTo>
                <a:close/>
              </a:path>
              <a:path w="442595" h="439420">
                <a:moveTo>
                  <a:pt x="198986" y="115253"/>
                </a:moveTo>
                <a:lnTo>
                  <a:pt x="194831" y="115253"/>
                </a:lnTo>
                <a:lnTo>
                  <a:pt x="194831" y="118098"/>
                </a:lnTo>
                <a:lnTo>
                  <a:pt x="198986" y="118098"/>
                </a:lnTo>
                <a:lnTo>
                  <a:pt x="198986" y="115253"/>
                </a:lnTo>
                <a:close/>
              </a:path>
              <a:path w="442595" h="439420">
                <a:moveTo>
                  <a:pt x="194831" y="76532"/>
                </a:moveTo>
                <a:lnTo>
                  <a:pt x="192863" y="77345"/>
                </a:lnTo>
                <a:lnTo>
                  <a:pt x="192863" y="79794"/>
                </a:lnTo>
                <a:lnTo>
                  <a:pt x="195328" y="80657"/>
                </a:lnTo>
                <a:lnTo>
                  <a:pt x="196113" y="80657"/>
                </a:lnTo>
                <a:lnTo>
                  <a:pt x="195681" y="79376"/>
                </a:lnTo>
                <a:lnTo>
                  <a:pt x="194831" y="76532"/>
                </a:lnTo>
                <a:close/>
              </a:path>
              <a:path w="442595" h="439420">
                <a:moveTo>
                  <a:pt x="200167" y="61470"/>
                </a:moveTo>
                <a:lnTo>
                  <a:pt x="196113" y="61470"/>
                </a:lnTo>
                <a:lnTo>
                  <a:pt x="196113" y="64314"/>
                </a:lnTo>
                <a:lnTo>
                  <a:pt x="200167" y="64314"/>
                </a:lnTo>
                <a:lnTo>
                  <a:pt x="200167" y="61470"/>
                </a:lnTo>
                <a:close/>
              </a:path>
              <a:path w="442595" h="439420">
                <a:moveTo>
                  <a:pt x="185079" y="64314"/>
                </a:moveTo>
                <a:lnTo>
                  <a:pt x="184290" y="64785"/>
                </a:lnTo>
                <a:lnTo>
                  <a:pt x="183095" y="65163"/>
                </a:lnTo>
                <a:lnTo>
                  <a:pt x="181839" y="65520"/>
                </a:lnTo>
                <a:lnTo>
                  <a:pt x="182638" y="65940"/>
                </a:lnTo>
                <a:lnTo>
                  <a:pt x="183542" y="66372"/>
                </a:lnTo>
                <a:lnTo>
                  <a:pt x="184290" y="66372"/>
                </a:lnTo>
                <a:lnTo>
                  <a:pt x="184673" y="65940"/>
                </a:lnTo>
                <a:lnTo>
                  <a:pt x="185079" y="65163"/>
                </a:lnTo>
                <a:lnTo>
                  <a:pt x="185079" y="64314"/>
                </a:lnTo>
                <a:close/>
              </a:path>
              <a:path w="442595" h="439420">
                <a:moveTo>
                  <a:pt x="193219" y="72467"/>
                </a:moveTo>
                <a:lnTo>
                  <a:pt x="192406" y="72835"/>
                </a:lnTo>
                <a:lnTo>
                  <a:pt x="191225" y="73281"/>
                </a:lnTo>
                <a:lnTo>
                  <a:pt x="190033" y="73673"/>
                </a:lnTo>
                <a:lnTo>
                  <a:pt x="190883" y="74066"/>
                </a:lnTo>
                <a:lnTo>
                  <a:pt x="191606" y="74488"/>
                </a:lnTo>
                <a:lnTo>
                  <a:pt x="192406" y="74488"/>
                </a:lnTo>
                <a:lnTo>
                  <a:pt x="192863" y="74066"/>
                </a:lnTo>
                <a:lnTo>
                  <a:pt x="193219" y="73281"/>
                </a:lnTo>
                <a:lnTo>
                  <a:pt x="193219" y="72467"/>
                </a:lnTo>
                <a:close/>
              </a:path>
              <a:path w="442595" h="439420">
                <a:moveTo>
                  <a:pt x="246686" y="12207"/>
                </a:moveTo>
                <a:lnTo>
                  <a:pt x="244083" y="13007"/>
                </a:lnTo>
                <a:lnTo>
                  <a:pt x="243777" y="14655"/>
                </a:lnTo>
                <a:lnTo>
                  <a:pt x="245073" y="15062"/>
                </a:lnTo>
                <a:lnTo>
                  <a:pt x="245847" y="15458"/>
                </a:lnTo>
                <a:lnTo>
                  <a:pt x="246686" y="15825"/>
                </a:lnTo>
                <a:lnTo>
                  <a:pt x="246686" y="12207"/>
                </a:lnTo>
                <a:close/>
              </a:path>
              <a:path w="442595" h="439420">
                <a:moveTo>
                  <a:pt x="284584" y="23980"/>
                </a:moveTo>
                <a:lnTo>
                  <a:pt x="283744" y="24396"/>
                </a:lnTo>
                <a:lnTo>
                  <a:pt x="282498" y="24829"/>
                </a:lnTo>
                <a:lnTo>
                  <a:pt x="281358" y="24829"/>
                </a:lnTo>
                <a:lnTo>
                  <a:pt x="281358" y="26085"/>
                </a:lnTo>
                <a:lnTo>
                  <a:pt x="280861" y="27280"/>
                </a:lnTo>
                <a:lnTo>
                  <a:pt x="280504" y="28054"/>
                </a:lnTo>
                <a:lnTo>
                  <a:pt x="282171" y="28054"/>
                </a:lnTo>
                <a:lnTo>
                  <a:pt x="285357" y="27280"/>
                </a:lnTo>
                <a:lnTo>
                  <a:pt x="285245" y="26085"/>
                </a:lnTo>
                <a:lnTo>
                  <a:pt x="284584" y="23980"/>
                </a:lnTo>
                <a:close/>
              </a:path>
              <a:path w="442595" h="439420">
                <a:moveTo>
                  <a:pt x="148348" y="191390"/>
                </a:moveTo>
                <a:lnTo>
                  <a:pt x="147157" y="191390"/>
                </a:lnTo>
                <a:lnTo>
                  <a:pt x="147157" y="192585"/>
                </a:lnTo>
                <a:lnTo>
                  <a:pt x="146775" y="193852"/>
                </a:lnTo>
                <a:lnTo>
                  <a:pt x="146444" y="194604"/>
                </a:lnTo>
                <a:lnTo>
                  <a:pt x="147157" y="194604"/>
                </a:lnTo>
                <a:lnTo>
                  <a:pt x="147995" y="194198"/>
                </a:lnTo>
                <a:lnTo>
                  <a:pt x="148348" y="193852"/>
                </a:lnTo>
                <a:lnTo>
                  <a:pt x="148348" y="191390"/>
                </a:lnTo>
                <a:close/>
              </a:path>
              <a:path w="442595" h="439420">
                <a:moveTo>
                  <a:pt x="150497" y="190552"/>
                </a:moveTo>
                <a:lnTo>
                  <a:pt x="150026" y="190972"/>
                </a:lnTo>
                <a:lnTo>
                  <a:pt x="149263" y="191390"/>
                </a:lnTo>
                <a:lnTo>
                  <a:pt x="148348" y="191390"/>
                </a:lnTo>
                <a:lnTo>
                  <a:pt x="148348" y="193852"/>
                </a:lnTo>
                <a:lnTo>
                  <a:pt x="149263" y="193384"/>
                </a:lnTo>
                <a:lnTo>
                  <a:pt x="149684" y="192585"/>
                </a:lnTo>
                <a:lnTo>
                  <a:pt x="150497" y="190552"/>
                </a:lnTo>
                <a:close/>
              </a:path>
              <a:path w="442595" h="439420">
                <a:moveTo>
                  <a:pt x="148348" y="60707"/>
                </a:moveTo>
                <a:lnTo>
                  <a:pt x="147624" y="61113"/>
                </a:lnTo>
                <a:lnTo>
                  <a:pt x="145976" y="61113"/>
                </a:lnTo>
                <a:lnTo>
                  <a:pt x="145976" y="64785"/>
                </a:lnTo>
                <a:lnTo>
                  <a:pt x="146775" y="65163"/>
                </a:lnTo>
                <a:lnTo>
                  <a:pt x="147624" y="65163"/>
                </a:lnTo>
                <a:lnTo>
                  <a:pt x="148348" y="65520"/>
                </a:lnTo>
                <a:lnTo>
                  <a:pt x="148348" y="60707"/>
                </a:lnTo>
                <a:close/>
              </a:path>
              <a:path w="442595" h="439420">
                <a:moveTo>
                  <a:pt x="148870" y="60250"/>
                </a:moveTo>
                <a:lnTo>
                  <a:pt x="148348" y="60707"/>
                </a:lnTo>
                <a:lnTo>
                  <a:pt x="148348" y="65520"/>
                </a:lnTo>
                <a:lnTo>
                  <a:pt x="150497" y="65520"/>
                </a:lnTo>
                <a:lnTo>
                  <a:pt x="150026" y="63882"/>
                </a:lnTo>
                <a:lnTo>
                  <a:pt x="149684" y="62320"/>
                </a:lnTo>
                <a:lnTo>
                  <a:pt x="148870" y="60250"/>
                </a:lnTo>
                <a:close/>
              </a:path>
              <a:path w="442595" h="439420">
                <a:moveTo>
                  <a:pt x="59867" y="339573"/>
                </a:moveTo>
                <a:lnTo>
                  <a:pt x="57139" y="339573"/>
                </a:lnTo>
                <a:lnTo>
                  <a:pt x="57139" y="342431"/>
                </a:lnTo>
                <a:lnTo>
                  <a:pt x="57556" y="342849"/>
                </a:lnTo>
                <a:lnTo>
                  <a:pt x="58331" y="343194"/>
                </a:lnTo>
                <a:lnTo>
                  <a:pt x="59867" y="343688"/>
                </a:lnTo>
                <a:lnTo>
                  <a:pt x="59867" y="339573"/>
                </a:lnTo>
                <a:close/>
              </a:path>
              <a:path w="442595" h="439420">
                <a:moveTo>
                  <a:pt x="57139" y="339573"/>
                </a:moveTo>
                <a:lnTo>
                  <a:pt x="55829" y="339573"/>
                </a:lnTo>
                <a:lnTo>
                  <a:pt x="56286" y="340804"/>
                </a:lnTo>
                <a:lnTo>
                  <a:pt x="56692" y="341657"/>
                </a:lnTo>
                <a:lnTo>
                  <a:pt x="57139" y="342431"/>
                </a:lnTo>
                <a:lnTo>
                  <a:pt x="57139" y="339573"/>
                </a:lnTo>
                <a:close/>
              </a:path>
              <a:path w="442595" h="439420">
                <a:moveTo>
                  <a:pt x="58662" y="216220"/>
                </a:moveTo>
                <a:lnTo>
                  <a:pt x="58331" y="216561"/>
                </a:lnTo>
                <a:lnTo>
                  <a:pt x="57556" y="216561"/>
                </a:lnTo>
                <a:lnTo>
                  <a:pt x="57139" y="217044"/>
                </a:lnTo>
                <a:lnTo>
                  <a:pt x="57139" y="219877"/>
                </a:lnTo>
                <a:lnTo>
                  <a:pt x="58662" y="220334"/>
                </a:lnTo>
                <a:lnTo>
                  <a:pt x="58662" y="216220"/>
                </a:lnTo>
                <a:close/>
              </a:path>
              <a:path w="442595" h="439420">
                <a:moveTo>
                  <a:pt x="57139" y="217044"/>
                </a:moveTo>
                <a:lnTo>
                  <a:pt x="56286" y="217490"/>
                </a:lnTo>
                <a:lnTo>
                  <a:pt x="55030" y="217490"/>
                </a:lnTo>
                <a:lnTo>
                  <a:pt x="54190" y="217843"/>
                </a:lnTo>
                <a:lnTo>
                  <a:pt x="54190" y="219469"/>
                </a:lnTo>
                <a:lnTo>
                  <a:pt x="57139" y="219877"/>
                </a:lnTo>
                <a:lnTo>
                  <a:pt x="57139" y="217044"/>
                </a:lnTo>
                <a:close/>
              </a:path>
              <a:path w="442595" h="439420">
                <a:moveTo>
                  <a:pt x="65699" y="201548"/>
                </a:moveTo>
                <a:lnTo>
                  <a:pt x="62384" y="201996"/>
                </a:lnTo>
                <a:lnTo>
                  <a:pt x="60782" y="203989"/>
                </a:lnTo>
                <a:lnTo>
                  <a:pt x="57139" y="205588"/>
                </a:lnTo>
                <a:lnTo>
                  <a:pt x="57139" y="210924"/>
                </a:lnTo>
                <a:lnTo>
                  <a:pt x="57862" y="212572"/>
                </a:lnTo>
                <a:lnTo>
                  <a:pt x="59108" y="214210"/>
                </a:lnTo>
                <a:lnTo>
                  <a:pt x="61203" y="217044"/>
                </a:lnTo>
                <a:lnTo>
                  <a:pt x="64836" y="217044"/>
                </a:lnTo>
                <a:lnTo>
                  <a:pt x="65253" y="215355"/>
                </a:lnTo>
                <a:lnTo>
                  <a:pt x="65699" y="213349"/>
                </a:lnTo>
                <a:lnTo>
                  <a:pt x="66027" y="211316"/>
                </a:lnTo>
                <a:lnTo>
                  <a:pt x="67730" y="210924"/>
                </a:lnTo>
                <a:lnTo>
                  <a:pt x="69368" y="210517"/>
                </a:lnTo>
                <a:lnTo>
                  <a:pt x="70970" y="210035"/>
                </a:lnTo>
                <a:lnTo>
                  <a:pt x="68875" y="209652"/>
                </a:lnTo>
                <a:lnTo>
                  <a:pt x="66829" y="208879"/>
                </a:lnTo>
                <a:lnTo>
                  <a:pt x="64439" y="208051"/>
                </a:lnTo>
                <a:lnTo>
                  <a:pt x="65253" y="203989"/>
                </a:lnTo>
                <a:lnTo>
                  <a:pt x="65699" y="201548"/>
                </a:lnTo>
                <a:close/>
              </a:path>
              <a:path w="442595" h="439420">
                <a:moveTo>
                  <a:pt x="57139" y="205588"/>
                </a:moveTo>
                <a:lnTo>
                  <a:pt x="56692" y="206020"/>
                </a:lnTo>
                <a:lnTo>
                  <a:pt x="55829" y="206020"/>
                </a:lnTo>
                <a:lnTo>
                  <a:pt x="55476" y="206452"/>
                </a:lnTo>
                <a:lnTo>
                  <a:pt x="55476" y="208547"/>
                </a:lnTo>
                <a:lnTo>
                  <a:pt x="57139" y="210924"/>
                </a:lnTo>
                <a:lnTo>
                  <a:pt x="57139" y="205588"/>
                </a:lnTo>
                <a:close/>
              </a:path>
              <a:path w="442595" h="439420">
                <a:moveTo>
                  <a:pt x="58662" y="197498"/>
                </a:moveTo>
                <a:lnTo>
                  <a:pt x="58331" y="197916"/>
                </a:lnTo>
                <a:lnTo>
                  <a:pt x="57556" y="198313"/>
                </a:lnTo>
                <a:lnTo>
                  <a:pt x="57139" y="198691"/>
                </a:lnTo>
                <a:lnTo>
                  <a:pt x="57139" y="199544"/>
                </a:lnTo>
                <a:lnTo>
                  <a:pt x="57556" y="199900"/>
                </a:lnTo>
                <a:lnTo>
                  <a:pt x="58662" y="199900"/>
                </a:lnTo>
                <a:lnTo>
                  <a:pt x="58662" y="197498"/>
                </a:lnTo>
                <a:close/>
              </a:path>
              <a:path w="442595" h="439420">
                <a:moveTo>
                  <a:pt x="57139" y="198691"/>
                </a:moveTo>
                <a:lnTo>
                  <a:pt x="56692" y="198691"/>
                </a:lnTo>
                <a:lnTo>
                  <a:pt x="55829" y="199111"/>
                </a:lnTo>
                <a:lnTo>
                  <a:pt x="55476" y="199111"/>
                </a:lnTo>
                <a:lnTo>
                  <a:pt x="55829" y="199544"/>
                </a:lnTo>
                <a:lnTo>
                  <a:pt x="57139" y="199544"/>
                </a:lnTo>
                <a:lnTo>
                  <a:pt x="57139" y="198691"/>
                </a:lnTo>
                <a:close/>
              </a:path>
              <a:path w="442595" h="439420">
                <a:moveTo>
                  <a:pt x="59867" y="127482"/>
                </a:moveTo>
                <a:lnTo>
                  <a:pt x="58662" y="127482"/>
                </a:lnTo>
                <a:lnTo>
                  <a:pt x="57862" y="127839"/>
                </a:lnTo>
                <a:lnTo>
                  <a:pt x="57139" y="128689"/>
                </a:lnTo>
                <a:lnTo>
                  <a:pt x="57139" y="134010"/>
                </a:lnTo>
                <a:lnTo>
                  <a:pt x="58331" y="134405"/>
                </a:lnTo>
                <a:lnTo>
                  <a:pt x="59867" y="134405"/>
                </a:lnTo>
                <a:lnTo>
                  <a:pt x="61963" y="134010"/>
                </a:lnTo>
                <a:lnTo>
                  <a:pt x="61963" y="133123"/>
                </a:lnTo>
                <a:lnTo>
                  <a:pt x="63640" y="131053"/>
                </a:lnTo>
                <a:lnTo>
                  <a:pt x="59867" y="127482"/>
                </a:lnTo>
                <a:close/>
              </a:path>
              <a:path w="442595" h="439420">
                <a:moveTo>
                  <a:pt x="57139" y="128689"/>
                </a:moveTo>
                <a:lnTo>
                  <a:pt x="54190" y="130290"/>
                </a:lnTo>
                <a:lnTo>
                  <a:pt x="53837" y="133123"/>
                </a:lnTo>
                <a:lnTo>
                  <a:pt x="57139" y="134010"/>
                </a:lnTo>
                <a:lnTo>
                  <a:pt x="57139" y="128689"/>
                </a:lnTo>
                <a:close/>
              </a:path>
              <a:path w="442595" h="439420">
                <a:moveTo>
                  <a:pt x="120294" y="417372"/>
                </a:moveTo>
                <a:lnTo>
                  <a:pt x="119876" y="417794"/>
                </a:lnTo>
                <a:lnTo>
                  <a:pt x="119001" y="418200"/>
                </a:lnTo>
                <a:lnTo>
                  <a:pt x="118277" y="418579"/>
                </a:lnTo>
                <a:lnTo>
                  <a:pt x="119484" y="419025"/>
                </a:lnTo>
                <a:lnTo>
                  <a:pt x="120675" y="419381"/>
                </a:lnTo>
                <a:lnTo>
                  <a:pt x="121489" y="419381"/>
                </a:lnTo>
                <a:lnTo>
                  <a:pt x="121057" y="419025"/>
                </a:lnTo>
                <a:lnTo>
                  <a:pt x="120294" y="417372"/>
                </a:lnTo>
                <a:close/>
              </a:path>
              <a:path w="442595" h="439420">
                <a:moveTo>
                  <a:pt x="89726" y="428421"/>
                </a:moveTo>
                <a:lnTo>
                  <a:pt x="85586" y="429605"/>
                </a:lnTo>
                <a:lnTo>
                  <a:pt x="81130" y="434861"/>
                </a:lnTo>
                <a:lnTo>
                  <a:pt x="81130" y="438544"/>
                </a:lnTo>
                <a:lnTo>
                  <a:pt x="92177" y="438951"/>
                </a:lnTo>
                <a:lnTo>
                  <a:pt x="94183" y="437720"/>
                </a:lnTo>
                <a:lnTo>
                  <a:pt x="94183" y="430872"/>
                </a:lnTo>
                <a:lnTo>
                  <a:pt x="90845" y="430872"/>
                </a:lnTo>
                <a:lnTo>
                  <a:pt x="90500" y="429973"/>
                </a:lnTo>
                <a:lnTo>
                  <a:pt x="90082" y="429199"/>
                </a:lnTo>
                <a:lnTo>
                  <a:pt x="89726" y="428421"/>
                </a:lnTo>
                <a:close/>
              </a:path>
              <a:path w="442595" h="439420">
                <a:moveTo>
                  <a:pt x="70970" y="428410"/>
                </a:moveTo>
                <a:lnTo>
                  <a:pt x="66829" y="428410"/>
                </a:lnTo>
                <a:lnTo>
                  <a:pt x="66829" y="431229"/>
                </a:lnTo>
                <a:lnTo>
                  <a:pt x="70970" y="431229"/>
                </a:lnTo>
                <a:lnTo>
                  <a:pt x="70970" y="428410"/>
                </a:lnTo>
                <a:close/>
              </a:path>
              <a:path w="442595" h="439420">
                <a:moveTo>
                  <a:pt x="142304" y="433641"/>
                </a:moveTo>
                <a:lnTo>
                  <a:pt x="139028" y="434455"/>
                </a:lnTo>
                <a:lnTo>
                  <a:pt x="135752" y="435305"/>
                </a:lnTo>
                <a:lnTo>
                  <a:pt x="132130" y="435676"/>
                </a:lnTo>
                <a:lnTo>
                  <a:pt x="136577" y="437273"/>
                </a:lnTo>
                <a:lnTo>
                  <a:pt x="141048" y="436920"/>
                </a:lnTo>
                <a:lnTo>
                  <a:pt x="141480" y="436143"/>
                </a:lnTo>
                <a:lnTo>
                  <a:pt x="142304" y="433641"/>
                </a:lnTo>
                <a:close/>
              </a:path>
              <a:path w="442595" h="439420">
                <a:moveTo>
                  <a:pt x="114148" y="433641"/>
                </a:moveTo>
                <a:lnTo>
                  <a:pt x="112104" y="434861"/>
                </a:lnTo>
                <a:lnTo>
                  <a:pt x="111431" y="437720"/>
                </a:lnTo>
                <a:lnTo>
                  <a:pt x="115343" y="437720"/>
                </a:lnTo>
                <a:lnTo>
                  <a:pt x="114973" y="436525"/>
                </a:lnTo>
                <a:lnTo>
                  <a:pt x="114566" y="435305"/>
                </a:lnTo>
                <a:lnTo>
                  <a:pt x="114148" y="433641"/>
                </a:lnTo>
                <a:close/>
              </a:path>
              <a:path w="442595" h="439420">
                <a:moveTo>
                  <a:pt x="143509" y="190552"/>
                </a:moveTo>
                <a:lnTo>
                  <a:pt x="140680" y="190552"/>
                </a:lnTo>
                <a:lnTo>
                  <a:pt x="140680" y="193384"/>
                </a:lnTo>
                <a:lnTo>
                  <a:pt x="142304" y="192952"/>
                </a:lnTo>
                <a:lnTo>
                  <a:pt x="144755" y="192214"/>
                </a:lnTo>
                <a:lnTo>
                  <a:pt x="144363" y="191796"/>
                </a:lnTo>
                <a:lnTo>
                  <a:pt x="143917" y="191390"/>
                </a:lnTo>
                <a:lnTo>
                  <a:pt x="143509" y="190552"/>
                </a:lnTo>
                <a:close/>
              </a:path>
              <a:path w="442595" h="439420">
                <a:moveTo>
                  <a:pt x="138203" y="206844"/>
                </a:moveTo>
                <a:lnTo>
                  <a:pt x="134214" y="206844"/>
                </a:lnTo>
                <a:lnTo>
                  <a:pt x="134214" y="210924"/>
                </a:lnTo>
                <a:lnTo>
                  <a:pt x="135752" y="210924"/>
                </a:lnTo>
                <a:lnTo>
                  <a:pt x="137466" y="210517"/>
                </a:lnTo>
                <a:lnTo>
                  <a:pt x="138647" y="210035"/>
                </a:lnTo>
                <a:lnTo>
                  <a:pt x="138647" y="208051"/>
                </a:lnTo>
                <a:lnTo>
                  <a:pt x="138203" y="206844"/>
                </a:lnTo>
                <a:close/>
              </a:path>
              <a:path w="442595" h="439420">
                <a:moveTo>
                  <a:pt x="107200" y="238582"/>
                </a:moveTo>
                <a:lnTo>
                  <a:pt x="105613" y="239447"/>
                </a:lnTo>
                <a:lnTo>
                  <a:pt x="101588" y="241023"/>
                </a:lnTo>
                <a:lnTo>
                  <a:pt x="101105" y="242647"/>
                </a:lnTo>
                <a:lnTo>
                  <a:pt x="100699" y="244299"/>
                </a:lnTo>
                <a:lnTo>
                  <a:pt x="100307" y="245504"/>
                </a:lnTo>
                <a:lnTo>
                  <a:pt x="103974" y="244299"/>
                </a:lnTo>
                <a:lnTo>
                  <a:pt x="106899" y="244299"/>
                </a:lnTo>
                <a:lnTo>
                  <a:pt x="107200" y="238582"/>
                </a:lnTo>
                <a:close/>
              </a:path>
              <a:path w="442595" h="439420">
                <a:moveTo>
                  <a:pt x="106899" y="244299"/>
                </a:moveTo>
                <a:lnTo>
                  <a:pt x="103974" y="244299"/>
                </a:lnTo>
                <a:lnTo>
                  <a:pt x="106859" y="245059"/>
                </a:lnTo>
                <a:lnTo>
                  <a:pt x="106899" y="244299"/>
                </a:lnTo>
                <a:close/>
              </a:path>
              <a:path w="442595" h="439420">
                <a:moveTo>
                  <a:pt x="116575" y="177509"/>
                </a:moveTo>
                <a:lnTo>
                  <a:pt x="114148" y="177509"/>
                </a:lnTo>
                <a:lnTo>
                  <a:pt x="114973" y="180799"/>
                </a:lnTo>
                <a:lnTo>
                  <a:pt x="115343" y="181954"/>
                </a:lnTo>
                <a:lnTo>
                  <a:pt x="116575" y="182436"/>
                </a:lnTo>
                <a:lnTo>
                  <a:pt x="117017" y="182868"/>
                </a:lnTo>
                <a:lnTo>
                  <a:pt x="117882" y="182868"/>
                </a:lnTo>
                <a:lnTo>
                  <a:pt x="117400" y="181180"/>
                </a:lnTo>
                <a:lnTo>
                  <a:pt x="117017" y="179542"/>
                </a:lnTo>
                <a:lnTo>
                  <a:pt x="116575" y="177509"/>
                </a:lnTo>
                <a:close/>
              </a:path>
              <a:path w="442595" h="439420">
                <a:moveTo>
                  <a:pt x="110059" y="178704"/>
                </a:moveTo>
                <a:lnTo>
                  <a:pt x="107200" y="178704"/>
                </a:lnTo>
                <a:lnTo>
                  <a:pt x="108065" y="181954"/>
                </a:lnTo>
                <a:lnTo>
                  <a:pt x="108460" y="184873"/>
                </a:lnTo>
                <a:lnTo>
                  <a:pt x="108852" y="187365"/>
                </a:lnTo>
                <a:lnTo>
                  <a:pt x="110059" y="187365"/>
                </a:lnTo>
                <a:lnTo>
                  <a:pt x="110059" y="178704"/>
                </a:lnTo>
                <a:close/>
              </a:path>
              <a:path w="442595" h="439420">
                <a:moveTo>
                  <a:pt x="97789" y="181598"/>
                </a:moveTo>
                <a:lnTo>
                  <a:pt x="97422" y="181954"/>
                </a:lnTo>
                <a:lnTo>
                  <a:pt x="96674" y="182436"/>
                </a:lnTo>
                <a:lnTo>
                  <a:pt x="95850" y="182436"/>
                </a:lnTo>
                <a:lnTo>
                  <a:pt x="94946" y="186068"/>
                </a:lnTo>
                <a:lnTo>
                  <a:pt x="94183" y="190134"/>
                </a:lnTo>
                <a:lnTo>
                  <a:pt x="92952" y="193852"/>
                </a:lnTo>
                <a:lnTo>
                  <a:pt x="95850" y="197117"/>
                </a:lnTo>
                <a:lnTo>
                  <a:pt x="97030" y="196674"/>
                </a:lnTo>
                <a:lnTo>
                  <a:pt x="98668" y="190972"/>
                </a:lnTo>
                <a:lnTo>
                  <a:pt x="97789" y="181598"/>
                </a:lnTo>
                <a:close/>
              </a:path>
              <a:path w="442595" h="439420">
                <a:moveTo>
                  <a:pt x="85586" y="149021"/>
                </a:moveTo>
                <a:lnTo>
                  <a:pt x="84430" y="149404"/>
                </a:lnTo>
                <a:lnTo>
                  <a:pt x="83224" y="149849"/>
                </a:lnTo>
                <a:lnTo>
                  <a:pt x="82019" y="150216"/>
                </a:lnTo>
                <a:lnTo>
                  <a:pt x="83555" y="151880"/>
                </a:lnTo>
                <a:lnTo>
                  <a:pt x="84430" y="152337"/>
                </a:lnTo>
                <a:lnTo>
                  <a:pt x="85244" y="150216"/>
                </a:lnTo>
                <a:lnTo>
                  <a:pt x="85586" y="149021"/>
                </a:lnTo>
                <a:close/>
              </a:path>
              <a:path w="442595" h="439420">
                <a:moveTo>
                  <a:pt x="104382" y="116852"/>
                </a:moveTo>
                <a:lnTo>
                  <a:pt x="103125" y="117248"/>
                </a:lnTo>
                <a:lnTo>
                  <a:pt x="101588" y="117690"/>
                </a:lnTo>
                <a:lnTo>
                  <a:pt x="99885" y="117690"/>
                </a:lnTo>
                <a:lnTo>
                  <a:pt x="99885" y="121323"/>
                </a:lnTo>
                <a:lnTo>
                  <a:pt x="105271" y="121323"/>
                </a:lnTo>
                <a:lnTo>
                  <a:pt x="105271" y="120106"/>
                </a:lnTo>
                <a:lnTo>
                  <a:pt x="104777" y="118479"/>
                </a:lnTo>
                <a:lnTo>
                  <a:pt x="104382" y="116852"/>
                </a:lnTo>
                <a:close/>
              </a:path>
              <a:path w="442595" h="439420">
                <a:moveTo>
                  <a:pt x="78703" y="118098"/>
                </a:moveTo>
                <a:lnTo>
                  <a:pt x="74562" y="118098"/>
                </a:lnTo>
                <a:lnTo>
                  <a:pt x="74562" y="122187"/>
                </a:lnTo>
                <a:lnTo>
                  <a:pt x="75820" y="122187"/>
                </a:lnTo>
                <a:lnTo>
                  <a:pt x="77076" y="121744"/>
                </a:lnTo>
                <a:lnTo>
                  <a:pt x="77864" y="121323"/>
                </a:lnTo>
                <a:lnTo>
                  <a:pt x="78296" y="120473"/>
                </a:lnTo>
                <a:lnTo>
                  <a:pt x="78703" y="119228"/>
                </a:lnTo>
                <a:lnTo>
                  <a:pt x="78703" y="118098"/>
                </a:lnTo>
                <a:close/>
              </a:path>
              <a:path w="442595" h="439420">
                <a:moveTo>
                  <a:pt x="85586" y="119228"/>
                </a:moveTo>
                <a:lnTo>
                  <a:pt x="85586" y="122543"/>
                </a:lnTo>
                <a:lnTo>
                  <a:pt x="85244" y="124221"/>
                </a:lnTo>
                <a:lnTo>
                  <a:pt x="86475" y="124588"/>
                </a:lnTo>
                <a:lnTo>
                  <a:pt x="87375" y="124970"/>
                </a:lnTo>
                <a:lnTo>
                  <a:pt x="88153" y="124970"/>
                </a:lnTo>
                <a:lnTo>
                  <a:pt x="88153" y="124221"/>
                </a:lnTo>
                <a:lnTo>
                  <a:pt x="89258" y="120881"/>
                </a:lnTo>
                <a:lnTo>
                  <a:pt x="85586" y="119228"/>
                </a:lnTo>
                <a:close/>
              </a:path>
              <a:path w="442595" h="439420">
                <a:moveTo>
                  <a:pt x="138203" y="28054"/>
                </a:moveTo>
                <a:lnTo>
                  <a:pt x="136983" y="28501"/>
                </a:lnTo>
                <a:lnTo>
                  <a:pt x="135752" y="28854"/>
                </a:lnTo>
                <a:lnTo>
                  <a:pt x="134495" y="29311"/>
                </a:lnTo>
                <a:lnTo>
                  <a:pt x="135305" y="30139"/>
                </a:lnTo>
                <a:lnTo>
                  <a:pt x="136245" y="30952"/>
                </a:lnTo>
                <a:lnTo>
                  <a:pt x="136983" y="31370"/>
                </a:lnTo>
                <a:lnTo>
                  <a:pt x="137466" y="30495"/>
                </a:lnTo>
                <a:lnTo>
                  <a:pt x="138203" y="28054"/>
                </a:lnTo>
                <a:close/>
              </a:path>
              <a:path w="442595" h="439420">
                <a:moveTo>
                  <a:pt x="146444" y="34545"/>
                </a:moveTo>
                <a:lnTo>
                  <a:pt x="142304" y="34545"/>
                </a:lnTo>
                <a:lnTo>
                  <a:pt x="142304" y="37414"/>
                </a:lnTo>
                <a:lnTo>
                  <a:pt x="145122" y="36640"/>
                </a:lnTo>
                <a:lnTo>
                  <a:pt x="146444" y="34545"/>
                </a:lnTo>
                <a:close/>
              </a:path>
              <a:path w="442595" h="439420">
                <a:moveTo>
                  <a:pt x="134214" y="50878"/>
                </a:moveTo>
                <a:lnTo>
                  <a:pt x="130035" y="50878"/>
                </a:lnTo>
                <a:lnTo>
                  <a:pt x="131331" y="54140"/>
                </a:lnTo>
                <a:lnTo>
                  <a:pt x="134214" y="54979"/>
                </a:lnTo>
                <a:lnTo>
                  <a:pt x="134214" y="50878"/>
                </a:lnTo>
                <a:close/>
              </a:path>
              <a:path w="442595" h="439420">
                <a:moveTo>
                  <a:pt x="132562" y="56581"/>
                </a:moveTo>
                <a:lnTo>
                  <a:pt x="130035" y="56581"/>
                </a:lnTo>
                <a:lnTo>
                  <a:pt x="130035" y="60250"/>
                </a:lnTo>
                <a:lnTo>
                  <a:pt x="134214" y="60250"/>
                </a:lnTo>
                <a:lnTo>
                  <a:pt x="133733" y="59043"/>
                </a:lnTo>
                <a:lnTo>
                  <a:pt x="133311" y="57762"/>
                </a:lnTo>
                <a:lnTo>
                  <a:pt x="132562" y="56581"/>
                </a:lnTo>
                <a:close/>
              </a:path>
              <a:path w="442595" h="439420">
                <a:moveTo>
                  <a:pt x="138203" y="80657"/>
                </a:moveTo>
                <a:lnTo>
                  <a:pt x="137466" y="81053"/>
                </a:lnTo>
                <a:lnTo>
                  <a:pt x="136245" y="81395"/>
                </a:lnTo>
                <a:lnTo>
                  <a:pt x="134964" y="81395"/>
                </a:lnTo>
                <a:lnTo>
                  <a:pt x="134964" y="83073"/>
                </a:lnTo>
                <a:lnTo>
                  <a:pt x="134495" y="84686"/>
                </a:lnTo>
                <a:lnTo>
                  <a:pt x="134214" y="85877"/>
                </a:lnTo>
                <a:lnTo>
                  <a:pt x="136245" y="85877"/>
                </a:lnTo>
                <a:lnTo>
                  <a:pt x="140223" y="85090"/>
                </a:lnTo>
                <a:lnTo>
                  <a:pt x="140680" y="84175"/>
                </a:lnTo>
                <a:lnTo>
                  <a:pt x="140680" y="81838"/>
                </a:lnTo>
                <a:lnTo>
                  <a:pt x="139802" y="81395"/>
                </a:lnTo>
                <a:lnTo>
                  <a:pt x="139028" y="81053"/>
                </a:lnTo>
                <a:lnTo>
                  <a:pt x="138203" y="80657"/>
                </a:lnTo>
                <a:close/>
              </a:path>
              <a:path w="442595" h="439420">
                <a:moveTo>
                  <a:pt x="51804" y="165369"/>
                </a:moveTo>
                <a:lnTo>
                  <a:pt x="49367" y="166143"/>
                </a:lnTo>
                <a:lnTo>
                  <a:pt x="48488" y="168149"/>
                </a:lnTo>
                <a:lnTo>
                  <a:pt x="49734" y="168530"/>
                </a:lnTo>
                <a:lnTo>
                  <a:pt x="50954" y="168936"/>
                </a:lnTo>
                <a:lnTo>
                  <a:pt x="51804" y="169369"/>
                </a:lnTo>
                <a:lnTo>
                  <a:pt x="51804" y="165369"/>
                </a:lnTo>
                <a:close/>
              </a:path>
              <a:path w="442595" h="439420">
                <a:moveTo>
                  <a:pt x="54673" y="186486"/>
                </a:moveTo>
                <a:lnTo>
                  <a:pt x="53837" y="186908"/>
                </a:lnTo>
                <a:lnTo>
                  <a:pt x="53009" y="187365"/>
                </a:lnTo>
                <a:lnTo>
                  <a:pt x="51804" y="187707"/>
                </a:lnTo>
                <a:lnTo>
                  <a:pt x="51335" y="189359"/>
                </a:lnTo>
                <a:lnTo>
                  <a:pt x="50954" y="190552"/>
                </a:lnTo>
                <a:lnTo>
                  <a:pt x="50598" y="191796"/>
                </a:lnTo>
                <a:lnTo>
                  <a:pt x="54673" y="191796"/>
                </a:lnTo>
                <a:lnTo>
                  <a:pt x="54673" y="186486"/>
                </a:lnTo>
                <a:close/>
              </a:path>
              <a:path w="442595" h="439420">
                <a:moveTo>
                  <a:pt x="19659" y="421438"/>
                </a:moveTo>
                <a:lnTo>
                  <a:pt x="7354" y="421438"/>
                </a:lnTo>
                <a:lnTo>
                  <a:pt x="7354" y="424270"/>
                </a:lnTo>
                <a:lnTo>
                  <a:pt x="19659" y="424270"/>
                </a:lnTo>
                <a:lnTo>
                  <a:pt x="19659" y="421438"/>
                </a:lnTo>
                <a:close/>
              </a:path>
              <a:path w="442595" h="439420">
                <a:moveTo>
                  <a:pt x="14263" y="416130"/>
                </a:moveTo>
                <a:lnTo>
                  <a:pt x="8982" y="416130"/>
                </a:lnTo>
                <a:lnTo>
                  <a:pt x="10619" y="419381"/>
                </a:lnTo>
                <a:lnTo>
                  <a:pt x="11062" y="421055"/>
                </a:lnTo>
                <a:lnTo>
                  <a:pt x="9806" y="421438"/>
                </a:lnTo>
                <a:lnTo>
                  <a:pt x="13425" y="421438"/>
                </a:lnTo>
                <a:lnTo>
                  <a:pt x="14263" y="418200"/>
                </a:lnTo>
                <a:lnTo>
                  <a:pt x="14263" y="416130"/>
                </a:lnTo>
                <a:close/>
              </a:path>
              <a:path w="442595" h="439420">
                <a:moveTo>
                  <a:pt x="4942" y="416130"/>
                </a:moveTo>
                <a:lnTo>
                  <a:pt x="3251" y="416930"/>
                </a:lnTo>
                <a:lnTo>
                  <a:pt x="1717" y="417372"/>
                </a:lnTo>
                <a:lnTo>
                  <a:pt x="0" y="417794"/>
                </a:lnTo>
                <a:lnTo>
                  <a:pt x="3251" y="418579"/>
                </a:lnTo>
                <a:lnTo>
                  <a:pt x="4942" y="419025"/>
                </a:lnTo>
                <a:lnTo>
                  <a:pt x="4942" y="416130"/>
                </a:lnTo>
                <a:close/>
              </a:path>
            </a:pathLst>
          </a:custGeom>
          <a:solidFill>
            <a:srgbClr val="213B82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8" name="object 8"/>
          <p:cNvSpPr/>
          <p:nvPr/>
        </p:nvSpPr>
        <p:spPr>
          <a:xfrm>
            <a:off x="10263287" y="6346165"/>
            <a:ext cx="4899" cy="3266"/>
          </a:xfrm>
          <a:custGeom>
            <a:avLst/>
            <a:gdLst/>
            <a:ahLst/>
            <a:cxnLst/>
            <a:rect l="l" t="t" r="r" b="b"/>
            <a:pathLst>
              <a:path w="3809" h="2539">
                <a:moveTo>
                  <a:pt x="3225" y="0"/>
                </a:moveTo>
                <a:lnTo>
                  <a:pt x="2452" y="380"/>
                </a:lnTo>
                <a:lnTo>
                  <a:pt x="0" y="1169"/>
                </a:lnTo>
                <a:lnTo>
                  <a:pt x="1587" y="2033"/>
                </a:lnTo>
                <a:lnTo>
                  <a:pt x="2019" y="2033"/>
                </a:lnTo>
                <a:lnTo>
                  <a:pt x="2452" y="1601"/>
                </a:lnTo>
                <a:lnTo>
                  <a:pt x="2933" y="773"/>
                </a:lnTo>
                <a:lnTo>
                  <a:pt x="32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9" name="object 9"/>
          <p:cNvSpPr/>
          <p:nvPr/>
        </p:nvSpPr>
        <p:spPr>
          <a:xfrm>
            <a:off x="10257476" y="6356065"/>
            <a:ext cx="6531" cy="3266"/>
          </a:xfrm>
          <a:custGeom>
            <a:avLst/>
            <a:gdLst/>
            <a:ahLst/>
            <a:cxnLst/>
            <a:rect l="l" t="t" r="r" b="b"/>
            <a:pathLst>
              <a:path w="5079" h="2539">
                <a:moveTo>
                  <a:pt x="4075" y="0"/>
                </a:moveTo>
                <a:lnTo>
                  <a:pt x="2882" y="814"/>
                </a:lnTo>
                <a:lnTo>
                  <a:pt x="1623" y="1612"/>
                </a:lnTo>
                <a:lnTo>
                  <a:pt x="0" y="2058"/>
                </a:lnTo>
                <a:lnTo>
                  <a:pt x="3693" y="2058"/>
                </a:lnTo>
                <a:lnTo>
                  <a:pt x="4939" y="1612"/>
                </a:lnTo>
                <a:lnTo>
                  <a:pt x="4521" y="1195"/>
                </a:lnTo>
                <a:lnTo>
                  <a:pt x="4521" y="814"/>
                </a:lnTo>
                <a:lnTo>
                  <a:pt x="40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0" name="object 10"/>
          <p:cNvSpPr/>
          <p:nvPr/>
        </p:nvSpPr>
        <p:spPr>
          <a:xfrm>
            <a:off x="10161571" y="6364401"/>
            <a:ext cx="4082" cy="3266"/>
          </a:xfrm>
          <a:custGeom>
            <a:avLst/>
            <a:gdLst/>
            <a:ahLst/>
            <a:cxnLst/>
            <a:rect l="l" t="t" r="r" b="b"/>
            <a:pathLst>
              <a:path w="3175" h="2539">
                <a:moveTo>
                  <a:pt x="406" y="0"/>
                </a:moveTo>
                <a:lnTo>
                  <a:pt x="406" y="1638"/>
                </a:lnTo>
                <a:lnTo>
                  <a:pt x="0" y="2056"/>
                </a:lnTo>
                <a:lnTo>
                  <a:pt x="1169" y="2487"/>
                </a:lnTo>
                <a:lnTo>
                  <a:pt x="2847" y="2487"/>
                </a:lnTo>
                <a:lnTo>
                  <a:pt x="2084" y="1638"/>
                </a:lnTo>
                <a:lnTo>
                  <a:pt x="1169" y="875"/>
                </a:lnTo>
                <a:lnTo>
                  <a:pt x="4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1" name="object 11"/>
          <p:cNvSpPr/>
          <p:nvPr/>
        </p:nvSpPr>
        <p:spPr>
          <a:xfrm>
            <a:off x="10358221" y="6397890"/>
            <a:ext cx="20411" cy="25309"/>
          </a:xfrm>
          <a:custGeom>
            <a:avLst/>
            <a:gdLst/>
            <a:ahLst/>
            <a:cxnLst/>
            <a:rect l="l" t="t" r="r" b="b"/>
            <a:pathLst>
              <a:path w="15875" h="19685">
                <a:moveTo>
                  <a:pt x="14961" y="0"/>
                </a:moveTo>
                <a:lnTo>
                  <a:pt x="11746" y="2390"/>
                </a:lnTo>
                <a:lnTo>
                  <a:pt x="8891" y="4968"/>
                </a:lnTo>
                <a:lnTo>
                  <a:pt x="5259" y="6987"/>
                </a:lnTo>
                <a:lnTo>
                  <a:pt x="6134" y="8143"/>
                </a:lnTo>
                <a:lnTo>
                  <a:pt x="6857" y="8585"/>
                </a:lnTo>
                <a:lnTo>
                  <a:pt x="7303" y="9399"/>
                </a:lnTo>
                <a:lnTo>
                  <a:pt x="3657" y="12258"/>
                </a:lnTo>
                <a:lnTo>
                  <a:pt x="0" y="17538"/>
                </a:lnTo>
                <a:lnTo>
                  <a:pt x="6490" y="19573"/>
                </a:lnTo>
                <a:lnTo>
                  <a:pt x="9982" y="15507"/>
                </a:lnTo>
                <a:lnTo>
                  <a:pt x="15861" y="13920"/>
                </a:lnTo>
                <a:lnTo>
                  <a:pt x="15745" y="8143"/>
                </a:lnTo>
                <a:lnTo>
                  <a:pt x="15454" y="4968"/>
                </a:lnTo>
                <a:lnTo>
                  <a:pt x="149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2" name="object 12"/>
          <p:cNvSpPr/>
          <p:nvPr/>
        </p:nvSpPr>
        <p:spPr>
          <a:xfrm>
            <a:off x="10205536" y="6408350"/>
            <a:ext cx="3266" cy="4082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2542" y="0"/>
                </a:moveTo>
                <a:lnTo>
                  <a:pt x="0" y="0"/>
                </a:lnTo>
                <a:lnTo>
                  <a:pt x="878" y="839"/>
                </a:lnTo>
                <a:lnTo>
                  <a:pt x="1231" y="2070"/>
                </a:lnTo>
                <a:lnTo>
                  <a:pt x="1677" y="2908"/>
                </a:lnTo>
                <a:lnTo>
                  <a:pt x="1677" y="2070"/>
                </a:lnTo>
                <a:lnTo>
                  <a:pt x="2059" y="839"/>
                </a:lnTo>
                <a:lnTo>
                  <a:pt x="25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3" name="object 13"/>
          <p:cNvSpPr/>
          <p:nvPr/>
        </p:nvSpPr>
        <p:spPr>
          <a:xfrm>
            <a:off x="10147501" y="6413123"/>
            <a:ext cx="8981" cy="10614"/>
          </a:xfrm>
          <a:custGeom>
            <a:avLst/>
            <a:gdLst/>
            <a:ahLst/>
            <a:cxnLst/>
            <a:rect l="l" t="t" r="r" b="b"/>
            <a:pathLst>
              <a:path w="6984" h="8254">
                <a:moveTo>
                  <a:pt x="5626" y="0"/>
                </a:moveTo>
                <a:lnTo>
                  <a:pt x="773" y="0"/>
                </a:lnTo>
                <a:lnTo>
                  <a:pt x="0" y="4470"/>
                </a:lnTo>
                <a:lnTo>
                  <a:pt x="1191" y="5687"/>
                </a:lnTo>
                <a:lnTo>
                  <a:pt x="1993" y="7721"/>
                </a:lnTo>
                <a:lnTo>
                  <a:pt x="4064" y="6108"/>
                </a:lnTo>
                <a:lnTo>
                  <a:pt x="5245" y="4089"/>
                </a:lnTo>
                <a:lnTo>
                  <a:pt x="6883" y="2080"/>
                </a:lnTo>
                <a:lnTo>
                  <a:pt x="6385" y="1673"/>
                </a:lnTo>
                <a:lnTo>
                  <a:pt x="6033" y="812"/>
                </a:lnTo>
                <a:lnTo>
                  <a:pt x="56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4" name="object 14"/>
          <p:cNvSpPr/>
          <p:nvPr/>
        </p:nvSpPr>
        <p:spPr>
          <a:xfrm>
            <a:off x="10186200" y="6421560"/>
            <a:ext cx="7348" cy="7348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075" y="0"/>
                </a:moveTo>
                <a:lnTo>
                  <a:pt x="2095" y="1155"/>
                </a:lnTo>
                <a:lnTo>
                  <a:pt x="0" y="5623"/>
                </a:lnTo>
                <a:lnTo>
                  <a:pt x="5676" y="5623"/>
                </a:lnTo>
                <a:lnTo>
                  <a:pt x="5321" y="4063"/>
                </a:lnTo>
                <a:lnTo>
                  <a:pt x="4978" y="1954"/>
                </a:lnTo>
                <a:lnTo>
                  <a:pt x="40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5" name="object 15"/>
          <p:cNvSpPr/>
          <p:nvPr/>
        </p:nvSpPr>
        <p:spPr>
          <a:xfrm>
            <a:off x="10123246" y="6425175"/>
            <a:ext cx="25309" cy="38372"/>
          </a:xfrm>
          <a:custGeom>
            <a:avLst/>
            <a:gdLst/>
            <a:ahLst/>
            <a:cxnLst/>
            <a:rect l="l" t="t" r="r" b="b"/>
            <a:pathLst>
              <a:path w="19684" h="29845">
                <a:moveTo>
                  <a:pt x="4497" y="0"/>
                </a:moveTo>
                <a:lnTo>
                  <a:pt x="2858" y="814"/>
                </a:lnTo>
                <a:lnTo>
                  <a:pt x="2858" y="3671"/>
                </a:lnTo>
                <a:lnTo>
                  <a:pt x="0" y="7797"/>
                </a:lnTo>
                <a:lnTo>
                  <a:pt x="0" y="19569"/>
                </a:lnTo>
                <a:lnTo>
                  <a:pt x="904" y="29706"/>
                </a:lnTo>
                <a:lnTo>
                  <a:pt x="10264" y="29706"/>
                </a:lnTo>
                <a:lnTo>
                  <a:pt x="10631" y="27280"/>
                </a:lnTo>
                <a:lnTo>
                  <a:pt x="11926" y="23684"/>
                </a:lnTo>
                <a:lnTo>
                  <a:pt x="15493" y="21156"/>
                </a:lnTo>
                <a:lnTo>
                  <a:pt x="17890" y="21156"/>
                </a:lnTo>
                <a:lnTo>
                  <a:pt x="16985" y="19461"/>
                </a:lnTo>
                <a:lnTo>
                  <a:pt x="13156" y="13739"/>
                </a:lnTo>
                <a:lnTo>
                  <a:pt x="8781" y="7253"/>
                </a:lnTo>
                <a:lnTo>
                  <a:pt x="4497" y="0"/>
                </a:lnTo>
                <a:close/>
              </a:path>
              <a:path w="19684" h="29845">
                <a:moveTo>
                  <a:pt x="17890" y="21156"/>
                </a:moveTo>
                <a:lnTo>
                  <a:pt x="15493" y="21156"/>
                </a:lnTo>
                <a:lnTo>
                  <a:pt x="16779" y="23684"/>
                </a:lnTo>
                <a:lnTo>
                  <a:pt x="19634" y="24422"/>
                </a:lnTo>
                <a:lnTo>
                  <a:pt x="17890" y="211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6" name="object 16"/>
          <p:cNvSpPr/>
          <p:nvPr/>
        </p:nvSpPr>
        <p:spPr>
          <a:xfrm>
            <a:off x="10200922" y="6431973"/>
            <a:ext cx="7348" cy="14696"/>
          </a:xfrm>
          <a:custGeom>
            <a:avLst/>
            <a:gdLst/>
            <a:ahLst/>
            <a:cxnLst/>
            <a:rect l="l" t="t" r="r" b="b"/>
            <a:pathLst>
              <a:path w="5715" h="11429">
                <a:moveTo>
                  <a:pt x="734" y="0"/>
                </a:moveTo>
                <a:lnTo>
                  <a:pt x="0" y="2894"/>
                </a:lnTo>
                <a:lnTo>
                  <a:pt x="3225" y="11033"/>
                </a:lnTo>
                <a:lnTo>
                  <a:pt x="5270" y="6537"/>
                </a:lnTo>
                <a:lnTo>
                  <a:pt x="5270" y="2894"/>
                </a:lnTo>
                <a:lnTo>
                  <a:pt x="4126" y="2019"/>
                </a:lnTo>
                <a:lnTo>
                  <a:pt x="2397" y="1256"/>
                </a:lnTo>
                <a:lnTo>
                  <a:pt x="7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7" name="object 17"/>
          <p:cNvSpPr/>
          <p:nvPr/>
        </p:nvSpPr>
        <p:spPr>
          <a:xfrm>
            <a:off x="10150064" y="6431974"/>
            <a:ext cx="4899" cy="4082"/>
          </a:xfrm>
          <a:custGeom>
            <a:avLst/>
            <a:gdLst/>
            <a:ahLst/>
            <a:cxnLst/>
            <a:rect l="l" t="t" r="r" b="b"/>
            <a:pathLst>
              <a:path w="3809" h="3175">
                <a:moveTo>
                  <a:pt x="3632" y="0"/>
                </a:moveTo>
                <a:lnTo>
                  <a:pt x="2372" y="810"/>
                </a:lnTo>
                <a:lnTo>
                  <a:pt x="1587" y="1648"/>
                </a:lnTo>
                <a:lnTo>
                  <a:pt x="0" y="2513"/>
                </a:lnTo>
                <a:lnTo>
                  <a:pt x="1587" y="2894"/>
                </a:lnTo>
                <a:lnTo>
                  <a:pt x="3632" y="2894"/>
                </a:lnTo>
                <a:lnTo>
                  <a:pt x="36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8" name="object 18"/>
          <p:cNvSpPr/>
          <p:nvPr/>
        </p:nvSpPr>
        <p:spPr>
          <a:xfrm>
            <a:off x="10301567" y="6463355"/>
            <a:ext cx="5715" cy="9797"/>
          </a:xfrm>
          <a:custGeom>
            <a:avLst/>
            <a:gdLst/>
            <a:ahLst/>
            <a:cxnLst/>
            <a:rect l="l" t="t" r="r" b="b"/>
            <a:pathLst>
              <a:path w="4445" h="7620">
                <a:moveTo>
                  <a:pt x="3188" y="0"/>
                </a:moveTo>
                <a:lnTo>
                  <a:pt x="2376" y="482"/>
                </a:lnTo>
                <a:lnTo>
                  <a:pt x="1576" y="482"/>
                </a:lnTo>
                <a:lnTo>
                  <a:pt x="396" y="814"/>
                </a:lnTo>
                <a:lnTo>
                  <a:pt x="0" y="4038"/>
                </a:lnTo>
                <a:lnTo>
                  <a:pt x="1576" y="7340"/>
                </a:lnTo>
                <a:lnTo>
                  <a:pt x="4024" y="7340"/>
                </a:lnTo>
                <a:lnTo>
                  <a:pt x="3899" y="4038"/>
                </a:lnTo>
                <a:lnTo>
                  <a:pt x="3671" y="2476"/>
                </a:lnTo>
                <a:lnTo>
                  <a:pt x="31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9" name="object 19"/>
          <p:cNvSpPr/>
          <p:nvPr/>
        </p:nvSpPr>
        <p:spPr>
          <a:xfrm>
            <a:off x="10184685" y="6463356"/>
            <a:ext cx="7348" cy="7348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000" y="0"/>
                </a:moveTo>
                <a:lnTo>
                  <a:pt x="0" y="0"/>
                </a:lnTo>
                <a:lnTo>
                  <a:pt x="407" y="814"/>
                </a:lnTo>
                <a:lnTo>
                  <a:pt x="644" y="1666"/>
                </a:lnTo>
                <a:lnTo>
                  <a:pt x="763" y="2872"/>
                </a:lnTo>
                <a:lnTo>
                  <a:pt x="2462" y="3696"/>
                </a:lnTo>
                <a:lnTo>
                  <a:pt x="4000" y="4536"/>
                </a:lnTo>
                <a:lnTo>
                  <a:pt x="5256" y="5309"/>
                </a:lnTo>
                <a:lnTo>
                  <a:pt x="4864" y="3696"/>
                </a:lnTo>
                <a:lnTo>
                  <a:pt x="4457" y="1666"/>
                </a:lnTo>
                <a:lnTo>
                  <a:pt x="4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0" name="object 20"/>
          <p:cNvSpPr/>
          <p:nvPr/>
        </p:nvSpPr>
        <p:spPr>
          <a:xfrm>
            <a:off x="10201871" y="6465003"/>
            <a:ext cx="5715" cy="3266"/>
          </a:xfrm>
          <a:custGeom>
            <a:avLst/>
            <a:gdLst/>
            <a:ahLst/>
            <a:cxnLst/>
            <a:rect l="l" t="t" r="r" b="b"/>
            <a:pathLst>
              <a:path w="4445" h="2539">
                <a:moveTo>
                  <a:pt x="4089" y="0"/>
                </a:moveTo>
                <a:lnTo>
                  <a:pt x="0" y="0"/>
                </a:lnTo>
                <a:lnTo>
                  <a:pt x="0" y="2411"/>
                </a:lnTo>
                <a:lnTo>
                  <a:pt x="3392" y="1587"/>
                </a:lnTo>
                <a:lnTo>
                  <a:pt x="40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1" name="object 21"/>
          <p:cNvSpPr/>
          <p:nvPr/>
        </p:nvSpPr>
        <p:spPr>
          <a:xfrm>
            <a:off x="10200511" y="6471719"/>
            <a:ext cx="9797" cy="5715"/>
          </a:xfrm>
          <a:custGeom>
            <a:avLst/>
            <a:gdLst/>
            <a:ahLst/>
            <a:cxnLst/>
            <a:rect l="l" t="t" r="r" b="b"/>
            <a:pathLst>
              <a:path w="7620" h="4445">
                <a:moveTo>
                  <a:pt x="6451" y="0"/>
                </a:moveTo>
                <a:lnTo>
                  <a:pt x="4787" y="457"/>
                </a:lnTo>
                <a:lnTo>
                  <a:pt x="2336" y="835"/>
                </a:lnTo>
                <a:lnTo>
                  <a:pt x="0" y="835"/>
                </a:lnTo>
                <a:lnTo>
                  <a:pt x="2717" y="2095"/>
                </a:lnTo>
                <a:lnTo>
                  <a:pt x="5586" y="3312"/>
                </a:lnTo>
                <a:lnTo>
                  <a:pt x="7566" y="4089"/>
                </a:lnTo>
                <a:lnTo>
                  <a:pt x="6844" y="1638"/>
                </a:lnTo>
                <a:lnTo>
                  <a:pt x="64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2" name="object 22"/>
          <p:cNvSpPr/>
          <p:nvPr/>
        </p:nvSpPr>
        <p:spPr>
          <a:xfrm>
            <a:off x="10118599" y="6471719"/>
            <a:ext cx="31841" cy="44087"/>
          </a:xfrm>
          <a:custGeom>
            <a:avLst/>
            <a:gdLst/>
            <a:ahLst/>
            <a:cxnLst/>
            <a:rect l="l" t="t" r="r" b="b"/>
            <a:pathLst>
              <a:path w="24765" h="34289">
                <a:moveTo>
                  <a:pt x="9828" y="0"/>
                </a:moveTo>
                <a:lnTo>
                  <a:pt x="8114" y="5688"/>
                </a:lnTo>
                <a:lnTo>
                  <a:pt x="12139" y="9028"/>
                </a:lnTo>
                <a:lnTo>
                  <a:pt x="13068" y="11049"/>
                </a:lnTo>
                <a:lnTo>
                  <a:pt x="10144" y="13460"/>
                </a:lnTo>
                <a:lnTo>
                  <a:pt x="6959" y="15530"/>
                </a:lnTo>
                <a:lnTo>
                  <a:pt x="3618" y="17575"/>
                </a:lnTo>
                <a:lnTo>
                  <a:pt x="4075" y="19151"/>
                </a:lnTo>
                <a:lnTo>
                  <a:pt x="4075" y="21590"/>
                </a:lnTo>
                <a:lnTo>
                  <a:pt x="5652" y="22057"/>
                </a:lnTo>
                <a:lnTo>
                  <a:pt x="7315" y="22453"/>
                </a:lnTo>
                <a:lnTo>
                  <a:pt x="8571" y="22820"/>
                </a:lnTo>
                <a:lnTo>
                  <a:pt x="8571" y="26543"/>
                </a:lnTo>
                <a:lnTo>
                  <a:pt x="1181" y="30999"/>
                </a:lnTo>
                <a:lnTo>
                  <a:pt x="0" y="33844"/>
                </a:lnTo>
                <a:lnTo>
                  <a:pt x="8928" y="31951"/>
                </a:lnTo>
                <a:lnTo>
                  <a:pt x="14270" y="29372"/>
                </a:lnTo>
                <a:lnTo>
                  <a:pt x="16861" y="24352"/>
                </a:lnTo>
                <a:lnTo>
                  <a:pt x="17539" y="15138"/>
                </a:lnTo>
                <a:lnTo>
                  <a:pt x="20789" y="13460"/>
                </a:lnTo>
                <a:lnTo>
                  <a:pt x="24472" y="13460"/>
                </a:lnTo>
                <a:lnTo>
                  <a:pt x="24472" y="8139"/>
                </a:lnTo>
                <a:lnTo>
                  <a:pt x="20789" y="7783"/>
                </a:lnTo>
                <a:lnTo>
                  <a:pt x="17118" y="6145"/>
                </a:lnTo>
                <a:lnTo>
                  <a:pt x="98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3" name="object 23"/>
          <p:cNvSpPr/>
          <p:nvPr/>
        </p:nvSpPr>
        <p:spPr>
          <a:xfrm>
            <a:off x="10217120" y="6473387"/>
            <a:ext cx="10614" cy="5715"/>
          </a:xfrm>
          <a:custGeom>
            <a:avLst/>
            <a:gdLst/>
            <a:ahLst/>
            <a:cxnLst/>
            <a:rect l="l" t="t" r="r" b="b"/>
            <a:pathLst>
              <a:path w="8254" h="4445">
                <a:moveTo>
                  <a:pt x="2896" y="0"/>
                </a:moveTo>
                <a:lnTo>
                  <a:pt x="0" y="0"/>
                </a:lnTo>
                <a:lnTo>
                  <a:pt x="812" y="1612"/>
                </a:lnTo>
                <a:lnTo>
                  <a:pt x="1677" y="3175"/>
                </a:lnTo>
                <a:lnTo>
                  <a:pt x="2501" y="4391"/>
                </a:lnTo>
                <a:lnTo>
                  <a:pt x="7354" y="4391"/>
                </a:lnTo>
                <a:lnTo>
                  <a:pt x="7786" y="3632"/>
                </a:lnTo>
                <a:lnTo>
                  <a:pt x="8204" y="2792"/>
                </a:lnTo>
                <a:lnTo>
                  <a:pt x="8204" y="1612"/>
                </a:lnTo>
                <a:lnTo>
                  <a:pt x="4913" y="798"/>
                </a:lnTo>
                <a:lnTo>
                  <a:pt x="28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4" name="object 24"/>
          <p:cNvSpPr/>
          <p:nvPr/>
        </p:nvSpPr>
        <p:spPr>
          <a:xfrm>
            <a:off x="10364977" y="6483801"/>
            <a:ext cx="31024" cy="40005"/>
          </a:xfrm>
          <a:custGeom>
            <a:avLst/>
            <a:gdLst/>
            <a:ahLst/>
            <a:cxnLst/>
            <a:rect l="l" t="t" r="r" b="b"/>
            <a:pathLst>
              <a:path w="24129" h="31114">
                <a:moveTo>
                  <a:pt x="15768" y="23240"/>
                </a:moveTo>
                <a:lnTo>
                  <a:pt x="12636" y="23240"/>
                </a:lnTo>
                <a:lnTo>
                  <a:pt x="14302" y="28497"/>
                </a:lnTo>
                <a:lnTo>
                  <a:pt x="21996" y="30974"/>
                </a:lnTo>
                <a:lnTo>
                  <a:pt x="19141" y="27762"/>
                </a:lnTo>
                <a:lnTo>
                  <a:pt x="16358" y="24090"/>
                </a:lnTo>
                <a:lnTo>
                  <a:pt x="15768" y="23240"/>
                </a:lnTo>
                <a:close/>
              </a:path>
              <a:path w="24129" h="31114">
                <a:moveTo>
                  <a:pt x="6109" y="0"/>
                </a:moveTo>
                <a:lnTo>
                  <a:pt x="3633" y="457"/>
                </a:lnTo>
                <a:lnTo>
                  <a:pt x="1602" y="1230"/>
                </a:lnTo>
                <a:lnTo>
                  <a:pt x="0" y="4521"/>
                </a:lnTo>
                <a:lnTo>
                  <a:pt x="878" y="5751"/>
                </a:lnTo>
                <a:lnTo>
                  <a:pt x="1602" y="6540"/>
                </a:lnTo>
                <a:lnTo>
                  <a:pt x="2034" y="7339"/>
                </a:lnTo>
                <a:lnTo>
                  <a:pt x="1602" y="8178"/>
                </a:lnTo>
                <a:lnTo>
                  <a:pt x="0" y="9752"/>
                </a:lnTo>
                <a:lnTo>
                  <a:pt x="1231" y="10982"/>
                </a:lnTo>
                <a:lnTo>
                  <a:pt x="2858" y="13423"/>
                </a:lnTo>
                <a:lnTo>
                  <a:pt x="2415" y="17157"/>
                </a:lnTo>
                <a:lnTo>
                  <a:pt x="1602" y="20725"/>
                </a:lnTo>
                <a:lnTo>
                  <a:pt x="878" y="24457"/>
                </a:lnTo>
                <a:lnTo>
                  <a:pt x="12636" y="23240"/>
                </a:lnTo>
                <a:lnTo>
                  <a:pt x="15768" y="23240"/>
                </a:lnTo>
                <a:lnTo>
                  <a:pt x="13464" y="19925"/>
                </a:lnTo>
                <a:lnTo>
                  <a:pt x="15102" y="18694"/>
                </a:lnTo>
                <a:lnTo>
                  <a:pt x="24066" y="18694"/>
                </a:lnTo>
                <a:lnTo>
                  <a:pt x="24066" y="15874"/>
                </a:lnTo>
                <a:lnTo>
                  <a:pt x="19404" y="14504"/>
                </a:lnTo>
                <a:lnTo>
                  <a:pt x="13849" y="14504"/>
                </a:lnTo>
                <a:lnTo>
                  <a:pt x="10169" y="11589"/>
                </a:lnTo>
                <a:lnTo>
                  <a:pt x="6109" y="0"/>
                </a:lnTo>
                <a:close/>
              </a:path>
              <a:path w="24129" h="31114">
                <a:moveTo>
                  <a:pt x="24066" y="18694"/>
                </a:moveTo>
                <a:lnTo>
                  <a:pt x="15102" y="18694"/>
                </a:lnTo>
                <a:lnTo>
                  <a:pt x="24066" y="19925"/>
                </a:lnTo>
                <a:lnTo>
                  <a:pt x="24066" y="18694"/>
                </a:lnTo>
                <a:close/>
              </a:path>
              <a:path w="24129" h="31114">
                <a:moveTo>
                  <a:pt x="18149" y="14134"/>
                </a:moveTo>
                <a:lnTo>
                  <a:pt x="13849" y="14504"/>
                </a:lnTo>
                <a:lnTo>
                  <a:pt x="19404" y="14504"/>
                </a:lnTo>
                <a:lnTo>
                  <a:pt x="18149" y="1413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5" name="object 25"/>
          <p:cNvSpPr/>
          <p:nvPr/>
        </p:nvSpPr>
        <p:spPr>
          <a:xfrm>
            <a:off x="10381238" y="6492669"/>
            <a:ext cx="4082" cy="5715"/>
          </a:xfrm>
          <a:custGeom>
            <a:avLst/>
            <a:gdLst/>
            <a:ahLst/>
            <a:cxnLst/>
            <a:rect l="l" t="t" r="r" b="b"/>
            <a:pathLst>
              <a:path w="3175" h="4445">
                <a:moveTo>
                  <a:pt x="1196" y="0"/>
                </a:moveTo>
                <a:lnTo>
                  <a:pt x="814" y="1703"/>
                </a:lnTo>
                <a:lnTo>
                  <a:pt x="317" y="2857"/>
                </a:lnTo>
                <a:lnTo>
                  <a:pt x="0" y="4089"/>
                </a:lnTo>
                <a:lnTo>
                  <a:pt x="2794" y="4089"/>
                </a:lnTo>
                <a:lnTo>
                  <a:pt x="2452" y="2857"/>
                </a:lnTo>
                <a:lnTo>
                  <a:pt x="2005" y="1703"/>
                </a:lnTo>
                <a:lnTo>
                  <a:pt x="11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6" name="object 26"/>
          <p:cNvSpPr/>
          <p:nvPr/>
        </p:nvSpPr>
        <p:spPr>
          <a:xfrm>
            <a:off x="10131241" y="6513672"/>
            <a:ext cx="17145" cy="10614"/>
          </a:xfrm>
          <a:custGeom>
            <a:avLst/>
            <a:gdLst/>
            <a:ahLst/>
            <a:cxnLst/>
            <a:rect l="l" t="t" r="r" b="b"/>
            <a:pathLst>
              <a:path w="13334" h="8254">
                <a:moveTo>
                  <a:pt x="10565" y="0"/>
                </a:moveTo>
                <a:lnTo>
                  <a:pt x="7707" y="1217"/>
                </a:lnTo>
                <a:lnTo>
                  <a:pt x="0" y="4025"/>
                </a:lnTo>
                <a:lnTo>
                  <a:pt x="0" y="7733"/>
                </a:lnTo>
                <a:lnTo>
                  <a:pt x="1954" y="6512"/>
                </a:lnTo>
                <a:lnTo>
                  <a:pt x="4050" y="5270"/>
                </a:lnTo>
                <a:lnTo>
                  <a:pt x="5712" y="4532"/>
                </a:lnTo>
                <a:lnTo>
                  <a:pt x="12976" y="4532"/>
                </a:lnTo>
                <a:lnTo>
                  <a:pt x="10565" y="0"/>
                </a:lnTo>
                <a:close/>
              </a:path>
              <a:path w="13334" h="8254">
                <a:moveTo>
                  <a:pt x="12976" y="4532"/>
                </a:moveTo>
                <a:lnTo>
                  <a:pt x="5712" y="4532"/>
                </a:lnTo>
                <a:lnTo>
                  <a:pt x="8481" y="5702"/>
                </a:lnTo>
                <a:lnTo>
                  <a:pt x="12650" y="5702"/>
                </a:lnTo>
                <a:lnTo>
                  <a:pt x="12976" y="45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7" name="object 27"/>
          <p:cNvSpPr/>
          <p:nvPr/>
        </p:nvSpPr>
        <p:spPr>
          <a:xfrm>
            <a:off x="10366112" y="6517306"/>
            <a:ext cx="4082" cy="4899"/>
          </a:xfrm>
          <a:custGeom>
            <a:avLst/>
            <a:gdLst/>
            <a:ahLst/>
            <a:cxnLst/>
            <a:rect l="l" t="t" r="r" b="b"/>
            <a:pathLst>
              <a:path w="3175" h="3810">
                <a:moveTo>
                  <a:pt x="0" y="3696"/>
                </a:moveTo>
                <a:lnTo>
                  <a:pt x="2757" y="3696"/>
                </a:lnTo>
                <a:lnTo>
                  <a:pt x="2757" y="0"/>
                </a:lnTo>
                <a:lnTo>
                  <a:pt x="0" y="0"/>
                </a:lnTo>
                <a:lnTo>
                  <a:pt x="0" y="36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8" name="object 28"/>
          <p:cNvSpPr/>
          <p:nvPr/>
        </p:nvSpPr>
        <p:spPr>
          <a:xfrm>
            <a:off x="10377100" y="6528855"/>
            <a:ext cx="8164" cy="6531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4807" y="3618"/>
                </a:moveTo>
                <a:lnTo>
                  <a:pt x="4406" y="3618"/>
                </a:lnTo>
                <a:lnTo>
                  <a:pt x="4406" y="4823"/>
                </a:lnTo>
                <a:lnTo>
                  <a:pt x="4807" y="3618"/>
                </a:lnTo>
                <a:close/>
              </a:path>
              <a:path w="6350" h="5079">
                <a:moveTo>
                  <a:pt x="6008" y="0"/>
                </a:moveTo>
                <a:lnTo>
                  <a:pt x="4028" y="353"/>
                </a:lnTo>
                <a:lnTo>
                  <a:pt x="1181" y="353"/>
                </a:lnTo>
                <a:lnTo>
                  <a:pt x="0" y="4406"/>
                </a:lnTo>
                <a:lnTo>
                  <a:pt x="4406" y="3618"/>
                </a:lnTo>
                <a:lnTo>
                  <a:pt x="4807" y="3618"/>
                </a:lnTo>
                <a:lnTo>
                  <a:pt x="60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9" name="object 29"/>
          <p:cNvSpPr txBox="1"/>
          <p:nvPr/>
        </p:nvSpPr>
        <p:spPr>
          <a:xfrm>
            <a:off x="1858311" y="6323798"/>
            <a:ext cx="100421" cy="214363"/>
          </a:xfrm>
          <a:prstGeom prst="rect">
            <a:avLst/>
          </a:prstGeom>
        </p:spPr>
        <p:txBody>
          <a:bodyPr vert="horz" wrap="square" lIns="0" tIns="16329" rIns="0" bIns="0" rtlCol="0">
            <a:spAutoFit/>
          </a:bodyPr>
          <a:lstStyle/>
          <a:p>
            <a:pPr>
              <a:spcBef>
                <a:spcPts val="129"/>
              </a:spcBef>
            </a:pPr>
            <a:r>
              <a:rPr sz="1286" b="1" dirty="0">
                <a:solidFill>
                  <a:srgbClr val="FFFFFF"/>
                </a:solidFill>
                <a:latin typeface="Source Sans Pro Semibold"/>
                <a:cs typeface="Source Sans Pro Semibold"/>
              </a:rPr>
              <a:t>9</a:t>
            </a:r>
            <a:endParaRPr sz="1286">
              <a:latin typeface="Source Sans Pro Semibold"/>
              <a:cs typeface="Source Sans Pro Semibold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79614" y="315304"/>
            <a:ext cx="11564456" cy="550459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66" y="666923"/>
            <a:ext cx="3494087" cy="4322762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423166" y="5023965"/>
            <a:ext cx="3494086" cy="65837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 smtClean="0"/>
              <a:t>Anyinofi</a:t>
            </a:r>
            <a:r>
              <a:rPr lang="en-GB" sz="2000" dirty="0" smtClean="0"/>
              <a:t> electricity project</a:t>
            </a:r>
            <a:endParaRPr lang="en-GB" sz="2000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067" y="733913"/>
            <a:ext cx="3528576" cy="391489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38" name="Rectangle 37"/>
          <p:cNvSpPr/>
          <p:nvPr/>
        </p:nvSpPr>
        <p:spPr>
          <a:xfrm>
            <a:off x="4554067" y="4243753"/>
            <a:ext cx="3528577" cy="84845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Community solar system</a:t>
            </a:r>
            <a:endParaRPr lang="en-GB" dirty="0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614" y="733913"/>
            <a:ext cx="3174586" cy="372830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41" name="Rectangle 40"/>
          <p:cNvSpPr/>
          <p:nvPr/>
        </p:nvSpPr>
        <p:spPr>
          <a:xfrm>
            <a:off x="8356994" y="4462219"/>
            <a:ext cx="3164206" cy="8135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Community power extension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75354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57564" y="6274367"/>
            <a:ext cx="8401050" cy="349431"/>
          </a:xfrm>
          <a:custGeom>
            <a:avLst/>
            <a:gdLst/>
            <a:ahLst/>
            <a:cxnLst/>
            <a:rect l="l" t="t" r="r" b="b"/>
            <a:pathLst>
              <a:path w="6534150" h="271779">
                <a:moveTo>
                  <a:pt x="0" y="271551"/>
                </a:moveTo>
                <a:lnTo>
                  <a:pt x="6533866" y="271551"/>
                </a:lnTo>
                <a:lnTo>
                  <a:pt x="6533866" y="0"/>
                </a:lnTo>
                <a:lnTo>
                  <a:pt x="0" y="0"/>
                </a:lnTo>
                <a:lnTo>
                  <a:pt x="0" y="271551"/>
                </a:lnTo>
                <a:close/>
              </a:path>
            </a:pathLst>
          </a:custGeom>
          <a:solidFill>
            <a:srgbClr val="E9E8F3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3" name="object 3"/>
          <p:cNvSpPr txBox="1"/>
          <p:nvPr/>
        </p:nvSpPr>
        <p:spPr>
          <a:xfrm>
            <a:off x="2557564" y="6321871"/>
            <a:ext cx="8401050" cy="194551"/>
          </a:xfrm>
          <a:prstGeom prst="rect">
            <a:avLst/>
          </a:prstGeom>
        </p:spPr>
        <p:txBody>
          <a:bodyPr vert="horz" wrap="square" lIns="0" tIns="16329" rIns="0" bIns="0" rtlCol="0">
            <a:spAutoFit/>
          </a:bodyPr>
          <a:lstStyle/>
          <a:p>
            <a:pPr marL="3393856">
              <a:spcBef>
                <a:spcPts val="129"/>
              </a:spcBef>
            </a:pPr>
            <a:r>
              <a:rPr sz="1157" dirty="0">
                <a:solidFill>
                  <a:srgbClr val="1F448C"/>
                </a:solidFill>
                <a:latin typeface="Arial"/>
                <a:cs typeface="Arial"/>
              </a:rPr>
              <a:t>NEW </a:t>
            </a:r>
            <a:r>
              <a:rPr sz="1157" spc="-26" dirty="0">
                <a:solidFill>
                  <a:srgbClr val="1F448C"/>
                </a:solidFill>
                <a:latin typeface="Arial"/>
                <a:cs typeface="Arial"/>
              </a:rPr>
              <a:t>PATRIOTIC PARTY </a:t>
            </a:r>
            <a:r>
              <a:rPr sz="1157" dirty="0">
                <a:solidFill>
                  <a:srgbClr val="1F448C"/>
                </a:solidFill>
                <a:latin typeface="Arial"/>
                <a:cs typeface="Arial"/>
              </a:rPr>
              <a:t>(NPP) </a:t>
            </a:r>
            <a:r>
              <a:rPr sz="1157" spc="-6" dirty="0">
                <a:solidFill>
                  <a:srgbClr val="233E83"/>
                </a:solidFill>
                <a:latin typeface="Arial"/>
                <a:cs typeface="Arial"/>
              </a:rPr>
              <a:t>• </a:t>
            </a:r>
            <a:r>
              <a:rPr sz="1157" spc="-6" dirty="0">
                <a:solidFill>
                  <a:srgbClr val="ED1C24"/>
                </a:solidFill>
                <a:latin typeface="Arial"/>
                <a:cs typeface="Arial"/>
              </a:rPr>
              <a:t>2020</a:t>
            </a:r>
            <a:r>
              <a:rPr sz="1157" spc="26" dirty="0">
                <a:solidFill>
                  <a:srgbClr val="ED1C24"/>
                </a:solidFill>
                <a:latin typeface="Arial"/>
                <a:cs typeface="Arial"/>
              </a:rPr>
              <a:t> </a:t>
            </a:r>
            <a:r>
              <a:rPr sz="1157" spc="-6" dirty="0">
                <a:solidFill>
                  <a:srgbClr val="ED1C24"/>
                </a:solidFill>
                <a:latin typeface="Arial"/>
                <a:cs typeface="Arial"/>
              </a:rPr>
              <a:t>MANIFESTO</a:t>
            </a:r>
            <a:endParaRPr sz="1157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089452" y="5980281"/>
            <a:ext cx="637629" cy="587829"/>
          </a:xfrm>
          <a:custGeom>
            <a:avLst/>
            <a:gdLst/>
            <a:ahLst/>
            <a:cxnLst/>
            <a:rect l="l" t="t" r="r" b="b"/>
            <a:pathLst>
              <a:path w="495934" h="457200">
                <a:moveTo>
                  <a:pt x="43044" y="450849"/>
                </a:moveTo>
                <a:lnTo>
                  <a:pt x="32256" y="450849"/>
                </a:lnTo>
                <a:lnTo>
                  <a:pt x="32969" y="452119"/>
                </a:lnTo>
                <a:lnTo>
                  <a:pt x="18796" y="454659"/>
                </a:lnTo>
                <a:lnTo>
                  <a:pt x="19239" y="455929"/>
                </a:lnTo>
                <a:lnTo>
                  <a:pt x="19594" y="457199"/>
                </a:lnTo>
                <a:lnTo>
                  <a:pt x="39585" y="457199"/>
                </a:lnTo>
                <a:lnTo>
                  <a:pt x="39938" y="454659"/>
                </a:lnTo>
                <a:lnTo>
                  <a:pt x="43044" y="450849"/>
                </a:lnTo>
                <a:close/>
              </a:path>
              <a:path w="495934" h="457200">
                <a:moveTo>
                  <a:pt x="26986" y="322579"/>
                </a:moveTo>
                <a:lnTo>
                  <a:pt x="31307" y="341629"/>
                </a:lnTo>
                <a:lnTo>
                  <a:pt x="31965" y="350519"/>
                </a:lnTo>
                <a:lnTo>
                  <a:pt x="30200" y="358139"/>
                </a:lnTo>
                <a:lnTo>
                  <a:pt x="30271" y="405129"/>
                </a:lnTo>
                <a:lnTo>
                  <a:pt x="24533" y="424179"/>
                </a:lnTo>
                <a:lnTo>
                  <a:pt x="7352" y="436879"/>
                </a:lnTo>
                <a:lnTo>
                  <a:pt x="9331" y="439419"/>
                </a:lnTo>
                <a:lnTo>
                  <a:pt x="13486" y="445769"/>
                </a:lnTo>
                <a:lnTo>
                  <a:pt x="9331" y="445769"/>
                </a:lnTo>
                <a:lnTo>
                  <a:pt x="5397" y="447039"/>
                </a:lnTo>
                <a:lnTo>
                  <a:pt x="914" y="447039"/>
                </a:lnTo>
                <a:lnTo>
                  <a:pt x="914" y="448309"/>
                </a:lnTo>
                <a:lnTo>
                  <a:pt x="443" y="450849"/>
                </a:lnTo>
                <a:lnTo>
                  <a:pt x="0" y="452119"/>
                </a:lnTo>
                <a:lnTo>
                  <a:pt x="12908" y="452119"/>
                </a:lnTo>
                <a:lnTo>
                  <a:pt x="20379" y="450849"/>
                </a:lnTo>
                <a:lnTo>
                  <a:pt x="43044" y="450849"/>
                </a:lnTo>
                <a:lnTo>
                  <a:pt x="44079" y="449579"/>
                </a:lnTo>
                <a:lnTo>
                  <a:pt x="48132" y="448309"/>
                </a:lnTo>
                <a:lnTo>
                  <a:pt x="47358" y="448309"/>
                </a:lnTo>
                <a:lnTo>
                  <a:pt x="46530" y="447039"/>
                </a:lnTo>
                <a:lnTo>
                  <a:pt x="45248" y="445769"/>
                </a:lnTo>
                <a:lnTo>
                  <a:pt x="45248" y="444499"/>
                </a:lnTo>
                <a:lnTo>
                  <a:pt x="30200" y="444499"/>
                </a:lnTo>
                <a:lnTo>
                  <a:pt x="21625" y="440689"/>
                </a:lnTo>
                <a:lnTo>
                  <a:pt x="22489" y="436879"/>
                </a:lnTo>
                <a:lnTo>
                  <a:pt x="24930" y="434339"/>
                </a:lnTo>
                <a:lnTo>
                  <a:pt x="68160" y="434339"/>
                </a:lnTo>
                <a:lnTo>
                  <a:pt x="69303" y="427989"/>
                </a:lnTo>
                <a:lnTo>
                  <a:pt x="69506" y="411479"/>
                </a:lnTo>
                <a:lnTo>
                  <a:pt x="70592" y="387349"/>
                </a:lnTo>
                <a:lnTo>
                  <a:pt x="73278" y="364489"/>
                </a:lnTo>
                <a:lnTo>
                  <a:pt x="78282" y="349249"/>
                </a:lnTo>
                <a:lnTo>
                  <a:pt x="125357" y="349249"/>
                </a:lnTo>
                <a:lnTo>
                  <a:pt x="125949" y="340359"/>
                </a:lnTo>
                <a:lnTo>
                  <a:pt x="51001" y="340359"/>
                </a:lnTo>
                <a:lnTo>
                  <a:pt x="39585" y="337819"/>
                </a:lnTo>
                <a:lnTo>
                  <a:pt x="39128" y="335279"/>
                </a:lnTo>
                <a:lnTo>
                  <a:pt x="38365" y="330199"/>
                </a:lnTo>
                <a:lnTo>
                  <a:pt x="37083" y="330199"/>
                </a:lnTo>
                <a:lnTo>
                  <a:pt x="35496" y="328929"/>
                </a:lnTo>
                <a:lnTo>
                  <a:pt x="33869" y="328929"/>
                </a:lnTo>
                <a:lnTo>
                  <a:pt x="33869" y="327659"/>
                </a:lnTo>
                <a:lnTo>
                  <a:pt x="33477" y="326389"/>
                </a:lnTo>
                <a:lnTo>
                  <a:pt x="32969" y="325119"/>
                </a:lnTo>
                <a:lnTo>
                  <a:pt x="31000" y="323849"/>
                </a:lnTo>
                <a:lnTo>
                  <a:pt x="26986" y="322579"/>
                </a:lnTo>
                <a:close/>
              </a:path>
              <a:path w="495934" h="457200">
                <a:moveTo>
                  <a:pt x="159458" y="443229"/>
                </a:moveTo>
                <a:lnTo>
                  <a:pt x="123214" y="443229"/>
                </a:lnTo>
                <a:lnTo>
                  <a:pt x="121993" y="445769"/>
                </a:lnTo>
                <a:lnTo>
                  <a:pt x="123214" y="448309"/>
                </a:lnTo>
                <a:lnTo>
                  <a:pt x="134405" y="449579"/>
                </a:lnTo>
                <a:lnTo>
                  <a:pt x="153168" y="449579"/>
                </a:lnTo>
                <a:lnTo>
                  <a:pt x="162331" y="448309"/>
                </a:lnTo>
                <a:lnTo>
                  <a:pt x="162331" y="445769"/>
                </a:lnTo>
                <a:lnTo>
                  <a:pt x="159458" y="445769"/>
                </a:lnTo>
                <a:lnTo>
                  <a:pt x="157810" y="444499"/>
                </a:lnTo>
                <a:lnTo>
                  <a:pt x="159458" y="443229"/>
                </a:lnTo>
                <a:close/>
              </a:path>
              <a:path w="495934" h="457200">
                <a:moveTo>
                  <a:pt x="243823" y="396239"/>
                </a:moveTo>
                <a:lnTo>
                  <a:pt x="198183" y="396239"/>
                </a:lnTo>
                <a:lnTo>
                  <a:pt x="202741" y="397509"/>
                </a:lnTo>
                <a:lnTo>
                  <a:pt x="201998" y="410209"/>
                </a:lnTo>
                <a:lnTo>
                  <a:pt x="201874" y="422909"/>
                </a:lnTo>
                <a:lnTo>
                  <a:pt x="201998" y="426719"/>
                </a:lnTo>
                <a:lnTo>
                  <a:pt x="202741" y="435609"/>
                </a:lnTo>
                <a:lnTo>
                  <a:pt x="200621" y="440689"/>
                </a:lnTo>
                <a:lnTo>
                  <a:pt x="197319" y="440689"/>
                </a:lnTo>
                <a:lnTo>
                  <a:pt x="197319" y="445769"/>
                </a:lnTo>
                <a:lnTo>
                  <a:pt x="207481" y="447039"/>
                </a:lnTo>
                <a:lnTo>
                  <a:pt x="214223" y="448309"/>
                </a:lnTo>
                <a:lnTo>
                  <a:pt x="219679" y="448309"/>
                </a:lnTo>
                <a:lnTo>
                  <a:pt x="225983" y="449579"/>
                </a:lnTo>
                <a:lnTo>
                  <a:pt x="235836" y="447039"/>
                </a:lnTo>
                <a:lnTo>
                  <a:pt x="272964" y="447039"/>
                </a:lnTo>
                <a:lnTo>
                  <a:pt x="273110" y="445769"/>
                </a:lnTo>
                <a:lnTo>
                  <a:pt x="273110" y="443229"/>
                </a:lnTo>
                <a:lnTo>
                  <a:pt x="290163" y="443229"/>
                </a:lnTo>
                <a:lnTo>
                  <a:pt x="289483" y="438149"/>
                </a:lnTo>
                <a:lnTo>
                  <a:pt x="291503" y="438149"/>
                </a:lnTo>
                <a:lnTo>
                  <a:pt x="293598" y="436879"/>
                </a:lnTo>
                <a:lnTo>
                  <a:pt x="263804" y="436879"/>
                </a:lnTo>
                <a:lnTo>
                  <a:pt x="264233" y="435609"/>
                </a:lnTo>
                <a:lnTo>
                  <a:pt x="264665" y="435609"/>
                </a:lnTo>
                <a:lnTo>
                  <a:pt x="262483" y="433069"/>
                </a:lnTo>
                <a:lnTo>
                  <a:pt x="245945" y="433069"/>
                </a:lnTo>
                <a:lnTo>
                  <a:pt x="246326" y="431799"/>
                </a:lnTo>
                <a:lnTo>
                  <a:pt x="246773" y="430529"/>
                </a:lnTo>
                <a:lnTo>
                  <a:pt x="251587" y="430529"/>
                </a:lnTo>
                <a:lnTo>
                  <a:pt x="254876" y="429259"/>
                </a:lnTo>
                <a:lnTo>
                  <a:pt x="254165" y="415289"/>
                </a:lnTo>
                <a:lnTo>
                  <a:pt x="253290" y="402589"/>
                </a:lnTo>
                <a:lnTo>
                  <a:pt x="246773" y="402589"/>
                </a:lnTo>
                <a:lnTo>
                  <a:pt x="243823" y="396239"/>
                </a:lnTo>
                <a:close/>
              </a:path>
              <a:path w="495934" h="457200">
                <a:moveTo>
                  <a:pt x="272964" y="447039"/>
                </a:moveTo>
                <a:lnTo>
                  <a:pt x="250383" y="447039"/>
                </a:lnTo>
                <a:lnTo>
                  <a:pt x="264334" y="448309"/>
                </a:lnTo>
                <a:lnTo>
                  <a:pt x="272402" y="449579"/>
                </a:lnTo>
                <a:lnTo>
                  <a:pt x="272818" y="448309"/>
                </a:lnTo>
                <a:lnTo>
                  <a:pt x="272964" y="447039"/>
                </a:lnTo>
                <a:close/>
              </a:path>
              <a:path w="495934" h="457200">
                <a:moveTo>
                  <a:pt x="95821" y="427989"/>
                </a:moveTo>
                <a:lnTo>
                  <a:pt x="95821" y="431799"/>
                </a:lnTo>
                <a:lnTo>
                  <a:pt x="99885" y="431799"/>
                </a:lnTo>
                <a:lnTo>
                  <a:pt x="100735" y="434339"/>
                </a:lnTo>
                <a:lnTo>
                  <a:pt x="99108" y="435609"/>
                </a:lnTo>
                <a:lnTo>
                  <a:pt x="97852" y="435609"/>
                </a:lnTo>
                <a:lnTo>
                  <a:pt x="97852" y="439419"/>
                </a:lnTo>
                <a:lnTo>
                  <a:pt x="100314" y="441959"/>
                </a:lnTo>
                <a:lnTo>
                  <a:pt x="101092" y="448309"/>
                </a:lnTo>
                <a:lnTo>
                  <a:pt x="111772" y="448309"/>
                </a:lnTo>
                <a:lnTo>
                  <a:pt x="115365" y="445769"/>
                </a:lnTo>
                <a:lnTo>
                  <a:pt x="123214" y="443229"/>
                </a:lnTo>
                <a:lnTo>
                  <a:pt x="159458" y="443229"/>
                </a:lnTo>
                <a:lnTo>
                  <a:pt x="159458" y="440689"/>
                </a:lnTo>
                <a:lnTo>
                  <a:pt x="146772" y="439419"/>
                </a:lnTo>
                <a:lnTo>
                  <a:pt x="124395" y="439419"/>
                </a:lnTo>
                <a:lnTo>
                  <a:pt x="122839" y="429259"/>
                </a:lnTo>
                <a:lnTo>
                  <a:pt x="99108" y="429259"/>
                </a:lnTo>
                <a:lnTo>
                  <a:pt x="95821" y="427989"/>
                </a:lnTo>
                <a:close/>
              </a:path>
              <a:path w="495934" h="457200">
                <a:moveTo>
                  <a:pt x="68160" y="434339"/>
                </a:moveTo>
                <a:lnTo>
                  <a:pt x="41224" y="434339"/>
                </a:lnTo>
                <a:lnTo>
                  <a:pt x="48166" y="440689"/>
                </a:lnTo>
                <a:lnTo>
                  <a:pt x="53181" y="444499"/>
                </a:lnTo>
                <a:lnTo>
                  <a:pt x="58122" y="445769"/>
                </a:lnTo>
                <a:lnTo>
                  <a:pt x="64843" y="445769"/>
                </a:lnTo>
                <a:lnTo>
                  <a:pt x="66560" y="443229"/>
                </a:lnTo>
                <a:lnTo>
                  <a:pt x="68160" y="434339"/>
                </a:lnTo>
                <a:close/>
              </a:path>
              <a:path w="495934" h="457200">
                <a:moveTo>
                  <a:pt x="125357" y="349249"/>
                </a:moveTo>
                <a:lnTo>
                  <a:pt x="78282" y="349249"/>
                </a:lnTo>
                <a:lnTo>
                  <a:pt x="81229" y="370839"/>
                </a:lnTo>
                <a:lnTo>
                  <a:pt x="81292" y="373379"/>
                </a:lnTo>
                <a:lnTo>
                  <a:pt x="79204" y="397509"/>
                </a:lnTo>
                <a:lnTo>
                  <a:pt x="74723" y="421639"/>
                </a:lnTo>
                <a:lnTo>
                  <a:pt x="70993" y="443229"/>
                </a:lnTo>
                <a:lnTo>
                  <a:pt x="78817" y="444499"/>
                </a:lnTo>
                <a:lnTo>
                  <a:pt x="85087" y="445769"/>
                </a:lnTo>
                <a:lnTo>
                  <a:pt x="90518" y="444499"/>
                </a:lnTo>
                <a:lnTo>
                  <a:pt x="95821" y="444499"/>
                </a:lnTo>
                <a:lnTo>
                  <a:pt x="90797" y="440689"/>
                </a:lnTo>
                <a:lnTo>
                  <a:pt x="86149" y="436879"/>
                </a:lnTo>
                <a:lnTo>
                  <a:pt x="83790" y="431799"/>
                </a:lnTo>
                <a:lnTo>
                  <a:pt x="85633" y="422909"/>
                </a:lnTo>
                <a:lnTo>
                  <a:pt x="85633" y="416559"/>
                </a:lnTo>
                <a:lnTo>
                  <a:pt x="84035" y="411479"/>
                </a:lnTo>
                <a:lnTo>
                  <a:pt x="86461" y="408939"/>
                </a:lnTo>
                <a:lnTo>
                  <a:pt x="90525" y="403859"/>
                </a:lnTo>
                <a:lnTo>
                  <a:pt x="120732" y="403859"/>
                </a:lnTo>
                <a:lnTo>
                  <a:pt x="121632" y="384809"/>
                </a:lnTo>
                <a:lnTo>
                  <a:pt x="124934" y="355599"/>
                </a:lnTo>
                <a:lnTo>
                  <a:pt x="125357" y="349249"/>
                </a:lnTo>
                <a:close/>
              </a:path>
              <a:path w="495934" h="457200">
                <a:moveTo>
                  <a:pt x="35888" y="436879"/>
                </a:moveTo>
                <a:lnTo>
                  <a:pt x="31925" y="440689"/>
                </a:lnTo>
                <a:lnTo>
                  <a:pt x="30200" y="444499"/>
                </a:lnTo>
                <a:lnTo>
                  <a:pt x="45248" y="444499"/>
                </a:lnTo>
                <a:lnTo>
                  <a:pt x="44856" y="443229"/>
                </a:lnTo>
                <a:lnTo>
                  <a:pt x="38365" y="443229"/>
                </a:lnTo>
                <a:lnTo>
                  <a:pt x="35888" y="436879"/>
                </a:lnTo>
                <a:close/>
              </a:path>
              <a:path w="495934" h="457200">
                <a:moveTo>
                  <a:pt x="290163" y="443229"/>
                </a:moveTo>
                <a:lnTo>
                  <a:pt x="278039" y="443229"/>
                </a:lnTo>
                <a:lnTo>
                  <a:pt x="290333" y="444499"/>
                </a:lnTo>
                <a:lnTo>
                  <a:pt x="290163" y="443229"/>
                </a:lnTo>
                <a:close/>
              </a:path>
              <a:path w="495934" h="457200">
                <a:moveTo>
                  <a:pt x="44410" y="440689"/>
                </a:moveTo>
                <a:lnTo>
                  <a:pt x="42887" y="440689"/>
                </a:lnTo>
                <a:lnTo>
                  <a:pt x="38365" y="443229"/>
                </a:lnTo>
                <a:lnTo>
                  <a:pt x="44856" y="443229"/>
                </a:lnTo>
                <a:lnTo>
                  <a:pt x="44410" y="440689"/>
                </a:lnTo>
                <a:close/>
              </a:path>
              <a:path w="495934" h="457200">
                <a:moveTo>
                  <a:pt x="145566" y="434339"/>
                </a:moveTo>
                <a:lnTo>
                  <a:pt x="128052" y="434339"/>
                </a:lnTo>
                <a:lnTo>
                  <a:pt x="128052" y="438149"/>
                </a:lnTo>
                <a:lnTo>
                  <a:pt x="131724" y="438149"/>
                </a:lnTo>
                <a:lnTo>
                  <a:pt x="124395" y="439419"/>
                </a:lnTo>
                <a:lnTo>
                  <a:pt x="140688" y="439419"/>
                </a:lnTo>
                <a:lnTo>
                  <a:pt x="143586" y="438149"/>
                </a:lnTo>
                <a:lnTo>
                  <a:pt x="144716" y="436879"/>
                </a:lnTo>
                <a:lnTo>
                  <a:pt x="145185" y="436879"/>
                </a:lnTo>
                <a:lnTo>
                  <a:pt x="145566" y="435609"/>
                </a:lnTo>
                <a:lnTo>
                  <a:pt x="145566" y="434339"/>
                </a:lnTo>
                <a:close/>
              </a:path>
              <a:path w="495934" h="457200">
                <a:moveTo>
                  <a:pt x="273110" y="433069"/>
                </a:moveTo>
                <a:lnTo>
                  <a:pt x="272020" y="435609"/>
                </a:lnTo>
                <a:lnTo>
                  <a:pt x="270713" y="435609"/>
                </a:lnTo>
                <a:lnTo>
                  <a:pt x="269111" y="436879"/>
                </a:lnTo>
                <a:lnTo>
                  <a:pt x="283385" y="436879"/>
                </a:lnTo>
                <a:lnTo>
                  <a:pt x="278039" y="435609"/>
                </a:lnTo>
                <a:lnTo>
                  <a:pt x="273110" y="433069"/>
                </a:lnTo>
                <a:close/>
              </a:path>
              <a:path w="495934" h="457200">
                <a:moveTo>
                  <a:pt x="295592" y="433069"/>
                </a:moveTo>
                <a:lnTo>
                  <a:pt x="283385" y="433069"/>
                </a:lnTo>
                <a:lnTo>
                  <a:pt x="283385" y="436879"/>
                </a:lnTo>
                <a:lnTo>
                  <a:pt x="295592" y="436879"/>
                </a:lnTo>
                <a:lnTo>
                  <a:pt x="295592" y="433069"/>
                </a:lnTo>
                <a:close/>
              </a:path>
              <a:path w="495934" h="457200">
                <a:moveTo>
                  <a:pt x="120732" y="403859"/>
                </a:moveTo>
                <a:lnTo>
                  <a:pt x="92948" y="403859"/>
                </a:lnTo>
                <a:lnTo>
                  <a:pt x="94194" y="406399"/>
                </a:lnTo>
                <a:lnTo>
                  <a:pt x="98651" y="407669"/>
                </a:lnTo>
                <a:lnTo>
                  <a:pt x="97852" y="416559"/>
                </a:lnTo>
                <a:lnTo>
                  <a:pt x="97179" y="416559"/>
                </a:lnTo>
                <a:lnTo>
                  <a:pt x="94601" y="421639"/>
                </a:lnTo>
                <a:lnTo>
                  <a:pt x="96685" y="424179"/>
                </a:lnTo>
                <a:lnTo>
                  <a:pt x="98651" y="426719"/>
                </a:lnTo>
                <a:lnTo>
                  <a:pt x="100314" y="429259"/>
                </a:lnTo>
                <a:lnTo>
                  <a:pt x="122839" y="429259"/>
                </a:lnTo>
                <a:lnTo>
                  <a:pt x="120312" y="412749"/>
                </a:lnTo>
                <a:lnTo>
                  <a:pt x="120732" y="403859"/>
                </a:lnTo>
                <a:close/>
              </a:path>
              <a:path w="495934" h="457200">
                <a:moveTo>
                  <a:pt x="249160" y="400049"/>
                </a:moveTo>
                <a:lnTo>
                  <a:pt x="246773" y="402589"/>
                </a:lnTo>
                <a:lnTo>
                  <a:pt x="253290" y="402589"/>
                </a:lnTo>
                <a:lnTo>
                  <a:pt x="253199" y="401319"/>
                </a:lnTo>
                <a:lnTo>
                  <a:pt x="249160" y="400049"/>
                </a:lnTo>
                <a:close/>
              </a:path>
              <a:path w="495934" h="457200">
                <a:moveTo>
                  <a:pt x="270915" y="318769"/>
                </a:moveTo>
                <a:lnTo>
                  <a:pt x="179449" y="318769"/>
                </a:lnTo>
                <a:lnTo>
                  <a:pt x="179449" y="323849"/>
                </a:lnTo>
                <a:lnTo>
                  <a:pt x="183746" y="332739"/>
                </a:lnTo>
                <a:lnTo>
                  <a:pt x="184559" y="341629"/>
                </a:lnTo>
                <a:lnTo>
                  <a:pt x="182998" y="350519"/>
                </a:lnTo>
                <a:lnTo>
                  <a:pt x="180173" y="358139"/>
                </a:lnTo>
                <a:lnTo>
                  <a:pt x="172201" y="364489"/>
                </a:lnTo>
                <a:lnTo>
                  <a:pt x="168947" y="370839"/>
                </a:lnTo>
                <a:lnTo>
                  <a:pt x="169287" y="378459"/>
                </a:lnTo>
                <a:lnTo>
                  <a:pt x="172095" y="386079"/>
                </a:lnTo>
                <a:lnTo>
                  <a:pt x="188795" y="386079"/>
                </a:lnTo>
                <a:lnTo>
                  <a:pt x="188795" y="388619"/>
                </a:lnTo>
                <a:lnTo>
                  <a:pt x="189227" y="391159"/>
                </a:lnTo>
                <a:lnTo>
                  <a:pt x="189227" y="393699"/>
                </a:lnTo>
                <a:lnTo>
                  <a:pt x="195336" y="397509"/>
                </a:lnTo>
                <a:lnTo>
                  <a:pt x="198183" y="396239"/>
                </a:lnTo>
                <a:lnTo>
                  <a:pt x="243823" y="396239"/>
                </a:lnTo>
                <a:lnTo>
                  <a:pt x="242643" y="393699"/>
                </a:lnTo>
                <a:lnTo>
                  <a:pt x="236423" y="393699"/>
                </a:lnTo>
                <a:lnTo>
                  <a:pt x="235304" y="389889"/>
                </a:lnTo>
                <a:lnTo>
                  <a:pt x="233208" y="384809"/>
                </a:lnTo>
                <a:lnTo>
                  <a:pt x="239749" y="380999"/>
                </a:lnTo>
                <a:lnTo>
                  <a:pt x="241452" y="370839"/>
                </a:lnTo>
                <a:lnTo>
                  <a:pt x="240955" y="364489"/>
                </a:lnTo>
                <a:lnTo>
                  <a:pt x="239393" y="363219"/>
                </a:lnTo>
                <a:lnTo>
                  <a:pt x="237312" y="363219"/>
                </a:lnTo>
                <a:lnTo>
                  <a:pt x="235304" y="361949"/>
                </a:lnTo>
                <a:lnTo>
                  <a:pt x="235304" y="350519"/>
                </a:lnTo>
                <a:lnTo>
                  <a:pt x="247657" y="349249"/>
                </a:lnTo>
                <a:lnTo>
                  <a:pt x="264156" y="349249"/>
                </a:lnTo>
                <a:lnTo>
                  <a:pt x="267571" y="330199"/>
                </a:lnTo>
                <a:lnTo>
                  <a:pt x="270915" y="318769"/>
                </a:lnTo>
                <a:close/>
              </a:path>
              <a:path w="495934" h="457200">
                <a:moveTo>
                  <a:pt x="188795" y="386079"/>
                </a:moveTo>
                <a:lnTo>
                  <a:pt x="176973" y="386079"/>
                </a:lnTo>
                <a:lnTo>
                  <a:pt x="181062" y="389889"/>
                </a:lnTo>
                <a:lnTo>
                  <a:pt x="187145" y="391159"/>
                </a:lnTo>
                <a:lnTo>
                  <a:pt x="187145" y="389889"/>
                </a:lnTo>
                <a:lnTo>
                  <a:pt x="186674" y="388619"/>
                </a:lnTo>
                <a:lnTo>
                  <a:pt x="186358" y="387349"/>
                </a:lnTo>
                <a:lnTo>
                  <a:pt x="187145" y="387349"/>
                </a:lnTo>
                <a:lnTo>
                  <a:pt x="188795" y="386079"/>
                </a:lnTo>
                <a:close/>
              </a:path>
              <a:path w="495934" h="457200">
                <a:moveTo>
                  <a:pt x="246326" y="373379"/>
                </a:moveTo>
                <a:lnTo>
                  <a:pt x="242643" y="373379"/>
                </a:lnTo>
                <a:lnTo>
                  <a:pt x="242643" y="377189"/>
                </a:lnTo>
                <a:lnTo>
                  <a:pt x="252817" y="384809"/>
                </a:lnTo>
                <a:lnTo>
                  <a:pt x="250761" y="378459"/>
                </a:lnTo>
                <a:lnTo>
                  <a:pt x="257274" y="378459"/>
                </a:lnTo>
                <a:lnTo>
                  <a:pt x="258028" y="375919"/>
                </a:lnTo>
                <a:lnTo>
                  <a:pt x="252374" y="375919"/>
                </a:lnTo>
                <a:lnTo>
                  <a:pt x="246326" y="373379"/>
                </a:lnTo>
                <a:close/>
              </a:path>
              <a:path w="495934" h="457200">
                <a:moveTo>
                  <a:pt x="264156" y="349249"/>
                </a:moveTo>
                <a:lnTo>
                  <a:pt x="247657" y="349249"/>
                </a:lnTo>
                <a:lnTo>
                  <a:pt x="251645" y="354329"/>
                </a:lnTo>
                <a:lnTo>
                  <a:pt x="251681" y="358139"/>
                </a:lnTo>
                <a:lnTo>
                  <a:pt x="251794" y="364489"/>
                </a:lnTo>
                <a:lnTo>
                  <a:pt x="252374" y="375919"/>
                </a:lnTo>
                <a:lnTo>
                  <a:pt x="258028" y="375919"/>
                </a:lnTo>
                <a:lnTo>
                  <a:pt x="261425" y="364489"/>
                </a:lnTo>
                <a:lnTo>
                  <a:pt x="264156" y="349249"/>
                </a:lnTo>
                <a:close/>
              </a:path>
              <a:path w="495934" h="457200">
                <a:moveTo>
                  <a:pt x="45615" y="290829"/>
                </a:moveTo>
                <a:lnTo>
                  <a:pt x="45615" y="298449"/>
                </a:lnTo>
                <a:lnTo>
                  <a:pt x="60049" y="303529"/>
                </a:lnTo>
                <a:lnTo>
                  <a:pt x="65593" y="311149"/>
                </a:lnTo>
                <a:lnTo>
                  <a:pt x="65451" y="320039"/>
                </a:lnTo>
                <a:lnTo>
                  <a:pt x="62824" y="331469"/>
                </a:lnTo>
                <a:lnTo>
                  <a:pt x="55116" y="334009"/>
                </a:lnTo>
                <a:lnTo>
                  <a:pt x="51001" y="340359"/>
                </a:lnTo>
                <a:lnTo>
                  <a:pt x="125949" y="340359"/>
                </a:lnTo>
                <a:lnTo>
                  <a:pt x="126795" y="327659"/>
                </a:lnTo>
                <a:lnTo>
                  <a:pt x="133798" y="325119"/>
                </a:lnTo>
                <a:lnTo>
                  <a:pt x="141306" y="323849"/>
                </a:lnTo>
                <a:lnTo>
                  <a:pt x="154570" y="323849"/>
                </a:lnTo>
                <a:lnTo>
                  <a:pt x="161598" y="321309"/>
                </a:lnTo>
                <a:lnTo>
                  <a:pt x="167448" y="318769"/>
                </a:lnTo>
                <a:lnTo>
                  <a:pt x="270915" y="318769"/>
                </a:lnTo>
                <a:lnTo>
                  <a:pt x="272402" y="313689"/>
                </a:lnTo>
                <a:lnTo>
                  <a:pt x="272891" y="302259"/>
                </a:lnTo>
                <a:lnTo>
                  <a:pt x="273102" y="295909"/>
                </a:lnTo>
                <a:lnTo>
                  <a:pt x="57136" y="295909"/>
                </a:lnTo>
                <a:lnTo>
                  <a:pt x="52589" y="292099"/>
                </a:lnTo>
                <a:lnTo>
                  <a:pt x="45615" y="290829"/>
                </a:lnTo>
                <a:close/>
              </a:path>
              <a:path w="495934" h="457200">
                <a:moveTo>
                  <a:pt x="178622" y="20319"/>
                </a:moveTo>
                <a:lnTo>
                  <a:pt x="131343" y="26669"/>
                </a:lnTo>
                <a:lnTo>
                  <a:pt x="94790" y="62229"/>
                </a:lnTo>
                <a:lnTo>
                  <a:pt x="82991" y="85089"/>
                </a:lnTo>
                <a:lnTo>
                  <a:pt x="88517" y="105409"/>
                </a:lnTo>
                <a:lnTo>
                  <a:pt x="81589" y="113029"/>
                </a:lnTo>
                <a:lnTo>
                  <a:pt x="69071" y="120649"/>
                </a:lnTo>
                <a:lnTo>
                  <a:pt x="44079" y="133349"/>
                </a:lnTo>
                <a:lnTo>
                  <a:pt x="28508" y="149859"/>
                </a:lnTo>
                <a:lnTo>
                  <a:pt x="20160" y="166369"/>
                </a:lnTo>
                <a:lnTo>
                  <a:pt x="16949" y="184149"/>
                </a:lnTo>
                <a:lnTo>
                  <a:pt x="16786" y="204469"/>
                </a:lnTo>
                <a:lnTo>
                  <a:pt x="13740" y="223519"/>
                </a:lnTo>
                <a:lnTo>
                  <a:pt x="15773" y="248919"/>
                </a:lnTo>
                <a:lnTo>
                  <a:pt x="16867" y="261619"/>
                </a:lnTo>
                <a:lnTo>
                  <a:pt x="14284" y="275589"/>
                </a:lnTo>
                <a:lnTo>
                  <a:pt x="19519" y="284479"/>
                </a:lnTo>
                <a:lnTo>
                  <a:pt x="22806" y="295909"/>
                </a:lnTo>
                <a:lnTo>
                  <a:pt x="26097" y="314959"/>
                </a:lnTo>
                <a:lnTo>
                  <a:pt x="32224" y="306069"/>
                </a:lnTo>
                <a:lnTo>
                  <a:pt x="29768" y="280669"/>
                </a:lnTo>
                <a:lnTo>
                  <a:pt x="24248" y="252729"/>
                </a:lnTo>
                <a:lnTo>
                  <a:pt x="21182" y="236219"/>
                </a:lnTo>
                <a:lnTo>
                  <a:pt x="276485" y="236219"/>
                </a:lnTo>
                <a:lnTo>
                  <a:pt x="277701" y="222249"/>
                </a:lnTo>
                <a:lnTo>
                  <a:pt x="279562" y="201929"/>
                </a:lnTo>
                <a:lnTo>
                  <a:pt x="280716" y="193039"/>
                </a:lnTo>
                <a:lnTo>
                  <a:pt x="281772" y="190499"/>
                </a:lnTo>
                <a:lnTo>
                  <a:pt x="359176" y="190499"/>
                </a:lnTo>
                <a:lnTo>
                  <a:pt x="358748" y="189229"/>
                </a:lnTo>
                <a:lnTo>
                  <a:pt x="357174" y="184149"/>
                </a:lnTo>
                <a:lnTo>
                  <a:pt x="359219" y="181609"/>
                </a:lnTo>
                <a:lnTo>
                  <a:pt x="369338" y="175259"/>
                </a:lnTo>
                <a:lnTo>
                  <a:pt x="406567" y="175259"/>
                </a:lnTo>
                <a:lnTo>
                  <a:pt x="423372" y="167639"/>
                </a:lnTo>
                <a:lnTo>
                  <a:pt x="436688" y="157479"/>
                </a:lnTo>
                <a:lnTo>
                  <a:pt x="372704" y="157479"/>
                </a:lnTo>
                <a:lnTo>
                  <a:pt x="365302" y="149859"/>
                </a:lnTo>
                <a:lnTo>
                  <a:pt x="359662" y="147319"/>
                </a:lnTo>
                <a:lnTo>
                  <a:pt x="355880" y="142239"/>
                </a:lnTo>
                <a:lnTo>
                  <a:pt x="351191" y="137159"/>
                </a:lnTo>
                <a:lnTo>
                  <a:pt x="346356" y="130809"/>
                </a:lnTo>
                <a:lnTo>
                  <a:pt x="342136" y="123189"/>
                </a:lnTo>
                <a:lnTo>
                  <a:pt x="343061" y="105409"/>
                </a:lnTo>
                <a:lnTo>
                  <a:pt x="343662" y="92709"/>
                </a:lnTo>
                <a:lnTo>
                  <a:pt x="344970" y="60959"/>
                </a:lnTo>
                <a:lnTo>
                  <a:pt x="342453" y="53339"/>
                </a:lnTo>
                <a:lnTo>
                  <a:pt x="341172" y="44449"/>
                </a:lnTo>
                <a:lnTo>
                  <a:pt x="339444" y="35559"/>
                </a:lnTo>
                <a:lnTo>
                  <a:pt x="335584" y="25399"/>
                </a:lnTo>
                <a:lnTo>
                  <a:pt x="334392" y="24129"/>
                </a:lnTo>
                <a:lnTo>
                  <a:pt x="224636" y="24129"/>
                </a:lnTo>
                <a:lnTo>
                  <a:pt x="205492" y="21589"/>
                </a:lnTo>
                <a:lnTo>
                  <a:pt x="178622" y="20319"/>
                </a:lnTo>
                <a:close/>
              </a:path>
              <a:path w="495934" h="457200">
                <a:moveTo>
                  <a:pt x="276485" y="236219"/>
                </a:moveTo>
                <a:lnTo>
                  <a:pt x="21182" y="236219"/>
                </a:lnTo>
                <a:lnTo>
                  <a:pt x="23263" y="238759"/>
                </a:lnTo>
                <a:lnTo>
                  <a:pt x="24930" y="245109"/>
                </a:lnTo>
                <a:lnTo>
                  <a:pt x="26097" y="246379"/>
                </a:lnTo>
                <a:lnTo>
                  <a:pt x="32487" y="261619"/>
                </a:lnTo>
                <a:lnTo>
                  <a:pt x="41268" y="274319"/>
                </a:lnTo>
                <a:lnTo>
                  <a:pt x="59115" y="295909"/>
                </a:lnTo>
                <a:lnTo>
                  <a:pt x="273102" y="295909"/>
                </a:lnTo>
                <a:lnTo>
                  <a:pt x="274064" y="264159"/>
                </a:lnTo>
                <a:lnTo>
                  <a:pt x="276485" y="236219"/>
                </a:lnTo>
                <a:close/>
              </a:path>
              <a:path w="495934" h="457200">
                <a:moveTo>
                  <a:pt x="359176" y="190499"/>
                </a:moveTo>
                <a:lnTo>
                  <a:pt x="281772" y="190499"/>
                </a:lnTo>
                <a:lnTo>
                  <a:pt x="289483" y="196849"/>
                </a:lnTo>
                <a:lnTo>
                  <a:pt x="293951" y="196849"/>
                </a:lnTo>
                <a:lnTo>
                  <a:pt x="299667" y="198119"/>
                </a:lnTo>
                <a:lnTo>
                  <a:pt x="309990" y="212089"/>
                </a:lnTo>
                <a:lnTo>
                  <a:pt x="317400" y="226059"/>
                </a:lnTo>
                <a:lnTo>
                  <a:pt x="325110" y="237489"/>
                </a:lnTo>
                <a:lnTo>
                  <a:pt x="336334" y="247649"/>
                </a:lnTo>
                <a:lnTo>
                  <a:pt x="344078" y="256539"/>
                </a:lnTo>
                <a:lnTo>
                  <a:pt x="353123" y="261619"/>
                </a:lnTo>
                <a:lnTo>
                  <a:pt x="361614" y="265429"/>
                </a:lnTo>
                <a:lnTo>
                  <a:pt x="367700" y="270509"/>
                </a:lnTo>
                <a:lnTo>
                  <a:pt x="394854" y="279399"/>
                </a:lnTo>
                <a:lnTo>
                  <a:pt x="420844" y="279399"/>
                </a:lnTo>
                <a:lnTo>
                  <a:pt x="445168" y="271779"/>
                </a:lnTo>
                <a:lnTo>
                  <a:pt x="467320" y="256539"/>
                </a:lnTo>
                <a:lnTo>
                  <a:pt x="474559" y="248919"/>
                </a:lnTo>
                <a:lnTo>
                  <a:pt x="477010" y="243839"/>
                </a:lnTo>
                <a:lnTo>
                  <a:pt x="481136" y="240029"/>
                </a:lnTo>
                <a:lnTo>
                  <a:pt x="422374" y="240029"/>
                </a:lnTo>
                <a:lnTo>
                  <a:pt x="408600" y="237489"/>
                </a:lnTo>
                <a:lnTo>
                  <a:pt x="394996" y="231139"/>
                </a:lnTo>
                <a:lnTo>
                  <a:pt x="381930" y="222249"/>
                </a:lnTo>
                <a:lnTo>
                  <a:pt x="369770" y="210819"/>
                </a:lnTo>
                <a:lnTo>
                  <a:pt x="369045" y="207009"/>
                </a:lnTo>
                <a:lnTo>
                  <a:pt x="367072" y="203199"/>
                </a:lnTo>
                <a:lnTo>
                  <a:pt x="365129" y="201929"/>
                </a:lnTo>
                <a:lnTo>
                  <a:pt x="356717" y="201929"/>
                </a:lnTo>
                <a:lnTo>
                  <a:pt x="356386" y="200659"/>
                </a:lnTo>
                <a:lnTo>
                  <a:pt x="354759" y="198119"/>
                </a:lnTo>
                <a:lnTo>
                  <a:pt x="359219" y="198119"/>
                </a:lnTo>
                <a:lnTo>
                  <a:pt x="360842" y="196849"/>
                </a:lnTo>
                <a:lnTo>
                  <a:pt x="360032" y="193039"/>
                </a:lnTo>
                <a:lnTo>
                  <a:pt x="359176" y="190499"/>
                </a:lnTo>
                <a:close/>
              </a:path>
              <a:path w="495934" h="457200">
                <a:moveTo>
                  <a:pt x="468528" y="138429"/>
                </a:moveTo>
                <a:lnTo>
                  <a:pt x="460332" y="143509"/>
                </a:lnTo>
                <a:lnTo>
                  <a:pt x="453412" y="153669"/>
                </a:lnTo>
                <a:lnTo>
                  <a:pt x="459854" y="158749"/>
                </a:lnTo>
                <a:lnTo>
                  <a:pt x="462798" y="160019"/>
                </a:lnTo>
                <a:lnTo>
                  <a:pt x="469068" y="187959"/>
                </a:lnTo>
                <a:lnTo>
                  <a:pt x="463975" y="212089"/>
                </a:lnTo>
                <a:lnTo>
                  <a:pt x="448188" y="229869"/>
                </a:lnTo>
                <a:lnTo>
                  <a:pt x="422374" y="240029"/>
                </a:lnTo>
                <a:lnTo>
                  <a:pt x="481136" y="240029"/>
                </a:lnTo>
                <a:lnTo>
                  <a:pt x="480619" y="237489"/>
                </a:lnTo>
                <a:lnTo>
                  <a:pt x="462391" y="237489"/>
                </a:lnTo>
                <a:lnTo>
                  <a:pt x="460778" y="236219"/>
                </a:lnTo>
                <a:lnTo>
                  <a:pt x="461857" y="229869"/>
                </a:lnTo>
                <a:lnTo>
                  <a:pt x="464502" y="222249"/>
                </a:lnTo>
                <a:lnTo>
                  <a:pt x="467825" y="213359"/>
                </a:lnTo>
                <a:lnTo>
                  <a:pt x="470941" y="207009"/>
                </a:lnTo>
                <a:lnTo>
                  <a:pt x="492919" y="207009"/>
                </a:lnTo>
                <a:lnTo>
                  <a:pt x="495731" y="195579"/>
                </a:lnTo>
                <a:lnTo>
                  <a:pt x="495370" y="185419"/>
                </a:lnTo>
                <a:lnTo>
                  <a:pt x="493688" y="170179"/>
                </a:lnTo>
                <a:lnTo>
                  <a:pt x="489788" y="156209"/>
                </a:lnTo>
                <a:lnTo>
                  <a:pt x="482775" y="148589"/>
                </a:lnTo>
                <a:lnTo>
                  <a:pt x="476507" y="139699"/>
                </a:lnTo>
                <a:lnTo>
                  <a:pt x="468528" y="138429"/>
                </a:lnTo>
                <a:close/>
              </a:path>
              <a:path w="495934" h="457200">
                <a:moveTo>
                  <a:pt x="464781" y="231139"/>
                </a:moveTo>
                <a:lnTo>
                  <a:pt x="464781" y="234949"/>
                </a:lnTo>
                <a:lnTo>
                  <a:pt x="462798" y="237489"/>
                </a:lnTo>
                <a:lnTo>
                  <a:pt x="480619" y="237489"/>
                </a:lnTo>
                <a:lnTo>
                  <a:pt x="479844" y="233679"/>
                </a:lnTo>
                <a:lnTo>
                  <a:pt x="474559" y="233679"/>
                </a:lnTo>
                <a:lnTo>
                  <a:pt x="464781" y="231139"/>
                </a:lnTo>
                <a:close/>
              </a:path>
              <a:path w="495934" h="457200">
                <a:moveTo>
                  <a:pt x="479031" y="212089"/>
                </a:moveTo>
                <a:lnTo>
                  <a:pt x="481136" y="218439"/>
                </a:lnTo>
                <a:lnTo>
                  <a:pt x="479844" y="223519"/>
                </a:lnTo>
                <a:lnTo>
                  <a:pt x="473403" y="223519"/>
                </a:lnTo>
                <a:lnTo>
                  <a:pt x="477428" y="233679"/>
                </a:lnTo>
                <a:lnTo>
                  <a:pt x="477428" y="232409"/>
                </a:lnTo>
                <a:lnTo>
                  <a:pt x="485140" y="232409"/>
                </a:lnTo>
                <a:lnTo>
                  <a:pt x="488304" y="223519"/>
                </a:lnTo>
                <a:lnTo>
                  <a:pt x="490462" y="217169"/>
                </a:lnTo>
                <a:lnTo>
                  <a:pt x="491075" y="214629"/>
                </a:lnTo>
                <a:lnTo>
                  <a:pt x="485140" y="214629"/>
                </a:lnTo>
                <a:lnTo>
                  <a:pt x="483563" y="213359"/>
                </a:lnTo>
                <a:lnTo>
                  <a:pt x="479031" y="212089"/>
                </a:lnTo>
                <a:close/>
              </a:path>
              <a:path w="495934" h="457200">
                <a:moveTo>
                  <a:pt x="492919" y="207009"/>
                </a:moveTo>
                <a:lnTo>
                  <a:pt x="483120" y="207009"/>
                </a:lnTo>
                <a:lnTo>
                  <a:pt x="485140" y="209549"/>
                </a:lnTo>
                <a:lnTo>
                  <a:pt x="485140" y="214629"/>
                </a:lnTo>
                <a:lnTo>
                  <a:pt x="491075" y="214629"/>
                </a:lnTo>
                <a:lnTo>
                  <a:pt x="492919" y="207009"/>
                </a:lnTo>
                <a:close/>
              </a:path>
              <a:path w="495934" h="457200">
                <a:moveTo>
                  <a:pt x="480222" y="207009"/>
                </a:moveTo>
                <a:lnTo>
                  <a:pt x="470941" y="207009"/>
                </a:lnTo>
                <a:lnTo>
                  <a:pt x="479423" y="208279"/>
                </a:lnTo>
                <a:lnTo>
                  <a:pt x="480222" y="207009"/>
                </a:lnTo>
                <a:close/>
              </a:path>
              <a:path w="495934" h="457200">
                <a:moveTo>
                  <a:pt x="363185" y="200659"/>
                </a:moveTo>
                <a:lnTo>
                  <a:pt x="356717" y="201929"/>
                </a:lnTo>
                <a:lnTo>
                  <a:pt x="365129" y="201929"/>
                </a:lnTo>
                <a:lnTo>
                  <a:pt x="363185" y="200659"/>
                </a:lnTo>
                <a:close/>
              </a:path>
              <a:path w="495934" h="457200">
                <a:moveTo>
                  <a:pt x="406567" y="175259"/>
                </a:moveTo>
                <a:lnTo>
                  <a:pt x="369338" y="175259"/>
                </a:lnTo>
                <a:lnTo>
                  <a:pt x="387985" y="179069"/>
                </a:lnTo>
                <a:lnTo>
                  <a:pt x="406567" y="175259"/>
                </a:lnTo>
                <a:close/>
              </a:path>
              <a:path w="495934" h="457200">
                <a:moveTo>
                  <a:pt x="435938" y="149859"/>
                </a:moveTo>
                <a:lnTo>
                  <a:pt x="426478" y="149859"/>
                </a:lnTo>
                <a:lnTo>
                  <a:pt x="414568" y="154939"/>
                </a:lnTo>
                <a:lnTo>
                  <a:pt x="401878" y="157479"/>
                </a:lnTo>
                <a:lnTo>
                  <a:pt x="436688" y="157479"/>
                </a:lnTo>
                <a:lnTo>
                  <a:pt x="436688" y="154939"/>
                </a:lnTo>
                <a:lnTo>
                  <a:pt x="436270" y="152399"/>
                </a:lnTo>
                <a:lnTo>
                  <a:pt x="435938" y="149859"/>
                </a:lnTo>
                <a:close/>
              </a:path>
              <a:path w="495934" h="457200">
                <a:moveTo>
                  <a:pt x="269926" y="20319"/>
                </a:moveTo>
                <a:lnTo>
                  <a:pt x="238867" y="20319"/>
                </a:lnTo>
                <a:lnTo>
                  <a:pt x="224636" y="24129"/>
                </a:lnTo>
                <a:lnTo>
                  <a:pt x="334392" y="24129"/>
                </a:lnTo>
                <a:lnTo>
                  <a:pt x="332007" y="21589"/>
                </a:lnTo>
                <a:lnTo>
                  <a:pt x="282992" y="21589"/>
                </a:lnTo>
                <a:lnTo>
                  <a:pt x="269926" y="20319"/>
                </a:lnTo>
                <a:close/>
              </a:path>
              <a:path w="495934" h="457200">
                <a:moveTo>
                  <a:pt x="317600" y="0"/>
                </a:moveTo>
                <a:lnTo>
                  <a:pt x="307781" y="3809"/>
                </a:lnTo>
                <a:lnTo>
                  <a:pt x="299525" y="8889"/>
                </a:lnTo>
                <a:lnTo>
                  <a:pt x="291654" y="13969"/>
                </a:lnTo>
                <a:lnTo>
                  <a:pt x="282992" y="21589"/>
                </a:lnTo>
                <a:lnTo>
                  <a:pt x="332007" y="21589"/>
                </a:lnTo>
                <a:lnTo>
                  <a:pt x="330815" y="20319"/>
                </a:lnTo>
                <a:lnTo>
                  <a:pt x="327206" y="13969"/>
                </a:lnTo>
                <a:lnTo>
                  <a:pt x="323291" y="7619"/>
                </a:lnTo>
                <a:lnTo>
                  <a:pt x="317600" y="0"/>
                </a:lnTo>
                <a:close/>
              </a:path>
            </a:pathLst>
          </a:custGeom>
          <a:solidFill>
            <a:srgbClr val="213B82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6" name="object 6"/>
          <p:cNvSpPr/>
          <p:nvPr/>
        </p:nvSpPr>
        <p:spPr>
          <a:xfrm>
            <a:off x="10119877" y="5993792"/>
            <a:ext cx="596020" cy="4828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7" name="object 7"/>
          <p:cNvSpPr/>
          <p:nvPr/>
        </p:nvSpPr>
        <p:spPr>
          <a:xfrm>
            <a:off x="10071130" y="6004261"/>
            <a:ext cx="569051" cy="564969"/>
          </a:xfrm>
          <a:custGeom>
            <a:avLst/>
            <a:gdLst/>
            <a:ahLst/>
            <a:cxnLst/>
            <a:rect l="l" t="t" r="r" b="b"/>
            <a:pathLst>
              <a:path w="442595" h="439420">
                <a:moveTo>
                  <a:pt x="203925" y="260160"/>
                </a:moveTo>
                <a:lnTo>
                  <a:pt x="200926" y="263537"/>
                </a:lnTo>
                <a:lnTo>
                  <a:pt x="200926" y="267958"/>
                </a:lnTo>
                <a:lnTo>
                  <a:pt x="200610" y="270370"/>
                </a:lnTo>
                <a:lnTo>
                  <a:pt x="199364" y="271170"/>
                </a:lnTo>
                <a:lnTo>
                  <a:pt x="196113" y="272034"/>
                </a:lnTo>
                <a:lnTo>
                  <a:pt x="196113" y="277675"/>
                </a:lnTo>
                <a:lnTo>
                  <a:pt x="200167" y="277675"/>
                </a:lnTo>
                <a:lnTo>
                  <a:pt x="203047" y="273621"/>
                </a:lnTo>
                <a:lnTo>
                  <a:pt x="205473" y="269953"/>
                </a:lnTo>
                <a:lnTo>
                  <a:pt x="207975" y="265927"/>
                </a:lnTo>
                <a:lnTo>
                  <a:pt x="210759" y="265927"/>
                </a:lnTo>
                <a:lnTo>
                  <a:pt x="210759" y="261863"/>
                </a:lnTo>
                <a:lnTo>
                  <a:pt x="208749" y="261418"/>
                </a:lnTo>
                <a:lnTo>
                  <a:pt x="206236" y="261035"/>
                </a:lnTo>
                <a:lnTo>
                  <a:pt x="203925" y="260160"/>
                </a:lnTo>
                <a:close/>
              </a:path>
              <a:path w="442595" h="439420">
                <a:moveTo>
                  <a:pt x="154940" y="237365"/>
                </a:moveTo>
                <a:lnTo>
                  <a:pt x="154940" y="244706"/>
                </a:lnTo>
                <a:lnTo>
                  <a:pt x="155742" y="245059"/>
                </a:lnTo>
                <a:lnTo>
                  <a:pt x="156935" y="245504"/>
                </a:lnTo>
                <a:lnTo>
                  <a:pt x="158612" y="245504"/>
                </a:lnTo>
                <a:lnTo>
                  <a:pt x="157838" y="243511"/>
                </a:lnTo>
                <a:lnTo>
                  <a:pt x="156517" y="240677"/>
                </a:lnTo>
                <a:lnTo>
                  <a:pt x="154940" y="237365"/>
                </a:lnTo>
                <a:close/>
              </a:path>
              <a:path w="442595" h="439420">
                <a:moveTo>
                  <a:pt x="148348" y="227573"/>
                </a:moveTo>
                <a:lnTo>
                  <a:pt x="148348" y="238175"/>
                </a:lnTo>
                <a:lnTo>
                  <a:pt x="150497" y="241426"/>
                </a:lnTo>
                <a:lnTo>
                  <a:pt x="152096" y="243942"/>
                </a:lnTo>
                <a:lnTo>
                  <a:pt x="154940" y="244706"/>
                </a:lnTo>
                <a:lnTo>
                  <a:pt x="154940" y="237365"/>
                </a:lnTo>
                <a:lnTo>
                  <a:pt x="152859" y="234557"/>
                </a:lnTo>
                <a:lnTo>
                  <a:pt x="150865" y="230899"/>
                </a:lnTo>
                <a:lnTo>
                  <a:pt x="148348" y="227573"/>
                </a:lnTo>
                <a:close/>
              </a:path>
              <a:path w="442595" h="439420">
                <a:moveTo>
                  <a:pt x="142304" y="219088"/>
                </a:moveTo>
                <a:lnTo>
                  <a:pt x="141480" y="219469"/>
                </a:lnTo>
                <a:lnTo>
                  <a:pt x="140223" y="219877"/>
                </a:lnTo>
                <a:lnTo>
                  <a:pt x="139028" y="219877"/>
                </a:lnTo>
                <a:lnTo>
                  <a:pt x="139028" y="224779"/>
                </a:lnTo>
                <a:lnTo>
                  <a:pt x="143917" y="229312"/>
                </a:lnTo>
                <a:lnTo>
                  <a:pt x="145976" y="234557"/>
                </a:lnTo>
                <a:lnTo>
                  <a:pt x="148348" y="238175"/>
                </a:lnTo>
                <a:lnTo>
                  <a:pt x="148348" y="227573"/>
                </a:lnTo>
                <a:lnTo>
                  <a:pt x="146444" y="224359"/>
                </a:lnTo>
                <a:lnTo>
                  <a:pt x="144363" y="221500"/>
                </a:lnTo>
                <a:lnTo>
                  <a:pt x="142304" y="219088"/>
                </a:lnTo>
                <a:close/>
              </a:path>
              <a:path w="442595" h="439420">
                <a:moveTo>
                  <a:pt x="154940" y="229312"/>
                </a:moveTo>
                <a:lnTo>
                  <a:pt x="153723" y="229579"/>
                </a:lnTo>
                <a:lnTo>
                  <a:pt x="153723" y="230493"/>
                </a:lnTo>
                <a:lnTo>
                  <a:pt x="152859" y="232055"/>
                </a:lnTo>
                <a:lnTo>
                  <a:pt x="154940" y="232055"/>
                </a:lnTo>
                <a:lnTo>
                  <a:pt x="154940" y="229312"/>
                </a:lnTo>
                <a:close/>
              </a:path>
              <a:path w="442595" h="439420">
                <a:moveTo>
                  <a:pt x="156935" y="228384"/>
                </a:moveTo>
                <a:lnTo>
                  <a:pt x="155742" y="228855"/>
                </a:lnTo>
                <a:lnTo>
                  <a:pt x="155347" y="228855"/>
                </a:lnTo>
                <a:lnTo>
                  <a:pt x="154940" y="229312"/>
                </a:lnTo>
                <a:lnTo>
                  <a:pt x="154940" y="232055"/>
                </a:lnTo>
                <a:lnTo>
                  <a:pt x="156935" y="232055"/>
                </a:lnTo>
                <a:lnTo>
                  <a:pt x="156935" y="228384"/>
                </a:lnTo>
                <a:close/>
              </a:path>
              <a:path w="442595" h="439420">
                <a:moveTo>
                  <a:pt x="148348" y="214988"/>
                </a:moveTo>
                <a:lnTo>
                  <a:pt x="146444" y="214988"/>
                </a:lnTo>
                <a:lnTo>
                  <a:pt x="147157" y="217044"/>
                </a:lnTo>
                <a:lnTo>
                  <a:pt x="147995" y="219088"/>
                </a:lnTo>
                <a:lnTo>
                  <a:pt x="148348" y="221094"/>
                </a:lnTo>
                <a:lnTo>
                  <a:pt x="148348" y="214988"/>
                </a:lnTo>
                <a:close/>
              </a:path>
              <a:path w="442595" h="439420">
                <a:moveTo>
                  <a:pt x="150497" y="214988"/>
                </a:moveTo>
                <a:lnTo>
                  <a:pt x="148348" y="214988"/>
                </a:lnTo>
                <a:lnTo>
                  <a:pt x="148348" y="221094"/>
                </a:lnTo>
                <a:lnTo>
                  <a:pt x="150865" y="221094"/>
                </a:lnTo>
                <a:lnTo>
                  <a:pt x="150865" y="217044"/>
                </a:lnTo>
                <a:lnTo>
                  <a:pt x="150497" y="214988"/>
                </a:lnTo>
                <a:close/>
              </a:path>
              <a:path w="442595" h="439420">
                <a:moveTo>
                  <a:pt x="148348" y="46342"/>
                </a:moveTo>
                <a:lnTo>
                  <a:pt x="146444" y="47232"/>
                </a:lnTo>
                <a:lnTo>
                  <a:pt x="143103" y="50457"/>
                </a:lnTo>
                <a:lnTo>
                  <a:pt x="143103" y="55778"/>
                </a:lnTo>
                <a:lnTo>
                  <a:pt x="144755" y="56581"/>
                </a:lnTo>
                <a:lnTo>
                  <a:pt x="146444" y="56973"/>
                </a:lnTo>
                <a:lnTo>
                  <a:pt x="147995" y="57379"/>
                </a:lnTo>
                <a:lnTo>
                  <a:pt x="148117" y="55778"/>
                </a:lnTo>
                <a:lnTo>
                  <a:pt x="148348" y="54979"/>
                </a:lnTo>
                <a:lnTo>
                  <a:pt x="148348" y="46342"/>
                </a:lnTo>
                <a:close/>
              </a:path>
              <a:path w="442595" h="439420">
                <a:moveTo>
                  <a:pt x="151639" y="45568"/>
                </a:moveTo>
                <a:lnTo>
                  <a:pt x="150026" y="45986"/>
                </a:lnTo>
                <a:lnTo>
                  <a:pt x="149263" y="46342"/>
                </a:lnTo>
                <a:lnTo>
                  <a:pt x="148348" y="46342"/>
                </a:lnTo>
                <a:lnTo>
                  <a:pt x="148348" y="54979"/>
                </a:lnTo>
                <a:lnTo>
                  <a:pt x="149263" y="53315"/>
                </a:lnTo>
                <a:lnTo>
                  <a:pt x="150497" y="50878"/>
                </a:lnTo>
                <a:lnTo>
                  <a:pt x="152488" y="49301"/>
                </a:lnTo>
                <a:lnTo>
                  <a:pt x="154940" y="49301"/>
                </a:lnTo>
                <a:lnTo>
                  <a:pt x="154940" y="46724"/>
                </a:lnTo>
                <a:lnTo>
                  <a:pt x="154090" y="46724"/>
                </a:lnTo>
                <a:lnTo>
                  <a:pt x="152859" y="46342"/>
                </a:lnTo>
                <a:lnTo>
                  <a:pt x="151639" y="45568"/>
                </a:lnTo>
                <a:close/>
              </a:path>
              <a:path w="442595" h="439420">
                <a:moveTo>
                  <a:pt x="154940" y="46724"/>
                </a:moveTo>
                <a:lnTo>
                  <a:pt x="154940" y="50101"/>
                </a:lnTo>
                <a:lnTo>
                  <a:pt x="156121" y="50101"/>
                </a:lnTo>
                <a:lnTo>
                  <a:pt x="157366" y="50457"/>
                </a:lnTo>
                <a:lnTo>
                  <a:pt x="158612" y="50878"/>
                </a:lnTo>
                <a:lnTo>
                  <a:pt x="158612" y="47638"/>
                </a:lnTo>
                <a:lnTo>
                  <a:pt x="156517" y="47638"/>
                </a:lnTo>
                <a:lnTo>
                  <a:pt x="154940" y="46724"/>
                </a:lnTo>
                <a:close/>
              </a:path>
              <a:path w="442595" h="439420">
                <a:moveTo>
                  <a:pt x="154940" y="49301"/>
                </a:moveTo>
                <a:lnTo>
                  <a:pt x="153327" y="49301"/>
                </a:lnTo>
                <a:lnTo>
                  <a:pt x="154940" y="50101"/>
                </a:lnTo>
                <a:lnTo>
                  <a:pt x="154940" y="49301"/>
                </a:lnTo>
                <a:close/>
              </a:path>
              <a:path w="442595" h="439420">
                <a:moveTo>
                  <a:pt x="158612" y="46724"/>
                </a:moveTo>
                <a:lnTo>
                  <a:pt x="156517" y="46724"/>
                </a:lnTo>
                <a:lnTo>
                  <a:pt x="156517" y="47638"/>
                </a:lnTo>
                <a:lnTo>
                  <a:pt x="158612" y="47638"/>
                </a:lnTo>
                <a:lnTo>
                  <a:pt x="158612" y="46724"/>
                </a:lnTo>
                <a:close/>
              </a:path>
              <a:path w="442595" h="439420">
                <a:moveTo>
                  <a:pt x="160667" y="34545"/>
                </a:moveTo>
                <a:lnTo>
                  <a:pt x="157366" y="35420"/>
                </a:lnTo>
                <a:lnTo>
                  <a:pt x="156935" y="35420"/>
                </a:lnTo>
                <a:lnTo>
                  <a:pt x="154940" y="37047"/>
                </a:lnTo>
                <a:lnTo>
                  <a:pt x="154940" y="37835"/>
                </a:lnTo>
                <a:lnTo>
                  <a:pt x="156935" y="38253"/>
                </a:lnTo>
                <a:lnTo>
                  <a:pt x="158968" y="38710"/>
                </a:lnTo>
                <a:lnTo>
                  <a:pt x="160667" y="38710"/>
                </a:lnTo>
                <a:lnTo>
                  <a:pt x="160667" y="34545"/>
                </a:lnTo>
                <a:close/>
              </a:path>
              <a:path w="442595" h="439420">
                <a:moveTo>
                  <a:pt x="154940" y="37047"/>
                </a:moveTo>
                <a:lnTo>
                  <a:pt x="153723" y="37835"/>
                </a:lnTo>
                <a:lnTo>
                  <a:pt x="154940" y="37835"/>
                </a:lnTo>
                <a:lnTo>
                  <a:pt x="154940" y="37047"/>
                </a:lnTo>
                <a:close/>
              </a:path>
              <a:path w="442595" h="439420">
                <a:moveTo>
                  <a:pt x="236019" y="264226"/>
                </a:moveTo>
                <a:lnTo>
                  <a:pt x="230799" y="264226"/>
                </a:lnTo>
                <a:lnTo>
                  <a:pt x="230799" y="269953"/>
                </a:lnTo>
                <a:lnTo>
                  <a:pt x="236019" y="269953"/>
                </a:lnTo>
                <a:lnTo>
                  <a:pt x="236019" y="264226"/>
                </a:lnTo>
                <a:close/>
              </a:path>
              <a:path w="442595" h="439420">
                <a:moveTo>
                  <a:pt x="241391" y="273621"/>
                </a:moveTo>
                <a:lnTo>
                  <a:pt x="240591" y="274816"/>
                </a:lnTo>
                <a:lnTo>
                  <a:pt x="239356" y="275680"/>
                </a:lnTo>
                <a:lnTo>
                  <a:pt x="238126" y="276454"/>
                </a:lnTo>
                <a:lnTo>
                  <a:pt x="242596" y="276454"/>
                </a:lnTo>
                <a:lnTo>
                  <a:pt x="241772" y="274816"/>
                </a:lnTo>
                <a:lnTo>
                  <a:pt x="241391" y="273621"/>
                </a:lnTo>
                <a:close/>
              </a:path>
              <a:path w="442595" h="439420">
                <a:moveTo>
                  <a:pt x="248767" y="275997"/>
                </a:moveTo>
                <a:lnTo>
                  <a:pt x="248259" y="277675"/>
                </a:lnTo>
                <a:lnTo>
                  <a:pt x="246686" y="280112"/>
                </a:lnTo>
                <a:lnTo>
                  <a:pt x="248259" y="279706"/>
                </a:lnTo>
                <a:lnTo>
                  <a:pt x="249556" y="279313"/>
                </a:lnTo>
                <a:lnTo>
                  <a:pt x="250661" y="278892"/>
                </a:lnTo>
                <a:lnTo>
                  <a:pt x="250343" y="278081"/>
                </a:lnTo>
                <a:lnTo>
                  <a:pt x="249556" y="277318"/>
                </a:lnTo>
                <a:lnTo>
                  <a:pt x="248767" y="275997"/>
                </a:lnTo>
                <a:close/>
              </a:path>
              <a:path w="442595" h="439420">
                <a:moveTo>
                  <a:pt x="225083" y="275997"/>
                </a:moveTo>
                <a:lnTo>
                  <a:pt x="224193" y="276454"/>
                </a:lnTo>
                <a:lnTo>
                  <a:pt x="223826" y="276835"/>
                </a:lnTo>
                <a:lnTo>
                  <a:pt x="222646" y="277318"/>
                </a:lnTo>
                <a:lnTo>
                  <a:pt x="222277" y="278892"/>
                </a:lnTo>
                <a:lnTo>
                  <a:pt x="221792" y="280569"/>
                </a:lnTo>
                <a:lnTo>
                  <a:pt x="221414" y="281750"/>
                </a:lnTo>
                <a:lnTo>
                  <a:pt x="225083" y="281750"/>
                </a:lnTo>
                <a:lnTo>
                  <a:pt x="225083" y="275997"/>
                </a:lnTo>
                <a:close/>
              </a:path>
              <a:path w="442595" h="439420">
                <a:moveTo>
                  <a:pt x="244083" y="280112"/>
                </a:moveTo>
                <a:lnTo>
                  <a:pt x="243395" y="281750"/>
                </a:lnTo>
                <a:lnTo>
                  <a:pt x="242596" y="283046"/>
                </a:lnTo>
                <a:lnTo>
                  <a:pt x="241391" y="284137"/>
                </a:lnTo>
                <a:lnTo>
                  <a:pt x="243777" y="284137"/>
                </a:lnTo>
                <a:lnTo>
                  <a:pt x="245073" y="283860"/>
                </a:lnTo>
                <a:lnTo>
                  <a:pt x="245073" y="282600"/>
                </a:lnTo>
                <a:lnTo>
                  <a:pt x="244601" y="281318"/>
                </a:lnTo>
                <a:lnTo>
                  <a:pt x="244083" y="280112"/>
                </a:lnTo>
                <a:close/>
              </a:path>
              <a:path w="442595" h="439420">
                <a:moveTo>
                  <a:pt x="236019" y="283046"/>
                </a:moveTo>
                <a:lnTo>
                  <a:pt x="235216" y="283438"/>
                </a:lnTo>
                <a:lnTo>
                  <a:pt x="234100" y="283860"/>
                </a:lnTo>
                <a:lnTo>
                  <a:pt x="232818" y="283860"/>
                </a:lnTo>
                <a:lnTo>
                  <a:pt x="232818" y="285447"/>
                </a:lnTo>
                <a:lnTo>
                  <a:pt x="232437" y="287121"/>
                </a:lnTo>
                <a:lnTo>
                  <a:pt x="231980" y="288330"/>
                </a:lnTo>
                <a:lnTo>
                  <a:pt x="233629" y="287873"/>
                </a:lnTo>
                <a:lnTo>
                  <a:pt x="235216" y="287467"/>
                </a:lnTo>
                <a:lnTo>
                  <a:pt x="236908" y="286689"/>
                </a:lnTo>
                <a:lnTo>
                  <a:pt x="236908" y="285447"/>
                </a:lnTo>
                <a:lnTo>
                  <a:pt x="236513" y="284137"/>
                </a:lnTo>
                <a:lnTo>
                  <a:pt x="236019" y="283046"/>
                </a:lnTo>
                <a:close/>
              </a:path>
              <a:path w="442595" h="439420">
                <a:moveTo>
                  <a:pt x="218973" y="292392"/>
                </a:moveTo>
                <a:lnTo>
                  <a:pt x="215672" y="293968"/>
                </a:lnTo>
                <a:lnTo>
                  <a:pt x="213627" y="294817"/>
                </a:lnTo>
                <a:lnTo>
                  <a:pt x="215290" y="296863"/>
                </a:lnTo>
                <a:lnTo>
                  <a:pt x="217705" y="297219"/>
                </a:lnTo>
                <a:lnTo>
                  <a:pt x="218098" y="295606"/>
                </a:lnTo>
                <a:lnTo>
                  <a:pt x="218567" y="293968"/>
                </a:lnTo>
                <a:lnTo>
                  <a:pt x="218973" y="292392"/>
                </a:lnTo>
                <a:close/>
              </a:path>
              <a:path w="442595" h="439420">
                <a:moveTo>
                  <a:pt x="203925" y="414935"/>
                </a:moveTo>
                <a:lnTo>
                  <a:pt x="196113" y="414935"/>
                </a:lnTo>
                <a:lnTo>
                  <a:pt x="196113" y="417372"/>
                </a:lnTo>
                <a:lnTo>
                  <a:pt x="203925" y="417372"/>
                </a:lnTo>
                <a:lnTo>
                  <a:pt x="203925" y="414935"/>
                </a:lnTo>
                <a:close/>
              </a:path>
              <a:path w="442595" h="439420">
                <a:moveTo>
                  <a:pt x="185079" y="414935"/>
                </a:moveTo>
                <a:lnTo>
                  <a:pt x="172860" y="414935"/>
                </a:lnTo>
                <a:lnTo>
                  <a:pt x="172860" y="417372"/>
                </a:lnTo>
                <a:lnTo>
                  <a:pt x="185079" y="417372"/>
                </a:lnTo>
                <a:lnTo>
                  <a:pt x="185079" y="414935"/>
                </a:lnTo>
                <a:close/>
              </a:path>
              <a:path w="442595" h="439420">
                <a:moveTo>
                  <a:pt x="333961" y="416130"/>
                </a:moveTo>
                <a:lnTo>
                  <a:pt x="328615" y="416930"/>
                </a:lnTo>
                <a:lnTo>
                  <a:pt x="325756" y="416930"/>
                </a:lnTo>
                <a:lnTo>
                  <a:pt x="325756" y="421055"/>
                </a:lnTo>
                <a:lnTo>
                  <a:pt x="331052" y="421055"/>
                </a:lnTo>
                <a:lnTo>
                  <a:pt x="333122" y="420663"/>
                </a:lnTo>
                <a:lnTo>
                  <a:pt x="333528" y="419381"/>
                </a:lnTo>
                <a:lnTo>
                  <a:pt x="333961" y="417794"/>
                </a:lnTo>
                <a:lnTo>
                  <a:pt x="333961" y="416130"/>
                </a:lnTo>
                <a:close/>
              </a:path>
              <a:path w="442595" h="439420">
                <a:moveTo>
                  <a:pt x="360046" y="420245"/>
                </a:moveTo>
                <a:lnTo>
                  <a:pt x="344893" y="420245"/>
                </a:lnTo>
                <a:lnTo>
                  <a:pt x="345391" y="421883"/>
                </a:lnTo>
                <a:lnTo>
                  <a:pt x="345823" y="423471"/>
                </a:lnTo>
                <a:lnTo>
                  <a:pt x="345823" y="425145"/>
                </a:lnTo>
                <a:lnTo>
                  <a:pt x="358369" y="425502"/>
                </a:lnTo>
                <a:lnTo>
                  <a:pt x="360403" y="424270"/>
                </a:lnTo>
                <a:lnTo>
                  <a:pt x="360403" y="421883"/>
                </a:lnTo>
                <a:lnTo>
                  <a:pt x="360046" y="420245"/>
                </a:lnTo>
                <a:close/>
              </a:path>
              <a:path w="442595" h="439420">
                <a:moveTo>
                  <a:pt x="322124" y="420245"/>
                </a:moveTo>
                <a:lnTo>
                  <a:pt x="319316" y="421055"/>
                </a:lnTo>
                <a:lnTo>
                  <a:pt x="315989" y="421883"/>
                </a:lnTo>
                <a:lnTo>
                  <a:pt x="312738" y="422236"/>
                </a:lnTo>
                <a:lnTo>
                  <a:pt x="311849" y="424270"/>
                </a:lnTo>
                <a:lnTo>
                  <a:pt x="313564" y="426300"/>
                </a:lnTo>
                <a:lnTo>
                  <a:pt x="322924" y="425145"/>
                </a:lnTo>
                <a:lnTo>
                  <a:pt x="322924" y="423471"/>
                </a:lnTo>
                <a:lnTo>
                  <a:pt x="322416" y="421883"/>
                </a:lnTo>
                <a:lnTo>
                  <a:pt x="322124" y="420245"/>
                </a:lnTo>
                <a:close/>
              </a:path>
              <a:path w="442595" h="439420">
                <a:moveTo>
                  <a:pt x="203047" y="420245"/>
                </a:moveTo>
                <a:lnTo>
                  <a:pt x="197294" y="421055"/>
                </a:lnTo>
                <a:lnTo>
                  <a:pt x="194414" y="421055"/>
                </a:lnTo>
                <a:lnTo>
                  <a:pt x="194831" y="422658"/>
                </a:lnTo>
                <a:lnTo>
                  <a:pt x="195328" y="423903"/>
                </a:lnTo>
                <a:lnTo>
                  <a:pt x="195328" y="425145"/>
                </a:lnTo>
                <a:lnTo>
                  <a:pt x="198540" y="425502"/>
                </a:lnTo>
                <a:lnTo>
                  <a:pt x="203925" y="425502"/>
                </a:lnTo>
                <a:lnTo>
                  <a:pt x="203493" y="423903"/>
                </a:lnTo>
                <a:lnTo>
                  <a:pt x="203493" y="422236"/>
                </a:lnTo>
                <a:lnTo>
                  <a:pt x="203047" y="420245"/>
                </a:lnTo>
                <a:close/>
              </a:path>
              <a:path w="442595" h="439420">
                <a:moveTo>
                  <a:pt x="370626" y="428421"/>
                </a:moveTo>
                <a:lnTo>
                  <a:pt x="362422" y="428421"/>
                </a:lnTo>
                <a:lnTo>
                  <a:pt x="363283" y="429605"/>
                </a:lnTo>
                <a:lnTo>
                  <a:pt x="364096" y="430872"/>
                </a:lnTo>
                <a:lnTo>
                  <a:pt x="364478" y="431675"/>
                </a:lnTo>
                <a:lnTo>
                  <a:pt x="369799" y="431675"/>
                </a:lnTo>
                <a:lnTo>
                  <a:pt x="370206" y="430872"/>
                </a:lnTo>
                <a:lnTo>
                  <a:pt x="370626" y="429605"/>
                </a:lnTo>
                <a:lnTo>
                  <a:pt x="370626" y="428421"/>
                </a:lnTo>
                <a:close/>
              </a:path>
              <a:path w="442595" h="439420">
                <a:moveTo>
                  <a:pt x="349034" y="428421"/>
                </a:moveTo>
                <a:lnTo>
                  <a:pt x="346075" y="428727"/>
                </a:lnTo>
                <a:lnTo>
                  <a:pt x="343296" y="429199"/>
                </a:lnTo>
                <a:lnTo>
                  <a:pt x="340476" y="429199"/>
                </a:lnTo>
                <a:lnTo>
                  <a:pt x="340476" y="431675"/>
                </a:lnTo>
                <a:lnTo>
                  <a:pt x="345823" y="431675"/>
                </a:lnTo>
                <a:lnTo>
                  <a:pt x="351119" y="433223"/>
                </a:lnTo>
                <a:lnTo>
                  <a:pt x="349034" y="428421"/>
                </a:lnTo>
                <a:close/>
              </a:path>
              <a:path w="442595" h="439420">
                <a:moveTo>
                  <a:pt x="322124" y="428421"/>
                </a:moveTo>
                <a:lnTo>
                  <a:pt x="317983" y="428727"/>
                </a:lnTo>
                <a:lnTo>
                  <a:pt x="313919" y="429199"/>
                </a:lnTo>
                <a:lnTo>
                  <a:pt x="309449" y="429199"/>
                </a:lnTo>
                <a:lnTo>
                  <a:pt x="309449" y="430354"/>
                </a:lnTo>
                <a:lnTo>
                  <a:pt x="309041" y="431675"/>
                </a:lnTo>
                <a:lnTo>
                  <a:pt x="308688" y="432410"/>
                </a:lnTo>
                <a:lnTo>
                  <a:pt x="313121" y="432410"/>
                </a:lnTo>
                <a:lnTo>
                  <a:pt x="317196" y="431993"/>
                </a:lnTo>
                <a:lnTo>
                  <a:pt x="321221" y="431675"/>
                </a:lnTo>
                <a:lnTo>
                  <a:pt x="321743" y="430872"/>
                </a:lnTo>
                <a:lnTo>
                  <a:pt x="322124" y="429605"/>
                </a:lnTo>
                <a:lnTo>
                  <a:pt x="322124" y="428421"/>
                </a:lnTo>
                <a:close/>
              </a:path>
              <a:path w="442595" h="439420">
                <a:moveTo>
                  <a:pt x="193219" y="428421"/>
                </a:moveTo>
                <a:lnTo>
                  <a:pt x="191606" y="428727"/>
                </a:lnTo>
                <a:lnTo>
                  <a:pt x="189600" y="429199"/>
                </a:lnTo>
                <a:lnTo>
                  <a:pt x="187530" y="429199"/>
                </a:lnTo>
                <a:lnTo>
                  <a:pt x="187530" y="431675"/>
                </a:lnTo>
                <a:lnTo>
                  <a:pt x="190425" y="431993"/>
                </a:lnTo>
                <a:lnTo>
                  <a:pt x="193219" y="432410"/>
                </a:lnTo>
                <a:lnTo>
                  <a:pt x="196113" y="432410"/>
                </a:lnTo>
                <a:lnTo>
                  <a:pt x="196113" y="429605"/>
                </a:lnTo>
                <a:lnTo>
                  <a:pt x="194414" y="428727"/>
                </a:lnTo>
                <a:lnTo>
                  <a:pt x="193219" y="428421"/>
                </a:lnTo>
                <a:close/>
              </a:path>
              <a:path w="442595" h="439420">
                <a:moveTo>
                  <a:pt x="381193" y="432410"/>
                </a:moveTo>
                <a:lnTo>
                  <a:pt x="379159" y="432831"/>
                </a:lnTo>
                <a:lnTo>
                  <a:pt x="376697" y="433223"/>
                </a:lnTo>
                <a:lnTo>
                  <a:pt x="374662" y="433223"/>
                </a:lnTo>
                <a:lnTo>
                  <a:pt x="374284" y="435305"/>
                </a:lnTo>
                <a:lnTo>
                  <a:pt x="375516" y="437273"/>
                </a:lnTo>
                <a:lnTo>
                  <a:pt x="381610" y="437273"/>
                </a:lnTo>
                <a:lnTo>
                  <a:pt x="386106" y="435305"/>
                </a:lnTo>
                <a:lnTo>
                  <a:pt x="384530" y="434455"/>
                </a:lnTo>
                <a:lnTo>
                  <a:pt x="382841" y="433641"/>
                </a:lnTo>
                <a:lnTo>
                  <a:pt x="381193" y="432410"/>
                </a:lnTo>
                <a:close/>
              </a:path>
              <a:path w="442595" h="439420">
                <a:moveTo>
                  <a:pt x="340869" y="433641"/>
                </a:moveTo>
                <a:lnTo>
                  <a:pt x="337604" y="434063"/>
                </a:lnTo>
                <a:lnTo>
                  <a:pt x="334303" y="434455"/>
                </a:lnTo>
                <a:lnTo>
                  <a:pt x="331470" y="434861"/>
                </a:lnTo>
                <a:lnTo>
                  <a:pt x="331470" y="437273"/>
                </a:lnTo>
                <a:lnTo>
                  <a:pt x="337197" y="437273"/>
                </a:lnTo>
                <a:lnTo>
                  <a:pt x="340019" y="436920"/>
                </a:lnTo>
                <a:lnTo>
                  <a:pt x="340476" y="436143"/>
                </a:lnTo>
                <a:lnTo>
                  <a:pt x="340869" y="434861"/>
                </a:lnTo>
                <a:lnTo>
                  <a:pt x="340869" y="433641"/>
                </a:lnTo>
                <a:close/>
              </a:path>
              <a:path w="442595" h="439420">
                <a:moveTo>
                  <a:pt x="300470" y="433655"/>
                </a:moveTo>
                <a:lnTo>
                  <a:pt x="295174" y="433655"/>
                </a:lnTo>
                <a:lnTo>
                  <a:pt x="295174" y="437720"/>
                </a:lnTo>
                <a:lnTo>
                  <a:pt x="300470" y="437720"/>
                </a:lnTo>
                <a:lnTo>
                  <a:pt x="300470" y="433655"/>
                </a:lnTo>
                <a:close/>
              </a:path>
              <a:path w="442595" h="439420">
                <a:moveTo>
                  <a:pt x="271133" y="433641"/>
                </a:moveTo>
                <a:lnTo>
                  <a:pt x="262597" y="434861"/>
                </a:lnTo>
                <a:lnTo>
                  <a:pt x="262597" y="437273"/>
                </a:lnTo>
                <a:lnTo>
                  <a:pt x="271515" y="437273"/>
                </a:lnTo>
                <a:lnTo>
                  <a:pt x="271515" y="434861"/>
                </a:lnTo>
                <a:lnTo>
                  <a:pt x="271133" y="433641"/>
                </a:lnTo>
                <a:close/>
              </a:path>
              <a:path w="442595" h="439420">
                <a:moveTo>
                  <a:pt x="220143" y="433641"/>
                </a:moveTo>
                <a:lnTo>
                  <a:pt x="216979" y="434063"/>
                </a:lnTo>
                <a:lnTo>
                  <a:pt x="210416" y="434861"/>
                </a:lnTo>
                <a:lnTo>
                  <a:pt x="210035" y="436143"/>
                </a:lnTo>
                <a:lnTo>
                  <a:pt x="209603" y="436920"/>
                </a:lnTo>
                <a:lnTo>
                  <a:pt x="209081" y="437720"/>
                </a:lnTo>
                <a:lnTo>
                  <a:pt x="220143" y="437720"/>
                </a:lnTo>
                <a:lnTo>
                  <a:pt x="220143" y="433641"/>
                </a:lnTo>
                <a:close/>
              </a:path>
              <a:path w="442595" h="439420">
                <a:moveTo>
                  <a:pt x="182638" y="433641"/>
                </a:moveTo>
                <a:lnTo>
                  <a:pt x="174106" y="434861"/>
                </a:lnTo>
                <a:lnTo>
                  <a:pt x="174106" y="438544"/>
                </a:lnTo>
                <a:lnTo>
                  <a:pt x="181065" y="438951"/>
                </a:lnTo>
                <a:lnTo>
                  <a:pt x="183095" y="437720"/>
                </a:lnTo>
                <a:lnTo>
                  <a:pt x="182974" y="434861"/>
                </a:lnTo>
                <a:lnTo>
                  <a:pt x="182638" y="433641"/>
                </a:lnTo>
                <a:close/>
              </a:path>
              <a:path w="442595" h="439420">
                <a:moveTo>
                  <a:pt x="217285" y="322098"/>
                </a:moveTo>
                <a:lnTo>
                  <a:pt x="216550" y="322948"/>
                </a:lnTo>
                <a:lnTo>
                  <a:pt x="215672" y="322948"/>
                </a:lnTo>
                <a:lnTo>
                  <a:pt x="216550" y="327380"/>
                </a:lnTo>
                <a:lnTo>
                  <a:pt x="216979" y="329399"/>
                </a:lnTo>
                <a:lnTo>
                  <a:pt x="220992" y="330188"/>
                </a:lnTo>
                <a:lnTo>
                  <a:pt x="223062" y="330188"/>
                </a:lnTo>
                <a:lnTo>
                  <a:pt x="220992" y="325324"/>
                </a:lnTo>
                <a:lnTo>
                  <a:pt x="217285" y="322098"/>
                </a:lnTo>
                <a:close/>
              </a:path>
              <a:path w="442595" h="439420">
                <a:moveTo>
                  <a:pt x="257303" y="331434"/>
                </a:moveTo>
                <a:lnTo>
                  <a:pt x="256021" y="331851"/>
                </a:lnTo>
                <a:lnTo>
                  <a:pt x="254444" y="332221"/>
                </a:lnTo>
                <a:lnTo>
                  <a:pt x="252806" y="332221"/>
                </a:lnTo>
                <a:lnTo>
                  <a:pt x="252687" y="334317"/>
                </a:lnTo>
                <a:lnTo>
                  <a:pt x="251981" y="336679"/>
                </a:lnTo>
                <a:lnTo>
                  <a:pt x="254001" y="336336"/>
                </a:lnTo>
                <a:lnTo>
                  <a:pt x="256021" y="335916"/>
                </a:lnTo>
                <a:lnTo>
                  <a:pt x="258066" y="335559"/>
                </a:lnTo>
                <a:lnTo>
                  <a:pt x="258066" y="334317"/>
                </a:lnTo>
                <a:lnTo>
                  <a:pt x="257619" y="333057"/>
                </a:lnTo>
                <a:lnTo>
                  <a:pt x="257303" y="331434"/>
                </a:lnTo>
                <a:close/>
              </a:path>
              <a:path w="442595" h="439420">
                <a:moveTo>
                  <a:pt x="267069" y="364871"/>
                </a:moveTo>
                <a:lnTo>
                  <a:pt x="264226" y="366066"/>
                </a:lnTo>
                <a:lnTo>
                  <a:pt x="261355" y="367311"/>
                </a:lnTo>
                <a:lnTo>
                  <a:pt x="258066" y="368503"/>
                </a:lnTo>
                <a:lnTo>
                  <a:pt x="257619" y="369723"/>
                </a:lnTo>
                <a:lnTo>
                  <a:pt x="257303" y="370954"/>
                </a:lnTo>
                <a:lnTo>
                  <a:pt x="256895" y="372135"/>
                </a:lnTo>
                <a:lnTo>
                  <a:pt x="265013" y="378716"/>
                </a:lnTo>
                <a:lnTo>
                  <a:pt x="267844" y="378716"/>
                </a:lnTo>
                <a:lnTo>
                  <a:pt x="269953" y="375425"/>
                </a:lnTo>
                <a:lnTo>
                  <a:pt x="270741" y="372135"/>
                </a:lnTo>
                <a:lnTo>
                  <a:pt x="267069" y="364871"/>
                </a:lnTo>
                <a:close/>
              </a:path>
              <a:path w="442595" h="439420">
                <a:moveTo>
                  <a:pt x="181065" y="238582"/>
                </a:moveTo>
                <a:lnTo>
                  <a:pt x="176961" y="238582"/>
                </a:lnTo>
                <a:lnTo>
                  <a:pt x="176961" y="243942"/>
                </a:lnTo>
                <a:lnTo>
                  <a:pt x="178196" y="243942"/>
                </a:lnTo>
                <a:lnTo>
                  <a:pt x="179402" y="243511"/>
                </a:lnTo>
                <a:lnTo>
                  <a:pt x="180162" y="243093"/>
                </a:lnTo>
                <a:lnTo>
                  <a:pt x="180644" y="241872"/>
                </a:lnTo>
                <a:lnTo>
                  <a:pt x="181065" y="240235"/>
                </a:lnTo>
                <a:lnTo>
                  <a:pt x="181065" y="238582"/>
                </a:lnTo>
                <a:close/>
              </a:path>
              <a:path w="442595" h="439420">
                <a:moveTo>
                  <a:pt x="185079" y="229579"/>
                </a:moveTo>
                <a:lnTo>
                  <a:pt x="183935" y="231688"/>
                </a:lnTo>
                <a:lnTo>
                  <a:pt x="182638" y="233362"/>
                </a:lnTo>
                <a:lnTo>
                  <a:pt x="181065" y="234965"/>
                </a:lnTo>
                <a:lnTo>
                  <a:pt x="182220" y="234965"/>
                </a:lnTo>
                <a:lnTo>
                  <a:pt x="183542" y="234557"/>
                </a:lnTo>
                <a:lnTo>
                  <a:pt x="184290" y="234111"/>
                </a:lnTo>
                <a:lnTo>
                  <a:pt x="184673" y="232879"/>
                </a:lnTo>
                <a:lnTo>
                  <a:pt x="184976" y="231688"/>
                </a:lnTo>
                <a:lnTo>
                  <a:pt x="185079" y="229579"/>
                </a:lnTo>
                <a:close/>
              </a:path>
              <a:path w="442595" h="439420">
                <a:moveTo>
                  <a:pt x="194831" y="238582"/>
                </a:moveTo>
                <a:lnTo>
                  <a:pt x="192863" y="239447"/>
                </a:lnTo>
                <a:lnTo>
                  <a:pt x="189600" y="241872"/>
                </a:lnTo>
                <a:lnTo>
                  <a:pt x="188013" y="246776"/>
                </a:lnTo>
                <a:lnTo>
                  <a:pt x="189600" y="246776"/>
                </a:lnTo>
                <a:lnTo>
                  <a:pt x="194831" y="238582"/>
                </a:lnTo>
                <a:close/>
              </a:path>
              <a:path w="442595" h="439420">
                <a:moveTo>
                  <a:pt x="206744" y="228384"/>
                </a:moveTo>
                <a:lnTo>
                  <a:pt x="203493" y="229312"/>
                </a:lnTo>
                <a:lnTo>
                  <a:pt x="199786" y="230493"/>
                </a:lnTo>
                <a:lnTo>
                  <a:pt x="195681" y="231688"/>
                </a:lnTo>
                <a:lnTo>
                  <a:pt x="195681" y="234111"/>
                </a:lnTo>
                <a:lnTo>
                  <a:pt x="203493" y="234111"/>
                </a:lnTo>
                <a:lnTo>
                  <a:pt x="203493" y="233733"/>
                </a:lnTo>
                <a:lnTo>
                  <a:pt x="206744" y="228384"/>
                </a:lnTo>
                <a:close/>
              </a:path>
              <a:path w="442595" h="439420">
                <a:moveTo>
                  <a:pt x="207975" y="246776"/>
                </a:moveTo>
                <a:lnTo>
                  <a:pt x="203047" y="246776"/>
                </a:lnTo>
                <a:lnTo>
                  <a:pt x="203047" y="249554"/>
                </a:lnTo>
                <a:lnTo>
                  <a:pt x="207975" y="249554"/>
                </a:lnTo>
                <a:lnTo>
                  <a:pt x="207975" y="246776"/>
                </a:lnTo>
                <a:close/>
              </a:path>
              <a:path w="442595" h="439420">
                <a:moveTo>
                  <a:pt x="257303" y="241426"/>
                </a:moveTo>
                <a:lnTo>
                  <a:pt x="256021" y="241872"/>
                </a:lnTo>
                <a:lnTo>
                  <a:pt x="254444" y="242265"/>
                </a:lnTo>
                <a:lnTo>
                  <a:pt x="252806" y="242265"/>
                </a:lnTo>
                <a:lnTo>
                  <a:pt x="252806" y="243942"/>
                </a:lnTo>
                <a:lnTo>
                  <a:pt x="252313" y="245504"/>
                </a:lnTo>
                <a:lnTo>
                  <a:pt x="251981" y="246776"/>
                </a:lnTo>
                <a:lnTo>
                  <a:pt x="253645" y="246776"/>
                </a:lnTo>
                <a:lnTo>
                  <a:pt x="255207" y="246369"/>
                </a:lnTo>
                <a:lnTo>
                  <a:pt x="256503" y="245897"/>
                </a:lnTo>
                <a:lnTo>
                  <a:pt x="256895" y="244706"/>
                </a:lnTo>
                <a:lnTo>
                  <a:pt x="257303" y="243093"/>
                </a:lnTo>
                <a:lnTo>
                  <a:pt x="257303" y="241426"/>
                </a:lnTo>
                <a:close/>
              </a:path>
              <a:path w="442595" h="439420">
                <a:moveTo>
                  <a:pt x="221414" y="242647"/>
                </a:moveTo>
                <a:lnTo>
                  <a:pt x="217285" y="242647"/>
                </a:lnTo>
                <a:lnTo>
                  <a:pt x="217285" y="246776"/>
                </a:lnTo>
                <a:lnTo>
                  <a:pt x="221414" y="246776"/>
                </a:lnTo>
                <a:lnTo>
                  <a:pt x="221414" y="242647"/>
                </a:lnTo>
                <a:close/>
              </a:path>
              <a:path w="442595" h="439420">
                <a:moveTo>
                  <a:pt x="337044" y="153075"/>
                </a:moveTo>
                <a:lnTo>
                  <a:pt x="336362" y="153075"/>
                </a:lnTo>
                <a:lnTo>
                  <a:pt x="335930" y="155512"/>
                </a:lnTo>
                <a:lnTo>
                  <a:pt x="337044" y="153075"/>
                </a:lnTo>
                <a:close/>
              </a:path>
              <a:path w="442595" h="439420">
                <a:moveTo>
                  <a:pt x="336793" y="149021"/>
                </a:moveTo>
                <a:lnTo>
                  <a:pt x="335930" y="149404"/>
                </a:lnTo>
                <a:lnTo>
                  <a:pt x="334811" y="149849"/>
                </a:lnTo>
                <a:lnTo>
                  <a:pt x="333528" y="149849"/>
                </a:lnTo>
                <a:lnTo>
                  <a:pt x="333122" y="151397"/>
                </a:lnTo>
                <a:lnTo>
                  <a:pt x="332348" y="153075"/>
                </a:lnTo>
                <a:lnTo>
                  <a:pt x="331852" y="154343"/>
                </a:lnTo>
                <a:lnTo>
                  <a:pt x="336362" y="153075"/>
                </a:lnTo>
                <a:lnTo>
                  <a:pt x="337044" y="153075"/>
                </a:lnTo>
                <a:lnTo>
                  <a:pt x="337974" y="151041"/>
                </a:lnTo>
                <a:lnTo>
                  <a:pt x="337604" y="150685"/>
                </a:lnTo>
                <a:lnTo>
                  <a:pt x="336793" y="149021"/>
                </a:lnTo>
                <a:close/>
              </a:path>
              <a:path w="442595" h="439420">
                <a:moveTo>
                  <a:pt x="441975" y="237365"/>
                </a:moveTo>
                <a:lnTo>
                  <a:pt x="441137" y="237808"/>
                </a:lnTo>
                <a:lnTo>
                  <a:pt x="440258" y="238175"/>
                </a:lnTo>
                <a:lnTo>
                  <a:pt x="439141" y="238582"/>
                </a:lnTo>
                <a:lnTo>
                  <a:pt x="438749" y="240235"/>
                </a:lnTo>
                <a:lnTo>
                  <a:pt x="438227" y="241426"/>
                </a:lnTo>
                <a:lnTo>
                  <a:pt x="437860" y="242647"/>
                </a:lnTo>
                <a:lnTo>
                  <a:pt x="441975" y="242647"/>
                </a:lnTo>
                <a:lnTo>
                  <a:pt x="441975" y="237365"/>
                </a:lnTo>
                <a:close/>
              </a:path>
              <a:path w="442595" h="439420">
                <a:moveTo>
                  <a:pt x="433731" y="237365"/>
                </a:moveTo>
                <a:lnTo>
                  <a:pt x="430937" y="237365"/>
                </a:lnTo>
                <a:lnTo>
                  <a:pt x="431394" y="239064"/>
                </a:lnTo>
                <a:lnTo>
                  <a:pt x="431777" y="240235"/>
                </a:lnTo>
                <a:lnTo>
                  <a:pt x="431777" y="241426"/>
                </a:lnTo>
                <a:lnTo>
                  <a:pt x="432589" y="240235"/>
                </a:lnTo>
                <a:lnTo>
                  <a:pt x="433350" y="239064"/>
                </a:lnTo>
                <a:lnTo>
                  <a:pt x="433731" y="237365"/>
                </a:lnTo>
                <a:close/>
              </a:path>
              <a:path w="442595" h="439420">
                <a:moveTo>
                  <a:pt x="369417" y="208051"/>
                </a:moveTo>
                <a:lnTo>
                  <a:pt x="365353" y="208051"/>
                </a:lnTo>
                <a:lnTo>
                  <a:pt x="365353" y="213793"/>
                </a:lnTo>
                <a:lnTo>
                  <a:pt x="366523" y="213349"/>
                </a:lnTo>
                <a:lnTo>
                  <a:pt x="367794" y="212994"/>
                </a:lnTo>
                <a:lnTo>
                  <a:pt x="368658" y="212572"/>
                </a:lnTo>
                <a:lnTo>
                  <a:pt x="369011" y="211316"/>
                </a:lnTo>
                <a:lnTo>
                  <a:pt x="369417" y="209652"/>
                </a:lnTo>
                <a:lnTo>
                  <a:pt x="369417" y="208051"/>
                </a:lnTo>
                <a:close/>
              </a:path>
              <a:path w="442595" h="439420">
                <a:moveTo>
                  <a:pt x="163487" y="223102"/>
                </a:moveTo>
                <a:lnTo>
                  <a:pt x="159804" y="223102"/>
                </a:lnTo>
                <a:lnTo>
                  <a:pt x="159804" y="225997"/>
                </a:lnTo>
                <a:lnTo>
                  <a:pt x="162712" y="224779"/>
                </a:lnTo>
                <a:lnTo>
                  <a:pt x="163487" y="223102"/>
                </a:lnTo>
                <a:close/>
              </a:path>
              <a:path w="442595" h="439420">
                <a:moveTo>
                  <a:pt x="189155" y="141288"/>
                </a:moveTo>
                <a:lnTo>
                  <a:pt x="185079" y="141288"/>
                </a:lnTo>
                <a:lnTo>
                  <a:pt x="185079" y="146178"/>
                </a:lnTo>
                <a:lnTo>
                  <a:pt x="190882" y="146178"/>
                </a:lnTo>
                <a:lnTo>
                  <a:pt x="190425" y="144565"/>
                </a:lnTo>
                <a:lnTo>
                  <a:pt x="190032" y="142901"/>
                </a:lnTo>
                <a:lnTo>
                  <a:pt x="189155" y="141288"/>
                </a:lnTo>
                <a:close/>
              </a:path>
              <a:path w="442595" h="439420">
                <a:moveTo>
                  <a:pt x="186717" y="116852"/>
                </a:moveTo>
                <a:lnTo>
                  <a:pt x="182638" y="116852"/>
                </a:lnTo>
                <a:lnTo>
                  <a:pt x="182638" y="119228"/>
                </a:lnTo>
                <a:lnTo>
                  <a:pt x="184290" y="118479"/>
                </a:lnTo>
                <a:lnTo>
                  <a:pt x="185497" y="117690"/>
                </a:lnTo>
                <a:lnTo>
                  <a:pt x="186717" y="116852"/>
                </a:lnTo>
                <a:close/>
              </a:path>
              <a:path w="442595" h="439420">
                <a:moveTo>
                  <a:pt x="175680" y="105843"/>
                </a:moveTo>
                <a:lnTo>
                  <a:pt x="173710" y="106286"/>
                </a:lnTo>
                <a:lnTo>
                  <a:pt x="171259" y="106682"/>
                </a:lnTo>
                <a:lnTo>
                  <a:pt x="168822" y="107125"/>
                </a:lnTo>
                <a:lnTo>
                  <a:pt x="169214" y="108256"/>
                </a:lnTo>
                <a:lnTo>
                  <a:pt x="169978" y="110732"/>
                </a:lnTo>
                <a:lnTo>
                  <a:pt x="174866" y="110732"/>
                </a:lnTo>
                <a:lnTo>
                  <a:pt x="175680" y="109893"/>
                </a:lnTo>
                <a:lnTo>
                  <a:pt x="176583" y="109094"/>
                </a:lnTo>
                <a:lnTo>
                  <a:pt x="176961" y="107899"/>
                </a:lnTo>
                <a:lnTo>
                  <a:pt x="176583" y="107481"/>
                </a:lnTo>
                <a:lnTo>
                  <a:pt x="176187" y="106682"/>
                </a:lnTo>
                <a:lnTo>
                  <a:pt x="175680" y="105843"/>
                </a:lnTo>
                <a:close/>
              </a:path>
              <a:path w="442595" h="439420">
                <a:moveTo>
                  <a:pt x="188013" y="96826"/>
                </a:moveTo>
                <a:lnTo>
                  <a:pt x="183095" y="97729"/>
                </a:lnTo>
                <a:lnTo>
                  <a:pt x="179402" y="100140"/>
                </a:lnTo>
                <a:lnTo>
                  <a:pt x="179402" y="107125"/>
                </a:lnTo>
                <a:lnTo>
                  <a:pt x="181457" y="108713"/>
                </a:lnTo>
                <a:lnTo>
                  <a:pt x="184290" y="110732"/>
                </a:lnTo>
                <a:lnTo>
                  <a:pt x="185497" y="106286"/>
                </a:lnTo>
                <a:lnTo>
                  <a:pt x="186717" y="101398"/>
                </a:lnTo>
                <a:lnTo>
                  <a:pt x="188013" y="96826"/>
                </a:lnTo>
                <a:close/>
              </a:path>
              <a:path w="442595" h="439420">
                <a:moveTo>
                  <a:pt x="331852" y="0"/>
                </a:moveTo>
                <a:lnTo>
                  <a:pt x="329007" y="0"/>
                </a:lnTo>
                <a:lnTo>
                  <a:pt x="329007" y="4038"/>
                </a:lnTo>
                <a:lnTo>
                  <a:pt x="331852" y="4038"/>
                </a:lnTo>
                <a:lnTo>
                  <a:pt x="331852" y="0"/>
                </a:lnTo>
                <a:close/>
              </a:path>
              <a:path w="442595" h="439420">
                <a:moveTo>
                  <a:pt x="335574" y="28054"/>
                </a:moveTo>
                <a:lnTo>
                  <a:pt x="331852" y="28054"/>
                </a:lnTo>
                <a:lnTo>
                  <a:pt x="331852" y="32144"/>
                </a:lnTo>
                <a:lnTo>
                  <a:pt x="334303" y="30952"/>
                </a:lnTo>
                <a:lnTo>
                  <a:pt x="335574" y="28054"/>
                </a:lnTo>
                <a:close/>
              </a:path>
              <a:path w="442595" h="439420">
                <a:moveTo>
                  <a:pt x="335574" y="18313"/>
                </a:moveTo>
                <a:lnTo>
                  <a:pt x="333528" y="19102"/>
                </a:lnTo>
                <a:lnTo>
                  <a:pt x="327394" y="20739"/>
                </a:lnTo>
                <a:lnTo>
                  <a:pt x="327394" y="26085"/>
                </a:lnTo>
                <a:lnTo>
                  <a:pt x="333122" y="26085"/>
                </a:lnTo>
                <a:lnTo>
                  <a:pt x="335930" y="23980"/>
                </a:lnTo>
                <a:lnTo>
                  <a:pt x="335930" y="20281"/>
                </a:lnTo>
                <a:lnTo>
                  <a:pt x="335574" y="18313"/>
                </a:lnTo>
                <a:close/>
              </a:path>
              <a:path w="442595" h="439420">
                <a:moveTo>
                  <a:pt x="303418" y="49672"/>
                </a:moveTo>
                <a:lnTo>
                  <a:pt x="299250" y="49672"/>
                </a:lnTo>
                <a:lnTo>
                  <a:pt x="299250" y="52542"/>
                </a:lnTo>
                <a:lnTo>
                  <a:pt x="303418" y="52542"/>
                </a:lnTo>
                <a:lnTo>
                  <a:pt x="303418" y="49672"/>
                </a:lnTo>
                <a:close/>
              </a:path>
              <a:path w="442595" h="439420">
                <a:moveTo>
                  <a:pt x="296481" y="100597"/>
                </a:moveTo>
                <a:lnTo>
                  <a:pt x="292291" y="100597"/>
                </a:lnTo>
                <a:lnTo>
                  <a:pt x="292712" y="102196"/>
                </a:lnTo>
                <a:lnTo>
                  <a:pt x="293206" y="103874"/>
                </a:lnTo>
                <a:lnTo>
                  <a:pt x="293206" y="105004"/>
                </a:lnTo>
                <a:lnTo>
                  <a:pt x="298084" y="105411"/>
                </a:lnTo>
                <a:lnTo>
                  <a:pt x="299250" y="107899"/>
                </a:lnTo>
                <a:lnTo>
                  <a:pt x="303418" y="108713"/>
                </a:lnTo>
                <a:lnTo>
                  <a:pt x="302122" y="105411"/>
                </a:lnTo>
                <a:lnTo>
                  <a:pt x="303418" y="103874"/>
                </a:lnTo>
                <a:lnTo>
                  <a:pt x="296481" y="100597"/>
                </a:lnTo>
                <a:close/>
              </a:path>
              <a:path w="442595" h="439420">
                <a:moveTo>
                  <a:pt x="295188" y="116852"/>
                </a:moveTo>
                <a:lnTo>
                  <a:pt x="291059" y="116852"/>
                </a:lnTo>
                <a:lnTo>
                  <a:pt x="291059" y="120881"/>
                </a:lnTo>
                <a:lnTo>
                  <a:pt x="295188" y="120881"/>
                </a:lnTo>
                <a:lnTo>
                  <a:pt x="295188" y="116852"/>
                </a:lnTo>
                <a:close/>
              </a:path>
              <a:path w="442595" h="439420">
                <a:moveTo>
                  <a:pt x="198986" y="115253"/>
                </a:moveTo>
                <a:lnTo>
                  <a:pt x="194831" y="115253"/>
                </a:lnTo>
                <a:lnTo>
                  <a:pt x="194831" y="118098"/>
                </a:lnTo>
                <a:lnTo>
                  <a:pt x="198986" y="118098"/>
                </a:lnTo>
                <a:lnTo>
                  <a:pt x="198986" y="115253"/>
                </a:lnTo>
                <a:close/>
              </a:path>
              <a:path w="442595" h="439420">
                <a:moveTo>
                  <a:pt x="194831" y="76532"/>
                </a:moveTo>
                <a:lnTo>
                  <a:pt x="192863" y="77345"/>
                </a:lnTo>
                <a:lnTo>
                  <a:pt x="192863" y="79794"/>
                </a:lnTo>
                <a:lnTo>
                  <a:pt x="195328" y="80657"/>
                </a:lnTo>
                <a:lnTo>
                  <a:pt x="196113" y="80657"/>
                </a:lnTo>
                <a:lnTo>
                  <a:pt x="195681" y="79376"/>
                </a:lnTo>
                <a:lnTo>
                  <a:pt x="194831" y="76532"/>
                </a:lnTo>
                <a:close/>
              </a:path>
              <a:path w="442595" h="439420">
                <a:moveTo>
                  <a:pt x="200167" y="61470"/>
                </a:moveTo>
                <a:lnTo>
                  <a:pt x="196113" y="61470"/>
                </a:lnTo>
                <a:lnTo>
                  <a:pt x="196113" y="64314"/>
                </a:lnTo>
                <a:lnTo>
                  <a:pt x="200167" y="64314"/>
                </a:lnTo>
                <a:lnTo>
                  <a:pt x="200167" y="61470"/>
                </a:lnTo>
                <a:close/>
              </a:path>
              <a:path w="442595" h="439420">
                <a:moveTo>
                  <a:pt x="185079" y="64314"/>
                </a:moveTo>
                <a:lnTo>
                  <a:pt x="184290" y="64785"/>
                </a:lnTo>
                <a:lnTo>
                  <a:pt x="183095" y="65163"/>
                </a:lnTo>
                <a:lnTo>
                  <a:pt x="181839" y="65520"/>
                </a:lnTo>
                <a:lnTo>
                  <a:pt x="182638" y="65940"/>
                </a:lnTo>
                <a:lnTo>
                  <a:pt x="183542" y="66372"/>
                </a:lnTo>
                <a:lnTo>
                  <a:pt x="184290" y="66372"/>
                </a:lnTo>
                <a:lnTo>
                  <a:pt x="184673" y="65940"/>
                </a:lnTo>
                <a:lnTo>
                  <a:pt x="185079" y="65163"/>
                </a:lnTo>
                <a:lnTo>
                  <a:pt x="185079" y="64314"/>
                </a:lnTo>
                <a:close/>
              </a:path>
              <a:path w="442595" h="439420">
                <a:moveTo>
                  <a:pt x="193219" y="72467"/>
                </a:moveTo>
                <a:lnTo>
                  <a:pt x="192406" y="72835"/>
                </a:lnTo>
                <a:lnTo>
                  <a:pt x="191225" y="73281"/>
                </a:lnTo>
                <a:lnTo>
                  <a:pt x="190032" y="73673"/>
                </a:lnTo>
                <a:lnTo>
                  <a:pt x="190882" y="74066"/>
                </a:lnTo>
                <a:lnTo>
                  <a:pt x="191606" y="74488"/>
                </a:lnTo>
                <a:lnTo>
                  <a:pt x="192406" y="74488"/>
                </a:lnTo>
                <a:lnTo>
                  <a:pt x="192863" y="74066"/>
                </a:lnTo>
                <a:lnTo>
                  <a:pt x="193219" y="73281"/>
                </a:lnTo>
                <a:lnTo>
                  <a:pt x="193219" y="72467"/>
                </a:lnTo>
                <a:close/>
              </a:path>
              <a:path w="442595" h="439420">
                <a:moveTo>
                  <a:pt x="246686" y="12207"/>
                </a:moveTo>
                <a:lnTo>
                  <a:pt x="244083" y="13007"/>
                </a:lnTo>
                <a:lnTo>
                  <a:pt x="243777" y="14655"/>
                </a:lnTo>
                <a:lnTo>
                  <a:pt x="245073" y="15062"/>
                </a:lnTo>
                <a:lnTo>
                  <a:pt x="245847" y="15458"/>
                </a:lnTo>
                <a:lnTo>
                  <a:pt x="246686" y="15825"/>
                </a:lnTo>
                <a:lnTo>
                  <a:pt x="246686" y="12207"/>
                </a:lnTo>
                <a:close/>
              </a:path>
              <a:path w="442595" h="439420">
                <a:moveTo>
                  <a:pt x="284584" y="23980"/>
                </a:moveTo>
                <a:lnTo>
                  <a:pt x="283744" y="24396"/>
                </a:lnTo>
                <a:lnTo>
                  <a:pt x="282498" y="24829"/>
                </a:lnTo>
                <a:lnTo>
                  <a:pt x="281358" y="24829"/>
                </a:lnTo>
                <a:lnTo>
                  <a:pt x="281358" y="26085"/>
                </a:lnTo>
                <a:lnTo>
                  <a:pt x="280861" y="27280"/>
                </a:lnTo>
                <a:lnTo>
                  <a:pt x="280504" y="28054"/>
                </a:lnTo>
                <a:lnTo>
                  <a:pt x="282171" y="28054"/>
                </a:lnTo>
                <a:lnTo>
                  <a:pt x="285357" y="27280"/>
                </a:lnTo>
                <a:lnTo>
                  <a:pt x="285245" y="26085"/>
                </a:lnTo>
                <a:lnTo>
                  <a:pt x="284584" y="23980"/>
                </a:lnTo>
                <a:close/>
              </a:path>
              <a:path w="442595" h="439420">
                <a:moveTo>
                  <a:pt x="148348" y="191390"/>
                </a:moveTo>
                <a:lnTo>
                  <a:pt x="147157" y="191390"/>
                </a:lnTo>
                <a:lnTo>
                  <a:pt x="147157" y="192585"/>
                </a:lnTo>
                <a:lnTo>
                  <a:pt x="146775" y="193852"/>
                </a:lnTo>
                <a:lnTo>
                  <a:pt x="146444" y="194604"/>
                </a:lnTo>
                <a:lnTo>
                  <a:pt x="147157" y="194604"/>
                </a:lnTo>
                <a:lnTo>
                  <a:pt x="147995" y="194198"/>
                </a:lnTo>
                <a:lnTo>
                  <a:pt x="148348" y="193852"/>
                </a:lnTo>
                <a:lnTo>
                  <a:pt x="148348" y="191390"/>
                </a:lnTo>
                <a:close/>
              </a:path>
              <a:path w="442595" h="439420">
                <a:moveTo>
                  <a:pt x="150497" y="190552"/>
                </a:moveTo>
                <a:lnTo>
                  <a:pt x="150026" y="190972"/>
                </a:lnTo>
                <a:lnTo>
                  <a:pt x="149263" y="191390"/>
                </a:lnTo>
                <a:lnTo>
                  <a:pt x="148348" y="191390"/>
                </a:lnTo>
                <a:lnTo>
                  <a:pt x="148348" y="193852"/>
                </a:lnTo>
                <a:lnTo>
                  <a:pt x="149263" y="193384"/>
                </a:lnTo>
                <a:lnTo>
                  <a:pt x="149684" y="192585"/>
                </a:lnTo>
                <a:lnTo>
                  <a:pt x="150497" y="190552"/>
                </a:lnTo>
                <a:close/>
              </a:path>
              <a:path w="442595" h="439420">
                <a:moveTo>
                  <a:pt x="148348" y="60707"/>
                </a:moveTo>
                <a:lnTo>
                  <a:pt x="147624" y="61113"/>
                </a:lnTo>
                <a:lnTo>
                  <a:pt x="145976" y="61113"/>
                </a:lnTo>
                <a:lnTo>
                  <a:pt x="145976" y="64785"/>
                </a:lnTo>
                <a:lnTo>
                  <a:pt x="146775" y="65163"/>
                </a:lnTo>
                <a:lnTo>
                  <a:pt x="147624" y="65163"/>
                </a:lnTo>
                <a:lnTo>
                  <a:pt x="148348" y="65520"/>
                </a:lnTo>
                <a:lnTo>
                  <a:pt x="148348" y="60707"/>
                </a:lnTo>
                <a:close/>
              </a:path>
              <a:path w="442595" h="439420">
                <a:moveTo>
                  <a:pt x="148870" y="60250"/>
                </a:moveTo>
                <a:lnTo>
                  <a:pt x="148348" y="60707"/>
                </a:lnTo>
                <a:lnTo>
                  <a:pt x="148348" y="65520"/>
                </a:lnTo>
                <a:lnTo>
                  <a:pt x="150497" y="65520"/>
                </a:lnTo>
                <a:lnTo>
                  <a:pt x="150026" y="63882"/>
                </a:lnTo>
                <a:lnTo>
                  <a:pt x="149684" y="62320"/>
                </a:lnTo>
                <a:lnTo>
                  <a:pt x="148870" y="60250"/>
                </a:lnTo>
                <a:close/>
              </a:path>
              <a:path w="442595" h="439420">
                <a:moveTo>
                  <a:pt x="59867" y="339573"/>
                </a:moveTo>
                <a:lnTo>
                  <a:pt x="57139" y="339573"/>
                </a:lnTo>
                <a:lnTo>
                  <a:pt x="57139" y="342431"/>
                </a:lnTo>
                <a:lnTo>
                  <a:pt x="57556" y="342849"/>
                </a:lnTo>
                <a:lnTo>
                  <a:pt x="58331" y="343194"/>
                </a:lnTo>
                <a:lnTo>
                  <a:pt x="59867" y="343688"/>
                </a:lnTo>
                <a:lnTo>
                  <a:pt x="59867" y="339573"/>
                </a:lnTo>
                <a:close/>
              </a:path>
              <a:path w="442595" h="439420">
                <a:moveTo>
                  <a:pt x="57139" y="339573"/>
                </a:moveTo>
                <a:lnTo>
                  <a:pt x="55829" y="339573"/>
                </a:lnTo>
                <a:lnTo>
                  <a:pt x="56286" y="340804"/>
                </a:lnTo>
                <a:lnTo>
                  <a:pt x="56692" y="341657"/>
                </a:lnTo>
                <a:lnTo>
                  <a:pt x="57139" y="342431"/>
                </a:lnTo>
                <a:lnTo>
                  <a:pt x="57139" y="339573"/>
                </a:lnTo>
                <a:close/>
              </a:path>
              <a:path w="442595" h="439420">
                <a:moveTo>
                  <a:pt x="58662" y="216220"/>
                </a:moveTo>
                <a:lnTo>
                  <a:pt x="58331" y="216561"/>
                </a:lnTo>
                <a:lnTo>
                  <a:pt x="57556" y="216561"/>
                </a:lnTo>
                <a:lnTo>
                  <a:pt x="57139" y="217044"/>
                </a:lnTo>
                <a:lnTo>
                  <a:pt x="57139" y="219877"/>
                </a:lnTo>
                <a:lnTo>
                  <a:pt x="58662" y="220334"/>
                </a:lnTo>
                <a:lnTo>
                  <a:pt x="58662" y="216220"/>
                </a:lnTo>
                <a:close/>
              </a:path>
              <a:path w="442595" h="439420">
                <a:moveTo>
                  <a:pt x="57139" y="217044"/>
                </a:moveTo>
                <a:lnTo>
                  <a:pt x="56286" y="217490"/>
                </a:lnTo>
                <a:lnTo>
                  <a:pt x="55029" y="217490"/>
                </a:lnTo>
                <a:lnTo>
                  <a:pt x="54190" y="217843"/>
                </a:lnTo>
                <a:lnTo>
                  <a:pt x="54190" y="219469"/>
                </a:lnTo>
                <a:lnTo>
                  <a:pt x="57139" y="219877"/>
                </a:lnTo>
                <a:lnTo>
                  <a:pt x="57139" y="217044"/>
                </a:lnTo>
                <a:close/>
              </a:path>
              <a:path w="442595" h="439420">
                <a:moveTo>
                  <a:pt x="65699" y="201548"/>
                </a:moveTo>
                <a:lnTo>
                  <a:pt x="62384" y="201996"/>
                </a:lnTo>
                <a:lnTo>
                  <a:pt x="60782" y="203989"/>
                </a:lnTo>
                <a:lnTo>
                  <a:pt x="57139" y="205588"/>
                </a:lnTo>
                <a:lnTo>
                  <a:pt x="57139" y="210924"/>
                </a:lnTo>
                <a:lnTo>
                  <a:pt x="57862" y="212572"/>
                </a:lnTo>
                <a:lnTo>
                  <a:pt x="59108" y="214210"/>
                </a:lnTo>
                <a:lnTo>
                  <a:pt x="61203" y="217044"/>
                </a:lnTo>
                <a:lnTo>
                  <a:pt x="64836" y="217044"/>
                </a:lnTo>
                <a:lnTo>
                  <a:pt x="65253" y="215355"/>
                </a:lnTo>
                <a:lnTo>
                  <a:pt x="65699" y="213349"/>
                </a:lnTo>
                <a:lnTo>
                  <a:pt x="66027" y="211316"/>
                </a:lnTo>
                <a:lnTo>
                  <a:pt x="67730" y="210924"/>
                </a:lnTo>
                <a:lnTo>
                  <a:pt x="69368" y="210517"/>
                </a:lnTo>
                <a:lnTo>
                  <a:pt x="70970" y="210035"/>
                </a:lnTo>
                <a:lnTo>
                  <a:pt x="68874" y="209652"/>
                </a:lnTo>
                <a:lnTo>
                  <a:pt x="66829" y="208879"/>
                </a:lnTo>
                <a:lnTo>
                  <a:pt x="64439" y="208051"/>
                </a:lnTo>
                <a:lnTo>
                  <a:pt x="65253" y="203989"/>
                </a:lnTo>
                <a:lnTo>
                  <a:pt x="65699" y="201548"/>
                </a:lnTo>
                <a:close/>
              </a:path>
              <a:path w="442595" h="439420">
                <a:moveTo>
                  <a:pt x="57139" y="205588"/>
                </a:moveTo>
                <a:lnTo>
                  <a:pt x="56692" y="206020"/>
                </a:lnTo>
                <a:lnTo>
                  <a:pt x="55829" y="206020"/>
                </a:lnTo>
                <a:lnTo>
                  <a:pt x="55476" y="206452"/>
                </a:lnTo>
                <a:lnTo>
                  <a:pt x="55476" y="208547"/>
                </a:lnTo>
                <a:lnTo>
                  <a:pt x="57139" y="210924"/>
                </a:lnTo>
                <a:lnTo>
                  <a:pt x="57139" y="205588"/>
                </a:lnTo>
                <a:close/>
              </a:path>
              <a:path w="442595" h="439420">
                <a:moveTo>
                  <a:pt x="58662" y="197498"/>
                </a:moveTo>
                <a:lnTo>
                  <a:pt x="58331" y="197916"/>
                </a:lnTo>
                <a:lnTo>
                  <a:pt x="57556" y="198313"/>
                </a:lnTo>
                <a:lnTo>
                  <a:pt x="57139" y="198691"/>
                </a:lnTo>
                <a:lnTo>
                  <a:pt x="57139" y="199544"/>
                </a:lnTo>
                <a:lnTo>
                  <a:pt x="57556" y="199900"/>
                </a:lnTo>
                <a:lnTo>
                  <a:pt x="58662" y="199900"/>
                </a:lnTo>
                <a:lnTo>
                  <a:pt x="58662" y="197498"/>
                </a:lnTo>
                <a:close/>
              </a:path>
              <a:path w="442595" h="439420">
                <a:moveTo>
                  <a:pt x="57139" y="198691"/>
                </a:moveTo>
                <a:lnTo>
                  <a:pt x="56692" y="198691"/>
                </a:lnTo>
                <a:lnTo>
                  <a:pt x="55829" y="199111"/>
                </a:lnTo>
                <a:lnTo>
                  <a:pt x="55476" y="199111"/>
                </a:lnTo>
                <a:lnTo>
                  <a:pt x="55829" y="199544"/>
                </a:lnTo>
                <a:lnTo>
                  <a:pt x="57139" y="199544"/>
                </a:lnTo>
                <a:lnTo>
                  <a:pt x="57139" y="198691"/>
                </a:lnTo>
                <a:close/>
              </a:path>
              <a:path w="442595" h="439420">
                <a:moveTo>
                  <a:pt x="59867" y="127482"/>
                </a:moveTo>
                <a:lnTo>
                  <a:pt x="58662" y="127482"/>
                </a:lnTo>
                <a:lnTo>
                  <a:pt x="57862" y="127839"/>
                </a:lnTo>
                <a:lnTo>
                  <a:pt x="57139" y="128689"/>
                </a:lnTo>
                <a:lnTo>
                  <a:pt x="57139" y="134010"/>
                </a:lnTo>
                <a:lnTo>
                  <a:pt x="58331" y="134405"/>
                </a:lnTo>
                <a:lnTo>
                  <a:pt x="59867" y="134405"/>
                </a:lnTo>
                <a:lnTo>
                  <a:pt x="61963" y="134010"/>
                </a:lnTo>
                <a:lnTo>
                  <a:pt x="61963" y="133123"/>
                </a:lnTo>
                <a:lnTo>
                  <a:pt x="63640" y="131053"/>
                </a:lnTo>
                <a:lnTo>
                  <a:pt x="59867" y="127482"/>
                </a:lnTo>
                <a:close/>
              </a:path>
              <a:path w="442595" h="439420">
                <a:moveTo>
                  <a:pt x="57139" y="128689"/>
                </a:moveTo>
                <a:lnTo>
                  <a:pt x="54190" y="130290"/>
                </a:lnTo>
                <a:lnTo>
                  <a:pt x="53837" y="133123"/>
                </a:lnTo>
                <a:lnTo>
                  <a:pt x="57139" y="134010"/>
                </a:lnTo>
                <a:lnTo>
                  <a:pt x="57139" y="128689"/>
                </a:lnTo>
                <a:close/>
              </a:path>
              <a:path w="442595" h="439420">
                <a:moveTo>
                  <a:pt x="120294" y="417372"/>
                </a:moveTo>
                <a:lnTo>
                  <a:pt x="119876" y="417794"/>
                </a:lnTo>
                <a:lnTo>
                  <a:pt x="119001" y="418200"/>
                </a:lnTo>
                <a:lnTo>
                  <a:pt x="118277" y="418579"/>
                </a:lnTo>
                <a:lnTo>
                  <a:pt x="119484" y="419025"/>
                </a:lnTo>
                <a:lnTo>
                  <a:pt x="120675" y="419381"/>
                </a:lnTo>
                <a:lnTo>
                  <a:pt x="121489" y="419381"/>
                </a:lnTo>
                <a:lnTo>
                  <a:pt x="121057" y="419025"/>
                </a:lnTo>
                <a:lnTo>
                  <a:pt x="120294" y="417372"/>
                </a:lnTo>
                <a:close/>
              </a:path>
              <a:path w="442595" h="439420">
                <a:moveTo>
                  <a:pt x="89726" y="428421"/>
                </a:moveTo>
                <a:lnTo>
                  <a:pt x="85586" y="429605"/>
                </a:lnTo>
                <a:lnTo>
                  <a:pt x="81130" y="434861"/>
                </a:lnTo>
                <a:lnTo>
                  <a:pt x="81130" y="438544"/>
                </a:lnTo>
                <a:lnTo>
                  <a:pt x="92177" y="438951"/>
                </a:lnTo>
                <a:lnTo>
                  <a:pt x="94183" y="437720"/>
                </a:lnTo>
                <a:lnTo>
                  <a:pt x="94183" y="430872"/>
                </a:lnTo>
                <a:lnTo>
                  <a:pt x="90845" y="430872"/>
                </a:lnTo>
                <a:lnTo>
                  <a:pt x="90500" y="429973"/>
                </a:lnTo>
                <a:lnTo>
                  <a:pt x="90082" y="429199"/>
                </a:lnTo>
                <a:lnTo>
                  <a:pt x="89726" y="428421"/>
                </a:lnTo>
                <a:close/>
              </a:path>
              <a:path w="442595" h="439420">
                <a:moveTo>
                  <a:pt x="70970" y="428410"/>
                </a:moveTo>
                <a:lnTo>
                  <a:pt x="66829" y="428410"/>
                </a:lnTo>
                <a:lnTo>
                  <a:pt x="66829" y="431229"/>
                </a:lnTo>
                <a:lnTo>
                  <a:pt x="70970" y="431229"/>
                </a:lnTo>
                <a:lnTo>
                  <a:pt x="70970" y="428410"/>
                </a:lnTo>
                <a:close/>
              </a:path>
              <a:path w="442595" h="439420">
                <a:moveTo>
                  <a:pt x="142304" y="433641"/>
                </a:moveTo>
                <a:lnTo>
                  <a:pt x="139028" y="434455"/>
                </a:lnTo>
                <a:lnTo>
                  <a:pt x="135752" y="435305"/>
                </a:lnTo>
                <a:lnTo>
                  <a:pt x="132130" y="435676"/>
                </a:lnTo>
                <a:lnTo>
                  <a:pt x="136577" y="437273"/>
                </a:lnTo>
                <a:lnTo>
                  <a:pt x="141047" y="436920"/>
                </a:lnTo>
                <a:lnTo>
                  <a:pt x="141480" y="436143"/>
                </a:lnTo>
                <a:lnTo>
                  <a:pt x="142304" y="433641"/>
                </a:lnTo>
                <a:close/>
              </a:path>
              <a:path w="442595" h="439420">
                <a:moveTo>
                  <a:pt x="114148" y="433641"/>
                </a:moveTo>
                <a:lnTo>
                  <a:pt x="112104" y="434861"/>
                </a:lnTo>
                <a:lnTo>
                  <a:pt x="111431" y="437720"/>
                </a:lnTo>
                <a:lnTo>
                  <a:pt x="115343" y="437720"/>
                </a:lnTo>
                <a:lnTo>
                  <a:pt x="114973" y="436525"/>
                </a:lnTo>
                <a:lnTo>
                  <a:pt x="114566" y="435305"/>
                </a:lnTo>
                <a:lnTo>
                  <a:pt x="114148" y="433641"/>
                </a:lnTo>
                <a:close/>
              </a:path>
              <a:path w="442595" h="439420">
                <a:moveTo>
                  <a:pt x="143510" y="190552"/>
                </a:moveTo>
                <a:lnTo>
                  <a:pt x="140680" y="190552"/>
                </a:lnTo>
                <a:lnTo>
                  <a:pt x="140680" y="193384"/>
                </a:lnTo>
                <a:lnTo>
                  <a:pt x="142304" y="192952"/>
                </a:lnTo>
                <a:lnTo>
                  <a:pt x="144755" y="192214"/>
                </a:lnTo>
                <a:lnTo>
                  <a:pt x="144363" y="191796"/>
                </a:lnTo>
                <a:lnTo>
                  <a:pt x="143917" y="191390"/>
                </a:lnTo>
                <a:lnTo>
                  <a:pt x="143510" y="190552"/>
                </a:lnTo>
                <a:close/>
              </a:path>
              <a:path w="442595" h="439420">
                <a:moveTo>
                  <a:pt x="138203" y="206844"/>
                </a:moveTo>
                <a:lnTo>
                  <a:pt x="134214" y="206844"/>
                </a:lnTo>
                <a:lnTo>
                  <a:pt x="134214" y="210924"/>
                </a:lnTo>
                <a:lnTo>
                  <a:pt x="135752" y="210924"/>
                </a:lnTo>
                <a:lnTo>
                  <a:pt x="137466" y="210517"/>
                </a:lnTo>
                <a:lnTo>
                  <a:pt x="138647" y="210035"/>
                </a:lnTo>
                <a:lnTo>
                  <a:pt x="138647" y="208051"/>
                </a:lnTo>
                <a:lnTo>
                  <a:pt x="138203" y="206844"/>
                </a:lnTo>
                <a:close/>
              </a:path>
              <a:path w="442595" h="439420">
                <a:moveTo>
                  <a:pt x="107200" y="238582"/>
                </a:moveTo>
                <a:lnTo>
                  <a:pt x="105613" y="239447"/>
                </a:lnTo>
                <a:lnTo>
                  <a:pt x="101588" y="241023"/>
                </a:lnTo>
                <a:lnTo>
                  <a:pt x="101105" y="242647"/>
                </a:lnTo>
                <a:lnTo>
                  <a:pt x="100699" y="244299"/>
                </a:lnTo>
                <a:lnTo>
                  <a:pt x="100307" y="245504"/>
                </a:lnTo>
                <a:lnTo>
                  <a:pt x="103974" y="244299"/>
                </a:lnTo>
                <a:lnTo>
                  <a:pt x="106899" y="244299"/>
                </a:lnTo>
                <a:lnTo>
                  <a:pt x="107200" y="238582"/>
                </a:lnTo>
                <a:close/>
              </a:path>
              <a:path w="442595" h="439420">
                <a:moveTo>
                  <a:pt x="106899" y="244299"/>
                </a:moveTo>
                <a:lnTo>
                  <a:pt x="103974" y="244299"/>
                </a:lnTo>
                <a:lnTo>
                  <a:pt x="106859" y="245059"/>
                </a:lnTo>
                <a:lnTo>
                  <a:pt x="106899" y="244299"/>
                </a:lnTo>
                <a:close/>
              </a:path>
              <a:path w="442595" h="439420">
                <a:moveTo>
                  <a:pt x="116575" y="177509"/>
                </a:moveTo>
                <a:lnTo>
                  <a:pt x="114148" y="177509"/>
                </a:lnTo>
                <a:lnTo>
                  <a:pt x="114973" y="180799"/>
                </a:lnTo>
                <a:lnTo>
                  <a:pt x="115343" y="181954"/>
                </a:lnTo>
                <a:lnTo>
                  <a:pt x="116575" y="182436"/>
                </a:lnTo>
                <a:lnTo>
                  <a:pt x="117017" y="182868"/>
                </a:lnTo>
                <a:lnTo>
                  <a:pt x="117882" y="182868"/>
                </a:lnTo>
                <a:lnTo>
                  <a:pt x="117400" y="181180"/>
                </a:lnTo>
                <a:lnTo>
                  <a:pt x="117017" y="179542"/>
                </a:lnTo>
                <a:lnTo>
                  <a:pt x="116575" y="177509"/>
                </a:lnTo>
                <a:close/>
              </a:path>
              <a:path w="442595" h="439420">
                <a:moveTo>
                  <a:pt x="110059" y="178704"/>
                </a:moveTo>
                <a:lnTo>
                  <a:pt x="107200" y="178704"/>
                </a:lnTo>
                <a:lnTo>
                  <a:pt x="108064" y="181954"/>
                </a:lnTo>
                <a:lnTo>
                  <a:pt x="108460" y="184873"/>
                </a:lnTo>
                <a:lnTo>
                  <a:pt x="108852" y="187365"/>
                </a:lnTo>
                <a:lnTo>
                  <a:pt x="110059" y="187365"/>
                </a:lnTo>
                <a:lnTo>
                  <a:pt x="110059" y="178704"/>
                </a:lnTo>
                <a:close/>
              </a:path>
              <a:path w="442595" h="439420">
                <a:moveTo>
                  <a:pt x="97790" y="181598"/>
                </a:moveTo>
                <a:lnTo>
                  <a:pt x="97422" y="181954"/>
                </a:lnTo>
                <a:lnTo>
                  <a:pt x="96674" y="182436"/>
                </a:lnTo>
                <a:lnTo>
                  <a:pt x="95849" y="182436"/>
                </a:lnTo>
                <a:lnTo>
                  <a:pt x="94946" y="186068"/>
                </a:lnTo>
                <a:lnTo>
                  <a:pt x="94183" y="190134"/>
                </a:lnTo>
                <a:lnTo>
                  <a:pt x="92952" y="193852"/>
                </a:lnTo>
                <a:lnTo>
                  <a:pt x="95849" y="197117"/>
                </a:lnTo>
                <a:lnTo>
                  <a:pt x="97030" y="196674"/>
                </a:lnTo>
                <a:lnTo>
                  <a:pt x="98668" y="190972"/>
                </a:lnTo>
                <a:lnTo>
                  <a:pt x="97790" y="181598"/>
                </a:lnTo>
                <a:close/>
              </a:path>
              <a:path w="442595" h="439420">
                <a:moveTo>
                  <a:pt x="85586" y="149021"/>
                </a:moveTo>
                <a:lnTo>
                  <a:pt x="84430" y="149404"/>
                </a:lnTo>
                <a:lnTo>
                  <a:pt x="83224" y="149849"/>
                </a:lnTo>
                <a:lnTo>
                  <a:pt x="82019" y="150216"/>
                </a:lnTo>
                <a:lnTo>
                  <a:pt x="83555" y="151880"/>
                </a:lnTo>
                <a:lnTo>
                  <a:pt x="84430" y="152337"/>
                </a:lnTo>
                <a:lnTo>
                  <a:pt x="85244" y="150216"/>
                </a:lnTo>
                <a:lnTo>
                  <a:pt x="85586" y="149021"/>
                </a:lnTo>
                <a:close/>
              </a:path>
              <a:path w="442595" h="439420">
                <a:moveTo>
                  <a:pt x="104382" y="116852"/>
                </a:moveTo>
                <a:lnTo>
                  <a:pt x="103125" y="117248"/>
                </a:lnTo>
                <a:lnTo>
                  <a:pt x="101588" y="117690"/>
                </a:lnTo>
                <a:lnTo>
                  <a:pt x="99885" y="117690"/>
                </a:lnTo>
                <a:lnTo>
                  <a:pt x="99885" y="121323"/>
                </a:lnTo>
                <a:lnTo>
                  <a:pt x="105271" y="121323"/>
                </a:lnTo>
                <a:lnTo>
                  <a:pt x="105271" y="120106"/>
                </a:lnTo>
                <a:lnTo>
                  <a:pt x="104777" y="118479"/>
                </a:lnTo>
                <a:lnTo>
                  <a:pt x="104382" y="116852"/>
                </a:lnTo>
                <a:close/>
              </a:path>
              <a:path w="442595" h="439420">
                <a:moveTo>
                  <a:pt x="78703" y="118098"/>
                </a:moveTo>
                <a:lnTo>
                  <a:pt x="74562" y="118098"/>
                </a:lnTo>
                <a:lnTo>
                  <a:pt x="74562" y="122187"/>
                </a:lnTo>
                <a:lnTo>
                  <a:pt x="75820" y="122187"/>
                </a:lnTo>
                <a:lnTo>
                  <a:pt x="77076" y="121744"/>
                </a:lnTo>
                <a:lnTo>
                  <a:pt x="77864" y="121323"/>
                </a:lnTo>
                <a:lnTo>
                  <a:pt x="78296" y="120473"/>
                </a:lnTo>
                <a:lnTo>
                  <a:pt x="78703" y="119228"/>
                </a:lnTo>
                <a:lnTo>
                  <a:pt x="78703" y="118098"/>
                </a:lnTo>
                <a:close/>
              </a:path>
              <a:path w="442595" h="439420">
                <a:moveTo>
                  <a:pt x="85586" y="119228"/>
                </a:moveTo>
                <a:lnTo>
                  <a:pt x="85586" y="122543"/>
                </a:lnTo>
                <a:lnTo>
                  <a:pt x="85244" y="124221"/>
                </a:lnTo>
                <a:lnTo>
                  <a:pt x="86475" y="124588"/>
                </a:lnTo>
                <a:lnTo>
                  <a:pt x="87375" y="124970"/>
                </a:lnTo>
                <a:lnTo>
                  <a:pt x="88153" y="124970"/>
                </a:lnTo>
                <a:lnTo>
                  <a:pt x="88153" y="124221"/>
                </a:lnTo>
                <a:lnTo>
                  <a:pt x="89258" y="120881"/>
                </a:lnTo>
                <a:lnTo>
                  <a:pt x="85586" y="119228"/>
                </a:lnTo>
                <a:close/>
              </a:path>
              <a:path w="442595" h="439420">
                <a:moveTo>
                  <a:pt x="138203" y="28054"/>
                </a:moveTo>
                <a:lnTo>
                  <a:pt x="136983" y="28501"/>
                </a:lnTo>
                <a:lnTo>
                  <a:pt x="135752" y="28854"/>
                </a:lnTo>
                <a:lnTo>
                  <a:pt x="134495" y="29311"/>
                </a:lnTo>
                <a:lnTo>
                  <a:pt x="135305" y="30139"/>
                </a:lnTo>
                <a:lnTo>
                  <a:pt x="136245" y="30952"/>
                </a:lnTo>
                <a:lnTo>
                  <a:pt x="136983" y="31370"/>
                </a:lnTo>
                <a:lnTo>
                  <a:pt x="137466" y="30495"/>
                </a:lnTo>
                <a:lnTo>
                  <a:pt x="138203" y="28054"/>
                </a:lnTo>
                <a:close/>
              </a:path>
              <a:path w="442595" h="439420">
                <a:moveTo>
                  <a:pt x="146444" y="34545"/>
                </a:moveTo>
                <a:lnTo>
                  <a:pt x="142304" y="34545"/>
                </a:lnTo>
                <a:lnTo>
                  <a:pt x="142304" y="37414"/>
                </a:lnTo>
                <a:lnTo>
                  <a:pt x="145122" y="36640"/>
                </a:lnTo>
                <a:lnTo>
                  <a:pt x="146444" y="34545"/>
                </a:lnTo>
                <a:close/>
              </a:path>
              <a:path w="442595" h="439420">
                <a:moveTo>
                  <a:pt x="134214" y="50878"/>
                </a:moveTo>
                <a:lnTo>
                  <a:pt x="130035" y="50878"/>
                </a:lnTo>
                <a:lnTo>
                  <a:pt x="131331" y="54140"/>
                </a:lnTo>
                <a:lnTo>
                  <a:pt x="134214" y="54979"/>
                </a:lnTo>
                <a:lnTo>
                  <a:pt x="134214" y="50878"/>
                </a:lnTo>
                <a:close/>
              </a:path>
              <a:path w="442595" h="439420">
                <a:moveTo>
                  <a:pt x="132562" y="56581"/>
                </a:moveTo>
                <a:lnTo>
                  <a:pt x="130035" y="56581"/>
                </a:lnTo>
                <a:lnTo>
                  <a:pt x="130035" y="60250"/>
                </a:lnTo>
                <a:lnTo>
                  <a:pt x="134214" y="60250"/>
                </a:lnTo>
                <a:lnTo>
                  <a:pt x="133732" y="59043"/>
                </a:lnTo>
                <a:lnTo>
                  <a:pt x="133311" y="57762"/>
                </a:lnTo>
                <a:lnTo>
                  <a:pt x="132562" y="56581"/>
                </a:lnTo>
                <a:close/>
              </a:path>
              <a:path w="442595" h="439420">
                <a:moveTo>
                  <a:pt x="138203" y="80657"/>
                </a:moveTo>
                <a:lnTo>
                  <a:pt x="137466" y="81053"/>
                </a:lnTo>
                <a:lnTo>
                  <a:pt x="136245" y="81395"/>
                </a:lnTo>
                <a:lnTo>
                  <a:pt x="134964" y="81395"/>
                </a:lnTo>
                <a:lnTo>
                  <a:pt x="134964" y="83073"/>
                </a:lnTo>
                <a:lnTo>
                  <a:pt x="134495" y="84686"/>
                </a:lnTo>
                <a:lnTo>
                  <a:pt x="134214" y="85877"/>
                </a:lnTo>
                <a:lnTo>
                  <a:pt x="136245" y="85877"/>
                </a:lnTo>
                <a:lnTo>
                  <a:pt x="140223" y="85090"/>
                </a:lnTo>
                <a:lnTo>
                  <a:pt x="140680" y="84175"/>
                </a:lnTo>
                <a:lnTo>
                  <a:pt x="140680" y="81838"/>
                </a:lnTo>
                <a:lnTo>
                  <a:pt x="139802" y="81395"/>
                </a:lnTo>
                <a:lnTo>
                  <a:pt x="139028" y="81053"/>
                </a:lnTo>
                <a:lnTo>
                  <a:pt x="138203" y="80657"/>
                </a:lnTo>
                <a:close/>
              </a:path>
              <a:path w="442595" h="439420">
                <a:moveTo>
                  <a:pt x="51804" y="165369"/>
                </a:moveTo>
                <a:lnTo>
                  <a:pt x="49367" y="166143"/>
                </a:lnTo>
                <a:lnTo>
                  <a:pt x="48488" y="168149"/>
                </a:lnTo>
                <a:lnTo>
                  <a:pt x="49734" y="168530"/>
                </a:lnTo>
                <a:lnTo>
                  <a:pt x="50954" y="168936"/>
                </a:lnTo>
                <a:lnTo>
                  <a:pt x="51804" y="169369"/>
                </a:lnTo>
                <a:lnTo>
                  <a:pt x="51804" y="165369"/>
                </a:lnTo>
                <a:close/>
              </a:path>
              <a:path w="442595" h="439420">
                <a:moveTo>
                  <a:pt x="54673" y="186486"/>
                </a:moveTo>
                <a:lnTo>
                  <a:pt x="53837" y="186908"/>
                </a:lnTo>
                <a:lnTo>
                  <a:pt x="53009" y="187365"/>
                </a:lnTo>
                <a:lnTo>
                  <a:pt x="51804" y="187707"/>
                </a:lnTo>
                <a:lnTo>
                  <a:pt x="51335" y="189359"/>
                </a:lnTo>
                <a:lnTo>
                  <a:pt x="50954" y="190552"/>
                </a:lnTo>
                <a:lnTo>
                  <a:pt x="50598" y="191796"/>
                </a:lnTo>
                <a:lnTo>
                  <a:pt x="54673" y="191796"/>
                </a:lnTo>
                <a:lnTo>
                  <a:pt x="54673" y="186486"/>
                </a:lnTo>
                <a:close/>
              </a:path>
              <a:path w="442595" h="439420">
                <a:moveTo>
                  <a:pt x="19659" y="421438"/>
                </a:moveTo>
                <a:lnTo>
                  <a:pt x="7354" y="421438"/>
                </a:lnTo>
                <a:lnTo>
                  <a:pt x="7354" y="424270"/>
                </a:lnTo>
                <a:lnTo>
                  <a:pt x="19659" y="424270"/>
                </a:lnTo>
                <a:lnTo>
                  <a:pt x="19659" y="421438"/>
                </a:lnTo>
                <a:close/>
              </a:path>
              <a:path w="442595" h="439420">
                <a:moveTo>
                  <a:pt x="14263" y="416130"/>
                </a:moveTo>
                <a:lnTo>
                  <a:pt x="8981" y="416130"/>
                </a:lnTo>
                <a:lnTo>
                  <a:pt x="10619" y="419381"/>
                </a:lnTo>
                <a:lnTo>
                  <a:pt x="11062" y="421055"/>
                </a:lnTo>
                <a:lnTo>
                  <a:pt x="9806" y="421438"/>
                </a:lnTo>
                <a:lnTo>
                  <a:pt x="13423" y="421438"/>
                </a:lnTo>
                <a:lnTo>
                  <a:pt x="14263" y="418200"/>
                </a:lnTo>
                <a:lnTo>
                  <a:pt x="14263" y="416130"/>
                </a:lnTo>
                <a:close/>
              </a:path>
              <a:path w="442595" h="439420">
                <a:moveTo>
                  <a:pt x="4942" y="416130"/>
                </a:moveTo>
                <a:lnTo>
                  <a:pt x="3251" y="416930"/>
                </a:lnTo>
                <a:lnTo>
                  <a:pt x="1717" y="417372"/>
                </a:lnTo>
                <a:lnTo>
                  <a:pt x="0" y="417794"/>
                </a:lnTo>
                <a:lnTo>
                  <a:pt x="3251" y="418579"/>
                </a:lnTo>
                <a:lnTo>
                  <a:pt x="4942" y="419025"/>
                </a:lnTo>
                <a:lnTo>
                  <a:pt x="4942" y="416130"/>
                </a:lnTo>
                <a:close/>
              </a:path>
            </a:pathLst>
          </a:custGeom>
          <a:solidFill>
            <a:srgbClr val="213B82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8" name="object 8"/>
          <p:cNvSpPr/>
          <p:nvPr/>
        </p:nvSpPr>
        <p:spPr>
          <a:xfrm>
            <a:off x="10277172" y="6346165"/>
            <a:ext cx="4899" cy="3266"/>
          </a:xfrm>
          <a:custGeom>
            <a:avLst/>
            <a:gdLst/>
            <a:ahLst/>
            <a:cxnLst/>
            <a:rect l="l" t="t" r="r" b="b"/>
            <a:pathLst>
              <a:path w="3809" h="2539">
                <a:moveTo>
                  <a:pt x="3225" y="0"/>
                </a:moveTo>
                <a:lnTo>
                  <a:pt x="2452" y="380"/>
                </a:lnTo>
                <a:lnTo>
                  <a:pt x="0" y="1169"/>
                </a:lnTo>
                <a:lnTo>
                  <a:pt x="1587" y="2033"/>
                </a:lnTo>
                <a:lnTo>
                  <a:pt x="2019" y="2033"/>
                </a:lnTo>
                <a:lnTo>
                  <a:pt x="2452" y="1601"/>
                </a:lnTo>
                <a:lnTo>
                  <a:pt x="2933" y="773"/>
                </a:lnTo>
                <a:lnTo>
                  <a:pt x="32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9" name="object 9"/>
          <p:cNvSpPr/>
          <p:nvPr/>
        </p:nvSpPr>
        <p:spPr>
          <a:xfrm>
            <a:off x="10271361" y="6356065"/>
            <a:ext cx="6531" cy="3266"/>
          </a:xfrm>
          <a:custGeom>
            <a:avLst/>
            <a:gdLst/>
            <a:ahLst/>
            <a:cxnLst/>
            <a:rect l="l" t="t" r="r" b="b"/>
            <a:pathLst>
              <a:path w="5079" h="2539">
                <a:moveTo>
                  <a:pt x="4075" y="0"/>
                </a:moveTo>
                <a:lnTo>
                  <a:pt x="2882" y="814"/>
                </a:lnTo>
                <a:lnTo>
                  <a:pt x="1623" y="1612"/>
                </a:lnTo>
                <a:lnTo>
                  <a:pt x="0" y="2058"/>
                </a:lnTo>
                <a:lnTo>
                  <a:pt x="3693" y="2058"/>
                </a:lnTo>
                <a:lnTo>
                  <a:pt x="4939" y="1612"/>
                </a:lnTo>
                <a:lnTo>
                  <a:pt x="4521" y="1195"/>
                </a:lnTo>
                <a:lnTo>
                  <a:pt x="4521" y="814"/>
                </a:lnTo>
                <a:lnTo>
                  <a:pt x="40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0" name="object 10"/>
          <p:cNvSpPr/>
          <p:nvPr/>
        </p:nvSpPr>
        <p:spPr>
          <a:xfrm>
            <a:off x="10175456" y="6364401"/>
            <a:ext cx="4082" cy="3266"/>
          </a:xfrm>
          <a:custGeom>
            <a:avLst/>
            <a:gdLst/>
            <a:ahLst/>
            <a:cxnLst/>
            <a:rect l="l" t="t" r="r" b="b"/>
            <a:pathLst>
              <a:path w="3175" h="2539">
                <a:moveTo>
                  <a:pt x="406" y="0"/>
                </a:moveTo>
                <a:lnTo>
                  <a:pt x="406" y="1638"/>
                </a:lnTo>
                <a:lnTo>
                  <a:pt x="0" y="2056"/>
                </a:lnTo>
                <a:lnTo>
                  <a:pt x="1169" y="2487"/>
                </a:lnTo>
                <a:lnTo>
                  <a:pt x="2847" y="2487"/>
                </a:lnTo>
                <a:lnTo>
                  <a:pt x="2084" y="1638"/>
                </a:lnTo>
                <a:lnTo>
                  <a:pt x="1169" y="875"/>
                </a:lnTo>
                <a:lnTo>
                  <a:pt x="4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1" name="object 11"/>
          <p:cNvSpPr/>
          <p:nvPr/>
        </p:nvSpPr>
        <p:spPr>
          <a:xfrm>
            <a:off x="10372106" y="6397890"/>
            <a:ext cx="20411" cy="25309"/>
          </a:xfrm>
          <a:custGeom>
            <a:avLst/>
            <a:gdLst/>
            <a:ahLst/>
            <a:cxnLst/>
            <a:rect l="l" t="t" r="r" b="b"/>
            <a:pathLst>
              <a:path w="15875" h="19685">
                <a:moveTo>
                  <a:pt x="14961" y="0"/>
                </a:moveTo>
                <a:lnTo>
                  <a:pt x="11746" y="2390"/>
                </a:lnTo>
                <a:lnTo>
                  <a:pt x="8891" y="4968"/>
                </a:lnTo>
                <a:lnTo>
                  <a:pt x="5259" y="6987"/>
                </a:lnTo>
                <a:lnTo>
                  <a:pt x="6134" y="8143"/>
                </a:lnTo>
                <a:lnTo>
                  <a:pt x="6858" y="8585"/>
                </a:lnTo>
                <a:lnTo>
                  <a:pt x="7303" y="9399"/>
                </a:lnTo>
                <a:lnTo>
                  <a:pt x="3657" y="12258"/>
                </a:lnTo>
                <a:lnTo>
                  <a:pt x="0" y="17538"/>
                </a:lnTo>
                <a:lnTo>
                  <a:pt x="6490" y="19573"/>
                </a:lnTo>
                <a:lnTo>
                  <a:pt x="9982" y="15507"/>
                </a:lnTo>
                <a:lnTo>
                  <a:pt x="15861" y="13920"/>
                </a:lnTo>
                <a:lnTo>
                  <a:pt x="15745" y="8143"/>
                </a:lnTo>
                <a:lnTo>
                  <a:pt x="15454" y="4968"/>
                </a:lnTo>
                <a:lnTo>
                  <a:pt x="149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2" name="object 12"/>
          <p:cNvSpPr/>
          <p:nvPr/>
        </p:nvSpPr>
        <p:spPr>
          <a:xfrm>
            <a:off x="10219422" y="6408350"/>
            <a:ext cx="3266" cy="4082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2542" y="0"/>
                </a:moveTo>
                <a:lnTo>
                  <a:pt x="0" y="0"/>
                </a:lnTo>
                <a:lnTo>
                  <a:pt x="878" y="839"/>
                </a:lnTo>
                <a:lnTo>
                  <a:pt x="1231" y="2070"/>
                </a:lnTo>
                <a:lnTo>
                  <a:pt x="1677" y="2908"/>
                </a:lnTo>
                <a:lnTo>
                  <a:pt x="1677" y="2070"/>
                </a:lnTo>
                <a:lnTo>
                  <a:pt x="2059" y="839"/>
                </a:lnTo>
                <a:lnTo>
                  <a:pt x="25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3" name="object 13"/>
          <p:cNvSpPr/>
          <p:nvPr/>
        </p:nvSpPr>
        <p:spPr>
          <a:xfrm>
            <a:off x="10161387" y="6413123"/>
            <a:ext cx="8981" cy="10614"/>
          </a:xfrm>
          <a:custGeom>
            <a:avLst/>
            <a:gdLst/>
            <a:ahLst/>
            <a:cxnLst/>
            <a:rect l="l" t="t" r="r" b="b"/>
            <a:pathLst>
              <a:path w="6984" h="8254">
                <a:moveTo>
                  <a:pt x="5626" y="0"/>
                </a:moveTo>
                <a:lnTo>
                  <a:pt x="773" y="0"/>
                </a:lnTo>
                <a:lnTo>
                  <a:pt x="0" y="4470"/>
                </a:lnTo>
                <a:lnTo>
                  <a:pt x="1191" y="5687"/>
                </a:lnTo>
                <a:lnTo>
                  <a:pt x="1993" y="7721"/>
                </a:lnTo>
                <a:lnTo>
                  <a:pt x="4064" y="6108"/>
                </a:lnTo>
                <a:lnTo>
                  <a:pt x="5245" y="4089"/>
                </a:lnTo>
                <a:lnTo>
                  <a:pt x="6882" y="2080"/>
                </a:lnTo>
                <a:lnTo>
                  <a:pt x="6385" y="1673"/>
                </a:lnTo>
                <a:lnTo>
                  <a:pt x="6033" y="812"/>
                </a:lnTo>
                <a:lnTo>
                  <a:pt x="56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4" name="object 14"/>
          <p:cNvSpPr/>
          <p:nvPr/>
        </p:nvSpPr>
        <p:spPr>
          <a:xfrm>
            <a:off x="10200085" y="6421560"/>
            <a:ext cx="7348" cy="7348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075" y="0"/>
                </a:moveTo>
                <a:lnTo>
                  <a:pt x="2095" y="1155"/>
                </a:lnTo>
                <a:lnTo>
                  <a:pt x="0" y="5623"/>
                </a:lnTo>
                <a:lnTo>
                  <a:pt x="5676" y="5623"/>
                </a:lnTo>
                <a:lnTo>
                  <a:pt x="5321" y="4063"/>
                </a:lnTo>
                <a:lnTo>
                  <a:pt x="4978" y="1954"/>
                </a:lnTo>
                <a:lnTo>
                  <a:pt x="40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5" name="object 15"/>
          <p:cNvSpPr/>
          <p:nvPr/>
        </p:nvSpPr>
        <p:spPr>
          <a:xfrm>
            <a:off x="10137132" y="6425175"/>
            <a:ext cx="25309" cy="38372"/>
          </a:xfrm>
          <a:custGeom>
            <a:avLst/>
            <a:gdLst/>
            <a:ahLst/>
            <a:cxnLst/>
            <a:rect l="l" t="t" r="r" b="b"/>
            <a:pathLst>
              <a:path w="19684" h="29845">
                <a:moveTo>
                  <a:pt x="4497" y="0"/>
                </a:moveTo>
                <a:lnTo>
                  <a:pt x="2858" y="814"/>
                </a:lnTo>
                <a:lnTo>
                  <a:pt x="2858" y="3671"/>
                </a:lnTo>
                <a:lnTo>
                  <a:pt x="0" y="7797"/>
                </a:lnTo>
                <a:lnTo>
                  <a:pt x="0" y="19569"/>
                </a:lnTo>
                <a:lnTo>
                  <a:pt x="904" y="29706"/>
                </a:lnTo>
                <a:lnTo>
                  <a:pt x="10264" y="29706"/>
                </a:lnTo>
                <a:lnTo>
                  <a:pt x="10631" y="27280"/>
                </a:lnTo>
                <a:lnTo>
                  <a:pt x="11926" y="23684"/>
                </a:lnTo>
                <a:lnTo>
                  <a:pt x="15494" y="21156"/>
                </a:lnTo>
                <a:lnTo>
                  <a:pt x="17890" y="21156"/>
                </a:lnTo>
                <a:lnTo>
                  <a:pt x="16985" y="19461"/>
                </a:lnTo>
                <a:lnTo>
                  <a:pt x="13156" y="13739"/>
                </a:lnTo>
                <a:lnTo>
                  <a:pt x="8781" y="7253"/>
                </a:lnTo>
                <a:lnTo>
                  <a:pt x="4497" y="0"/>
                </a:lnTo>
                <a:close/>
              </a:path>
              <a:path w="19684" h="29845">
                <a:moveTo>
                  <a:pt x="17890" y="21156"/>
                </a:moveTo>
                <a:lnTo>
                  <a:pt x="15494" y="21156"/>
                </a:lnTo>
                <a:lnTo>
                  <a:pt x="16779" y="23684"/>
                </a:lnTo>
                <a:lnTo>
                  <a:pt x="19634" y="24422"/>
                </a:lnTo>
                <a:lnTo>
                  <a:pt x="17890" y="211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6" name="object 16"/>
          <p:cNvSpPr/>
          <p:nvPr/>
        </p:nvSpPr>
        <p:spPr>
          <a:xfrm>
            <a:off x="10214808" y="6431973"/>
            <a:ext cx="7348" cy="14696"/>
          </a:xfrm>
          <a:custGeom>
            <a:avLst/>
            <a:gdLst/>
            <a:ahLst/>
            <a:cxnLst/>
            <a:rect l="l" t="t" r="r" b="b"/>
            <a:pathLst>
              <a:path w="5715" h="11429">
                <a:moveTo>
                  <a:pt x="734" y="0"/>
                </a:moveTo>
                <a:lnTo>
                  <a:pt x="0" y="2894"/>
                </a:lnTo>
                <a:lnTo>
                  <a:pt x="3225" y="11033"/>
                </a:lnTo>
                <a:lnTo>
                  <a:pt x="5270" y="6537"/>
                </a:lnTo>
                <a:lnTo>
                  <a:pt x="5270" y="2894"/>
                </a:lnTo>
                <a:lnTo>
                  <a:pt x="4126" y="2019"/>
                </a:lnTo>
                <a:lnTo>
                  <a:pt x="2397" y="1256"/>
                </a:lnTo>
                <a:lnTo>
                  <a:pt x="7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7" name="object 17"/>
          <p:cNvSpPr/>
          <p:nvPr/>
        </p:nvSpPr>
        <p:spPr>
          <a:xfrm>
            <a:off x="10163950" y="6431974"/>
            <a:ext cx="4899" cy="4082"/>
          </a:xfrm>
          <a:custGeom>
            <a:avLst/>
            <a:gdLst/>
            <a:ahLst/>
            <a:cxnLst/>
            <a:rect l="l" t="t" r="r" b="b"/>
            <a:pathLst>
              <a:path w="3809" h="3175">
                <a:moveTo>
                  <a:pt x="3632" y="0"/>
                </a:moveTo>
                <a:lnTo>
                  <a:pt x="2372" y="810"/>
                </a:lnTo>
                <a:lnTo>
                  <a:pt x="1587" y="1648"/>
                </a:lnTo>
                <a:lnTo>
                  <a:pt x="0" y="2513"/>
                </a:lnTo>
                <a:lnTo>
                  <a:pt x="1587" y="2894"/>
                </a:lnTo>
                <a:lnTo>
                  <a:pt x="3632" y="2894"/>
                </a:lnTo>
                <a:lnTo>
                  <a:pt x="36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8" name="object 18"/>
          <p:cNvSpPr/>
          <p:nvPr/>
        </p:nvSpPr>
        <p:spPr>
          <a:xfrm>
            <a:off x="10315453" y="6463355"/>
            <a:ext cx="5715" cy="9797"/>
          </a:xfrm>
          <a:custGeom>
            <a:avLst/>
            <a:gdLst/>
            <a:ahLst/>
            <a:cxnLst/>
            <a:rect l="l" t="t" r="r" b="b"/>
            <a:pathLst>
              <a:path w="4445" h="7620">
                <a:moveTo>
                  <a:pt x="3188" y="0"/>
                </a:moveTo>
                <a:lnTo>
                  <a:pt x="2376" y="482"/>
                </a:lnTo>
                <a:lnTo>
                  <a:pt x="1576" y="482"/>
                </a:lnTo>
                <a:lnTo>
                  <a:pt x="394" y="814"/>
                </a:lnTo>
                <a:lnTo>
                  <a:pt x="0" y="4038"/>
                </a:lnTo>
                <a:lnTo>
                  <a:pt x="1576" y="7340"/>
                </a:lnTo>
                <a:lnTo>
                  <a:pt x="4024" y="7340"/>
                </a:lnTo>
                <a:lnTo>
                  <a:pt x="3899" y="4038"/>
                </a:lnTo>
                <a:lnTo>
                  <a:pt x="3671" y="2476"/>
                </a:lnTo>
                <a:lnTo>
                  <a:pt x="31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9" name="object 19"/>
          <p:cNvSpPr/>
          <p:nvPr/>
        </p:nvSpPr>
        <p:spPr>
          <a:xfrm>
            <a:off x="10198571" y="6463356"/>
            <a:ext cx="7348" cy="7348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3999" y="0"/>
                </a:moveTo>
                <a:lnTo>
                  <a:pt x="0" y="0"/>
                </a:lnTo>
                <a:lnTo>
                  <a:pt x="406" y="814"/>
                </a:lnTo>
                <a:lnTo>
                  <a:pt x="643" y="1666"/>
                </a:lnTo>
                <a:lnTo>
                  <a:pt x="763" y="2872"/>
                </a:lnTo>
                <a:lnTo>
                  <a:pt x="2462" y="3696"/>
                </a:lnTo>
                <a:lnTo>
                  <a:pt x="3999" y="4536"/>
                </a:lnTo>
                <a:lnTo>
                  <a:pt x="5256" y="5309"/>
                </a:lnTo>
                <a:lnTo>
                  <a:pt x="4864" y="3696"/>
                </a:lnTo>
                <a:lnTo>
                  <a:pt x="4456" y="1666"/>
                </a:lnTo>
                <a:lnTo>
                  <a:pt x="39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0" name="object 20"/>
          <p:cNvSpPr/>
          <p:nvPr/>
        </p:nvSpPr>
        <p:spPr>
          <a:xfrm>
            <a:off x="10215757" y="6465003"/>
            <a:ext cx="5715" cy="3266"/>
          </a:xfrm>
          <a:custGeom>
            <a:avLst/>
            <a:gdLst/>
            <a:ahLst/>
            <a:cxnLst/>
            <a:rect l="l" t="t" r="r" b="b"/>
            <a:pathLst>
              <a:path w="4445" h="2539">
                <a:moveTo>
                  <a:pt x="4089" y="0"/>
                </a:moveTo>
                <a:lnTo>
                  <a:pt x="0" y="0"/>
                </a:lnTo>
                <a:lnTo>
                  <a:pt x="0" y="2411"/>
                </a:lnTo>
                <a:lnTo>
                  <a:pt x="3390" y="1587"/>
                </a:lnTo>
                <a:lnTo>
                  <a:pt x="40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1" name="object 21"/>
          <p:cNvSpPr/>
          <p:nvPr/>
        </p:nvSpPr>
        <p:spPr>
          <a:xfrm>
            <a:off x="10214396" y="6471719"/>
            <a:ext cx="9797" cy="5715"/>
          </a:xfrm>
          <a:custGeom>
            <a:avLst/>
            <a:gdLst/>
            <a:ahLst/>
            <a:cxnLst/>
            <a:rect l="l" t="t" r="r" b="b"/>
            <a:pathLst>
              <a:path w="7620" h="4445">
                <a:moveTo>
                  <a:pt x="6451" y="0"/>
                </a:moveTo>
                <a:lnTo>
                  <a:pt x="4787" y="457"/>
                </a:lnTo>
                <a:lnTo>
                  <a:pt x="2336" y="835"/>
                </a:lnTo>
                <a:lnTo>
                  <a:pt x="0" y="835"/>
                </a:lnTo>
                <a:lnTo>
                  <a:pt x="2717" y="2095"/>
                </a:lnTo>
                <a:lnTo>
                  <a:pt x="5586" y="3312"/>
                </a:lnTo>
                <a:lnTo>
                  <a:pt x="7566" y="4089"/>
                </a:lnTo>
                <a:lnTo>
                  <a:pt x="6842" y="1638"/>
                </a:lnTo>
                <a:lnTo>
                  <a:pt x="64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2" name="object 22"/>
          <p:cNvSpPr/>
          <p:nvPr/>
        </p:nvSpPr>
        <p:spPr>
          <a:xfrm>
            <a:off x="10132485" y="6471719"/>
            <a:ext cx="31841" cy="44087"/>
          </a:xfrm>
          <a:custGeom>
            <a:avLst/>
            <a:gdLst/>
            <a:ahLst/>
            <a:cxnLst/>
            <a:rect l="l" t="t" r="r" b="b"/>
            <a:pathLst>
              <a:path w="24765" h="34289">
                <a:moveTo>
                  <a:pt x="9828" y="0"/>
                </a:moveTo>
                <a:lnTo>
                  <a:pt x="8114" y="5688"/>
                </a:lnTo>
                <a:lnTo>
                  <a:pt x="12139" y="9028"/>
                </a:lnTo>
                <a:lnTo>
                  <a:pt x="13068" y="11049"/>
                </a:lnTo>
                <a:lnTo>
                  <a:pt x="10144" y="13460"/>
                </a:lnTo>
                <a:lnTo>
                  <a:pt x="6958" y="15530"/>
                </a:lnTo>
                <a:lnTo>
                  <a:pt x="3618" y="17575"/>
                </a:lnTo>
                <a:lnTo>
                  <a:pt x="4075" y="19151"/>
                </a:lnTo>
                <a:lnTo>
                  <a:pt x="4075" y="21590"/>
                </a:lnTo>
                <a:lnTo>
                  <a:pt x="5652" y="22057"/>
                </a:lnTo>
                <a:lnTo>
                  <a:pt x="7315" y="22453"/>
                </a:lnTo>
                <a:lnTo>
                  <a:pt x="8571" y="22820"/>
                </a:lnTo>
                <a:lnTo>
                  <a:pt x="8571" y="26543"/>
                </a:lnTo>
                <a:lnTo>
                  <a:pt x="1181" y="30999"/>
                </a:lnTo>
                <a:lnTo>
                  <a:pt x="0" y="33844"/>
                </a:lnTo>
                <a:lnTo>
                  <a:pt x="8927" y="31951"/>
                </a:lnTo>
                <a:lnTo>
                  <a:pt x="14269" y="29372"/>
                </a:lnTo>
                <a:lnTo>
                  <a:pt x="16861" y="24352"/>
                </a:lnTo>
                <a:lnTo>
                  <a:pt x="17539" y="15138"/>
                </a:lnTo>
                <a:lnTo>
                  <a:pt x="20789" y="13460"/>
                </a:lnTo>
                <a:lnTo>
                  <a:pt x="24472" y="13460"/>
                </a:lnTo>
                <a:lnTo>
                  <a:pt x="24472" y="8139"/>
                </a:lnTo>
                <a:lnTo>
                  <a:pt x="20789" y="7783"/>
                </a:lnTo>
                <a:lnTo>
                  <a:pt x="17118" y="6145"/>
                </a:lnTo>
                <a:lnTo>
                  <a:pt x="98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3" name="object 23"/>
          <p:cNvSpPr/>
          <p:nvPr/>
        </p:nvSpPr>
        <p:spPr>
          <a:xfrm>
            <a:off x="10231005" y="6473387"/>
            <a:ext cx="10614" cy="5715"/>
          </a:xfrm>
          <a:custGeom>
            <a:avLst/>
            <a:gdLst/>
            <a:ahLst/>
            <a:cxnLst/>
            <a:rect l="l" t="t" r="r" b="b"/>
            <a:pathLst>
              <a:path w="8254" h="4445">
                <a:moveTo>
                  <a:pt x="2896" y="0"/>
                </a:moveTo>
                <a:lnTo>
                  <a:pt x="0" y="0"/>
                </a:lnTo>
                <a:lnTo>
                  <a:pt x="812" y="1612"/>
                </a:lnTo>
                <a:lnTo>
                  <a:pt x="1676" y="3175"/>
                </a:lnTo>
                <a:lnTo>
                  <a:pt x="2501" y="4391"/>
                </a:lnTo>
                <a:lnTo>
                  <a:pt x="7354" y="4391"/>
                </a:lnTo>
                <a:lnTo>
                  <a:pt x="7786" y="3632"/>
                </a:lnTo>
                <a:lnTo>
                  <a:pt x="8204" y="2792"/>
                </a:lnTo>
                <a:lnTo>
                  <a:pt x="8204" y="1612"/>
                </a:lnTo>
                <a:lnTo>
                  <a:pt x="4913" y="798"/>
                </a:lnTo>
                <a:lnTo>
                  <a:pt x="28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4" name="object 24"/>
          <p:cNvSpPr/>
          <p:nvPr/>
        </p:nvSpPr>
        <p:spPr>
          <a:xfrm>
            <a:off x="10378864" y="6483801"/>
            <a:ext cx="31024" cy="40005"/>
          </a:xfrm>
          <a:custGeom>
            <a:avLst/>
            <a:gdLst/>
            <a:ahLst/>
            <a:cxnLst/>
            <a:rect l="l" t="t" r="r" b="b"/>
            <a:pathLst>
              <a:path w="24129" h="31114">
                <a:moveTo>
                  <a:pt x="15768" y="23240"/>
                </a:moveTo>
                <a:lnTo>
                  <a:pt x="12636" y="23240"/>
                </a:lnTo>
                <a:lnTo>
                  <a:pt x="14302" y="28497"/>
                </a:lnTo>
                <a:lnTo>
                  <a:pt x="21996" y="30974"/>
                </a:lnTo>
                <a:lnTo>
                  <a:pt x="19141" y="27762"/>
                </a:lnTo>
                <a:lnTo>
                  <a:pt x="16358" y="24090"/>
                </a:lnTo>
                <a:lnTo>
                  <a:pt x="15768" y="23240"/>
                </a:lnTo>
                <a:close/>
              </a:path>
              <a:path w="24129" h="31114">
                <a:moveTo>
                  <a:pt x="6109" y="0"/>
                </a:moveTo>
                <a:lnTo>
                  <a:pt x="3632" y="457"/>
                </a:lnTo>
                <a:lnTo>
                  <a:pt x="1602" y="1230"/>
                </a:lnTo>
                <a:lnTo>
                  <a:pt x="0" y="4521"/>
                </a:lnTo>
                <a:lnTo>
                  <a:pt x="878" y="5751"/>
                </a:lnTo>
                <a:lnTo>
                  <a:pt x="1602" y="6540"/>
                </a:lnTo>
                <a:lnTo>
                  <a:pt x="2034" y="7339"/>
                </a:lnTo>
                <a:lnTo>
                  <a:pt x="1602" y="8178"/>
                </a:lnTo>
                <a:lnTo>
                  <a:pt x="0" y="9752"/>
                </a:lnTo>
                <a:lnTo>
                  <a:pt x="1231" y="10982"/>
                </a:lnTo>
                <a:lnTo>
                  <a:pt x="2858" y="13423"/>
                </a:lnTo>
                <a:lnTo>
                  <a:pt x="2415" y="17157"/>
                </a:lnTo>
                <a:lnTo>
                  <a:pt x="1602" y="20725"/>
                </a:lnTo>
                <a:lnTo>
                  <a:pt x="878" y="24457"/>
                </a:lnTo>
                <a:lnTo>
                  <a:pt x="12636" y="23240"/>
                </a:lnTo>
                <a:lnTo>
                  <a:pt x="15768" y="23240"/>
                </a:lnTo>
                <a:lnTo>
                  <a:pt x="13464" y="19925"/>
                </a:lnTo>
                <a:lnTo>
                  <a:pt x="15102" y="18694"/>
                </a:lnTo>
                <a:lnTo>
                  <a:pt x="24066" y="18694"/>
                </a:lnTo>
                <a:lnTo>
                  <a:pt x="24066" y="15874"/>
                </a:lnTo>
                <a:lnTo>
                  <a:pt x="19404" y="14504"/>
                </a:lnTo>
                <a:lnTo>
                  <a:pt x="13849" y="14504"/>
                </a:lnTo>
                <a:lnTo>
                  <a:pt x="10169" y="11589"/>
                </a:lnTo>
                <a:lnTo>
                  <a:pt x="6109" y="0"/>
                </a:lnTo>
                <a:close/>
              </a:path>
              <a:path w="24129" h="31114">
                <a:moveTo>
                  <a:pt x="24066" y="18694"/>
                </a:moveTo>
                <a:lnTo>
                  <a:pt x="15102" y="18694"/>
                </a:lnTo>
                <a:lnTo>
                  <a:pt x="24066" y="19925"/>
                </a:lnTo>
                <a:lnTo>
                  <a:pt x="24066" y="18694"/>
                </a:lnTo>
                <a:close/>
              </a:path>
              <a:path w="24129" h="31114">
                <a:moveTo>
                  <a:pt x="18149" y="14134"/>
                </a:moveTo>
                <a:lnTo>
                  <a:pt x="13849" y="14504"/>
                </a:lnTo>
                <a:lnTo>
                  <a:pt x="19404" y="14504"/>
                </a:lnTo>
                <a:lnTo>
                  <a:pt x="18149" y="1413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5" name="object 25"/>
          <p:cNvSpPr/>
          <p:nvPr/>
        </p:nvSpPr>
        <p:spPr>
          <a:xfrm>
            <a:off x="10395123" y="6492669"/>
            <a:ext cx="4082" cy="5715"/>
          </a:xfrm>
          <a:custGeom>
            <a:avLst/>
            <a:gdLst/>
            <a:ahLst/>
            <a:cxnLst/>
            <a:rect l="l" t="t" r="r" b="b"/>
            <a:pathLst>
              <a:path w="3175" h="4445">
                <a:moveTo>
                  <a:pt x="1196" y="0"/>
                </a:moveTo>
                <a:lnTo>
                  <a:pt x="814" y="1703"/>
                </a:lnTo>
                <a:lnTo>
                  <a:pt x="317" y="2857"/>
                </a:lnTo>
                <a:lnTo>
                  <a:pt x="0" y="4089"/>
                </a:lnTo>
                <a:lnTo>
                  <a:pt x="2794" y="4089"/>
                </a:lnTo>
                <a:lnTo>
                  <a:pt x="2452" y="2857"/>
                </a:lnTo>
                <a:lnTo>
                  <a:pt x="2005" y="1703"/>
                </a:lnTo>
                <a:lnTo>
                  <a:pt x="11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6" name="object 26"/>
          <p:cNvSpPr/>
          <p:nvPr/>
        </p:nvSpPr>
        <p:spPr>
          <a:xfrm>
            <a:off x="10145126" y="6513672"/>
            <a:ext cx="17145" cy="10614"/>
          </a:xfrm>
          <a:custGeom>
            <a:avLst/>
            <a:gdLst/>
            <a:ahLst/>
            <a:cxnLst/>
            <a:rect l="l" t="t" r="r" b="b"/>
            <a:pathLst>
              <a:path w="13334" h="8254">
                <a:moveTo>
                  <a:pt x="10565" y="0"/>
                </a:moveTo>
                <a:lnTo>
                  <a:pt x="7707" y="1217"/>
                </a:lnTo>
                <a:lnTo>
                  <a:pt x="0" y="4025"/>
                </a:lnTo>
                <a:lnTo>
                  <a:pt x="0" y="7733"/>
                </a:lnTo>
                <a:lnTo>
                  <a:pt x="1954" y="6512"/>
                </a:lnTo>
                <a:lnTo>
                  <a:pt x="4050" y="5270"/>
                </a:lnTo>
                <a:lnTo>
                  <a:pt x="5712" y="4532"/>
                </a:lnTo>
                <a:lnTo>
                  <a:pt x="12976" y="4532"/>
                </a:lnTo>
                <a:lnTo>
                  <a:pt x="10565" y="0"/>
                </a:lnTo>
                <a:close/>
              </a:path>
              <a:path w="13334" h="8254">
                <a:moveTo>
                  <a:pt x="12976" y="4532"/>
                </a:moveTo>
                <a:lnTo>
                  <a:pt x="5712" y="4532"/>
                </a:lnTo>
                <a:lnTo>
                  <a:pt x="8481" y="5702"/>
                </a:lnTo>
                <a:lnTo>
                  <a:pt x="12649" y="5702"/>
                </a:lnTo>
                <a:lnTo>
                  <a:pt x="12976" y="45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7" name="object 27"/>
          <p:cNvSpPr/>
          <p:nvPr/>
        </p:nvSpPr>
        <p:spPr>
          <a:xfrm>
            <a:off x="10379998" y="6517306"/>
            <a:ext cx="4082" cy="4899"/>
          </a:xfrm>
          <a:custGeom>
            <a:avLst/>
            <a:gdLst/>
            <a:ahLst/>
            <a:cxnLst/>
            <a:rect l="l" t="t" r="r" b="b"/>
            <a:pathLst>
              <a:path w="3175" h="3810">
                <a:moveTo>
                  <a:pt x="0" y="3696"/>
                </a:moveTo>
                <a:lnTo>
                  <a:pt x="2757" y="3696"/>
                </a:lnTo>
                <a:lnTo>
                  <a:pt x="2757" y="0"/>
                </a:lnTo>
                <a:lnTo>
                  <a:pt x="0" y="0"/>
                </a:lnTo>
                <a:lnTo>
                  <a:pt x="0" y="36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8" name="object 28"/>
          <p:cNvSpPr/>
          <p:nvPr/>
        </p:nvSpPr>
        <p:spPr>
          <a:xfrm>
            <a:off x="10390985" y="6528855"/>
            <a:ext cx="8164" cy="6531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4807" y="3618"/>
                </a:moveTo>
                <a:lnTo>
                  <a:pt x="4406" y="3618"/>
                </a:lnTo>
                <a:lnTo>
                  <a:pt x="4406" y="4823"/>
                </a:lnTo>
                <a:lnTo>
                  <a:pt x="4807" y="3618"/>
                </a:lnTo>
                <a:close/>
              </a:path>
              <a:path w="6350" h="5079">
                <a:moveTo>
                  <a:pt x="6008" y="0"/>
                </a:moveTo>
                <a:lnTo>
                  <a:pt x="4028" y="353"/>
                </a:lnTo>
                <a:lnTo>
                  <a:pt x="1181" y="353"/>
                </a:lnTo>
                <a:lnTo>
                  <a:pt x="0" y="4406"/>
                </a:lnTo>
                <a:lnTo>
                  <a:pt x="4406" y="3618"/>
                </a:lnTo>
                <a:lnTo>
                  <a:pt x="4807" y="3618"/>
                </a:lnTo>
                <a:lnTo>
                  <a:pt x="60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2745912" y="605290"/>
            <a:ext cx="7290705" cy="694421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17145" rIns="0" bIns="0" rtlCol="0" anchor="ctr">
            <a:spAutoFit/>
          </a:bodyPr>
          <a:lstStyle/>
          <a:p>
            <a:pPr marL="16328" algn="ctr">
              <a:lnSpc>
                <a:spcPct val="100000"/>
              </a:lnSpc>
              <a:spcBef>
                <a:spcPts val="135"/>
              </a:spcBef>
            </a:pPr>
            <a:r>
              <a:rPr b="1" spc="-19" dirty="0">
                <a:solidFill>
                  <a:schemeClr val="bg1"/>
                </a:solidFill>
              </a:rPr>
              <a:t>Youth </a:t>
            </a:r>
            <a:r>
              <a:rPr b="1" spc="-6" dirty="0">
                <a:solidFill>
                  <a:schemeClr val="bg1"/>
                </a:solidFill>
              </a:rPr>
              <a:t>and</a:t>
            </a:r>
            <a:r>
              <a:rPr b="1" spc="-238" dirty="0">
                <a:solidFill>
                  <a:schemeClr val="bg1"/>
                </a:solidFill>
              </a:rPr>
              <a:t> </a:t>
            </a:r>
            <a:r>
              <a:rPr b="1" spc="-26" dirty="0">
                <a:solidFill>
                  <a:schemeClr val="bg1"/>
                </a:solidFill>
              </a:rPr>
              <a:t>Jobs</a:t>
            </a:r>
            <a:endParaRPr b="1" dirty="0">
              <a:solidFill>
                <a:schemeClr val="bg1"/>
              </a:solidFill>
            </a:endParaRPr>
          </a:p>
        </p:txBody>
      </p:sp>
      <p:graphicFrame>
        <p:nvGraphicFramePr>
          <p:cNvPr id="36" name="object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8949375"/>
              </p:ext>
            </p:extLst>
          </p:nvPr>
        </p:nvGraphicFramePr>
        <p:xfrm>
          <a:off x="2764707" y="1446082"/>
          <a:ext cx="7290706" cy="42122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16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3580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6346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5163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9814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514321">
                <a:tc gridSpan="2">
                  <a:txBody>
                    <a:bodyPr/>
                    <a:lstStyle/>
                    <a:p>
                      <a:pPr marL="10160" algn="ctr">
                        <a:lnSpc>
                          <a:spcPts val="850"/>
                        </a:lnSpc>
                        <a:spcBef>
                          <a:spcPts val="765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Swis721 BT"/>
                          <a:cs typeface="Swis721 BT"/>
                        </a:rPr>
                        <a:t>Activities</a:t>
                      </a:r>
                      <a:endParaRPr sz="1400" dirty="0">
                        <a:latin typeface="Swis721 BT"/>
                        <a:cs typeface="Swis721 BT"/>
                      </a:endParaRPr>
                    </a:p>
                  </a:txBody>
                  <a:tcPr marL="0" marR="0" marT="124914" marB="0">
                    <a:solidFill>
                      <a:srgbClr val="1F448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3980"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Swis721 BT"/>
                          <a:cs typeface="Swis721 BT"/>
                        </a:rPr>
                        <a:t>WHO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Swis721 BT"/>
                          <a:cs typeface="Swis721 BT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Swis721 BT"/>
                          <a:cs typeface="Swis721 BT"/>
                        </a:rPr>
                        <a:t>BENEFITS</a:t>
                      </a:r>
                      <a:endParaRPr sz="1400">
                        <a:latin typeface="Swis721 BT"/>
                        <a:cs typeface="Swis721 BT"/>
                      </a:endParaRPr>
                    </a:p>
                  </a:txBody>
                  <a:tcPr marL="0" marR="0" marT="63681" marB="0">
                    <a:solidFill>
                      <a:srgbClr val="1F448C"/>
                    </a:solidFill>
                  </a:tcPr>
                </a:tc>
                <a:tc>
                  <a:txBody>
                    <a:bodyPr/>
                    <a:lstStyle/>
                    <a:p>
                      <a:pPr marL="13271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Swis721 BT"/>
                          <a:cs typeface="Swis721 BT"/>
                        </a:rPr>
                        <a:t>NO.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Swis721 BT"/>
                          <a:cs typeface="Swis721 BT"/>
                        </a:rPr>
                        <a:t>of</a:t>
                      </a:r>
                      <a:r>
                        <a:rPr sz="1400" b="1" spc="-65" dirty="0">
                          <a:solidFill>
                            <a:srgbClr val="FFFFFF"/>
                          </a:solidFill>
                          <a:latin typeface="Swis721 BT"/>
                          <a:cs typeface="Swis721 BT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Swis721 BT"/>
                          <a:cs typeface="Swis721 BT"/>
                        </a:rPr>
                        <a:t>Beneficiaries</a:t>
                      </a:r>
                      <a:endParaRPr sz="1400" dirty="0">
                        <a:latin typeface="Swis721 BT"/>
                        <a:cs typeface="Swis721 BT"/>
                      </a:endParaRPr>
                    </a:p>
                  </a:txBody>
                  <a:tcPr marL="0" marR="0" marT="42454" marB="0">
                    <a:solidFill>
                      <a:srgbClr val="1F448C"/>
                    </a:solidFill>
                  </a:tcPr>
                </a:tc>
                <a:tc>
                  <a:txBody>
                    <a:bodyPr/>
                    <a:lstStyle/>
                    <a:p>
                      <a:pPr marL="55244"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Swis721 BT"/>
                          <a:cs typeface="Swis721 BT"/>
                        </a:rPr>
                        <a:t>Communities</a:t>
                      </a:r>
                      <a:endParaRPr sz="1400" dirty="0">
                        <a:latin typeface="Swis721 BT"/>
                        <a:cs typeface="Swis721 BT"/>
                      </a:endParaRPr>
                    </a:p>
                  </a:txBody>
                  <a:tcPr marL="0" marR="0" marT="63681" marB="0">
                    <a:solidFill>
                      <a:srgbClr val="1F448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5738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1F448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1F448C"/>
                    </a:solidFill>
                  </a:tcPr>
                </a:tc>
                <a:tc>
                  <a:txBody>
                    <a:bodyPr/>
                    <a:lstStyle/>
                    <a:p>
                      <a:pPr marL="415290">
                        <a:lnSpc>
                          <a:spcPts val="825"/>
                        </a:lnSpc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Swis721 BT"/>
                          <a:cs typeface="Swis721 BT"/>
                        </a:rPr>
                        <a:t>/Quantity</a:t>
                      </a:r>
                      <a:endParaRPr sz="1400" dirty="0">
                        <a:latin typeface="Swis721 BT"/>
                        <a:cs typeface="Swis721 BT"/>
                      </a:endParaRPr>
                    </a:p>
                  </a:txBody>
                  <a:tcPr marL="0" marR="0" marT="0" marB="0">
                    <a:solidFill>
                      <a:srgbClr val="1F448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1F448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01467">
                <a:tc gridSpan="2">
                  <a:txBody>
                    <a:bodyPr/>
                    <a:lstStyle/>
                    <a:p>
                      <a:pPr marL="230504" algn="ctr">
                        <a:lnSpc>
                          <a:spcPts val="1140"/>
                        </a:lnSpc>
                        <a:spcBef>
                          <a:spcPts val="180"/>
                        </a:spcBef>
                      </a:pPr>
                      <a:r>
                        <a:rPr sz="1400" b="1" spc="-5" dirty="0">
                          <a:latin typeface="+mn-lt"/>
                          <a:cs typeface="Swis721 Lt BT"/>
                        </a:rPr>
                        <a:t>YEA Employed </a:t>
                      </a:r>
                      <a:r>
                        <a:rPr sz="1400" b="1" spc="-20" dirty="0">
                          <a:latin typeface="+mn-lt"/>
                          <a:cs typeface="Swis721 Lt BT"/>
                        </a:rPr>
                        <a:t>Youth</a:t>
                      </a:r>
                      <a:r>
                        <a:rPr sz="1400" b="1" dirty="0">
                          <a:latin typeface="+mn-lt"/>
                          <a:cs typeface="Swis721 Lt BT"/>
                        </a:rPr>
                        <a:t> </a:t>
                      </a:r>
                      <a:r>
                        <a:rPr sz="1400" b="1" spc="-5" dirty="0">
                          <a:latin typeface="+mn-lt"/>
                          <a:cs typeface="Swis721 Lt BT"/>
                        </a:rPr>
                        <a:t>under</a:t>
                      </a:r>
                      <a:endParaRPr sz="1400" b="1" dirty="0">
                        <a:latin typeface="+mn-lt"/>
                        <a:cs typeface="Swis721 Lt BT"/>
                      </a:endParaRPr>
                    </a:p>
                    <a:p>
                      <a:pPr marL="50800" algn="ctr">
                        <a:lnSpc>
                          <a:spcPts val="1140"/>
                        </a:lnSpc>
                      </a:pPr>
                      <a:r>
                        <a:rPr sz="1400" b="1" baseline="18518" dirty="0">
                          <a:solidFill>
                            <a:srgbClr val="FFFFFF"/>
                          </a:solidFill>
                          <a:latin typeface="+mn-lt"/>
                          <a:cs typeface="Arial"/>
                        </a:rPr>
                        <a:t>1 </a:t>
                      </a:r>
                      <a:r>
                        <a:rPr sz="1400" b="1" spc="-5" dirty="0">
                          <a:latin typeface="+mn-lt"/>
                          <a:cs typeface="Swis721 Lt BT"/>
                        </a:rPr>
                        <a:t>Community Policing and</a:t>
                      </a:r>
                      <a:r>
                        <a:rPr sz="1400" b="1" spc="20" dirty="0">
                          <a:latin typeface="+mn-lt"/>
                          <a:cs typeface="Swis721 Lt BT"/>
                        </a:rPr>
                        <a:t> </a:t>
                      </a:r>
                      <a:r>
                        <a:rPr sz="1400" b="1" spc="-5" dirty="0">
                          <a:latin typeface="+mn-lt"/>
                          <a:cs typeface="Swis721 Lt BT"/>
                        </a:rPr>
                        <a:t>Sanitation</a:t>
                      </a:r>
                      <a:endParaRPr sz="1400" b="1" dirty="0">
                        <a:latin typeface="+mn-lt"/>
                        <a:cs typeface="Swis721 Lt BT"/>
                      </a:endParaRPr>
                    </a:p>
                  </a:txBody>
                  <a:tcPr marL="0" marR="0" marT="29391" marB="0">
                    <a:lnR w="19050">
                      <a:solidFill>
                        <a:srgbClr val="1F448C"/>
                      </a:solidFill>
                      <a:prstDash val="solid"/>
                    </a:lnR>
                    <a:lnB w="28575">
                      <a:solidFill>
                        <a:srgbClr val="1F448C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+mn-lt"/>
                        </a:rPr>
                        <a:t>youths</a:t>
                      </a:r>
                      <a:endParaRPr lang="en-US" sz="1400" b="1" dirty="0">
                        <a:latin typeface="+mn-lt"/>
                      </a:endParaRPr>
                    </a:p>
                  </a:txBody>
                  <a:tcPr marL="0" marR="0" marT="54701" marB="0">
                    <a:lnL w="19050">
                      <a:solidFill>
                        <a:srgbClr val="1F448C"/>
                      </a:solidFill>
                      <a:prstDash val="solid"/>
                    </a:lnL>
                    <a:lnR w="19050">
                      <a:solidFill>
                        <a:srgbClr val="1F448C"/>
                      </a:solidFill>
                      <a:prstDash val="solid"/>
                    </a:lnR>
                    <a:lnB w="28575">
                      <a:solidFill>
                        <a:srgbClr val="1F448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+mn-lt"/>
                        </a:rPr>
                        <a:t>72</a:t>
                      </a:r>
                      <a:endParaRPr lang="en-US" sz="1400" b="1" dirty="0">
                        <a:latin typeface="+mn-lt"/>
                      </a:endParaRPr>
                    </a:p>
                  </a:txBody>
                  <a:tcPr marL="0" marR="0" marT="69396" marB="0">
                    <a:lnL w="19050">
                      <a:solidFill>
                        <a:srgbClr val="1F448C"/>
                      </a:solidFill>
                      <a:prstDash val="solid"/>
                    </a:lnL>
                    <a:lnR w="19050">
                      <a:solidFill>
                        <a:srgbClr val="1F448C"/>
                      </a:solidFill>
                      <a:prstDash val="solid"/>
                    </a:lnR>
                    <a:lnB w="28575">
                      <a:solidFill>
                        <a:srgbClr val="1F448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+mn-lt"/>
                        </a:rPr>
                        <a:t>Const. wide</a:t>
                      </a:r>
                      <a:endParaRPr lang="en-US" sz="1400" b="1" dirty="0">
                        <a:latin typeface="+mn-lt"/>
                      </a:endParaRPr>
                    </a:p>
                  </a:txBody>
                  <a:tcPr marL="0" marR="0" marT="54701" marB="0">
                    <a:lnL w="19050">
                      <a:solidFill>
                        <a:srgbClr val="1F448C"/>
                      </a:solidFill>
                      <a:prstDash val="solid"/>
                    </a:lnL>
                    <a:lnB w="28575">
                      <a:solidFill>
                        <a:srgbClr val="1F448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59674">
                <a:tc gridSpan="2">
                  <a:txBody>
                    <a:bodyPr/>
                    <a:lstStyle/>
                    <a:p>
                      <a:pPr marL="50800" algn="ctr">
                        <a:lnSpc>
                          <a:spcPts val="1140"/>
                        </a:lnSpc>
                        <a:spcBef>
                          <a:spcPts val="655"/>
                        </a:spcBef>
                      </a:pPr>
                      <a:r>
                        <a:rPr sz="1400" b="1" baseline="-30864" dirty="0">
                          <a:solidFill>
                            <a:srgbClr val="FFFFFF"/>
                          </a:solidFill>
                          <a:latin typeface="+mn-lt"/>
                          <a:cs typeface="Arial"/>
                        </a:rPr>
                        <a:t>2 </a:t>
                      </a:r>
                      <a:r>
                        <a:rPr sz="1400" b="1" dirty="0">
                          <a:latin typeface="+mn-lt"/>
                          <a:cs typeface="Swis721 Lt BT"/>
                        </a:rPr>
                        <a:t>NABCO </a:t>
                      </a:r>
                      <a:r>
                        <a:rPr sz="1400" b="1" spc="-5" dirty="0">
                          <a:latin typeface="+mn-lt"/>
                          <a:cs typeface="Swis721 Lt BT"/>
                        </a:rPr>
                        <a:t>Recruited Unemployed</a:t>
                      </a:r>
                      <a:endParaRPr sz="1400" b="1">
                        <a:latin typeface="+mn-lt"/>
                        <a:cs typeface="Swis721 Lt BT"/>
                      </a:endParaRPr>
                    </a:p>
                    <a:p>
                      <a:pPr marL="727710" algn="ctr">
                        <a:lnSpc>
                          <a:spcPts val="1140"/>
                        </a:lnSpc>
                      </a:pPr>
                      <a:r>
                        <a:rPr sz="1400" b="1" spc="-5" dirty="0">
                          <a:latin typeface="+mn-lt"/>
                          <a:cs typeface="Swis721 Lt BT"/>
                        </a:rPr>
                        <a:t>Graduates</a:t>
                      </a:r>
                      <a:endParaRPr sz="1400" b="1">
                        <a:latin typeface="+mn-lt"/>
                        <a:cs typeface="Swis721 Lt BT"/>
                      </a:endParaRPr>
                    </a:p>
                  </a:txBody>
                  <a:tcPr marL="0" marR="0" marT="106952" marB="0">
                    <a:lnR w="19050">
                      <a:solidFill>
                        <a:srgbClr val="1F448C"/>
                      </a:solidFill>
                      <a:prstDash val="solid"/>
                    </a:lnR>
                    <a:lnT w="28575">
                      <a:solidFill>
                        <a:srgbClr val="1F448C"/>
                      </a:solidFill>
                      <a:prstDash val="solid"/>
                    </a:lnT>
                    <a:lnB w="28575">
                      <a:solidFill>
                        <a:srgbClr val="1F448C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+mn-lt"/>
                        </a:rPr>
                        <a:t>youths</a:t>
                      </a:r>
                      <a:endParaRPr lang="en-US" sz="1400" b="1" dirty="0">
                        <a:latin typeface="+mn-lt"/>
                      </a:endParaRPr>
                    </a:p>
                  </a:txBody>
                  <a:tcPr marL="0" marR="0" marT="101237" marB="0">
                    <a:lnL w="19050">
                      <a:solidFill>
                        <a:srgbClr val="1F448C"/>
                      </a:solidFill>
                      <a:prstDash val="solid"/>
                    </a:lnL>
                    <a:lnR w="19050">
                      <a:solidFill>
                        <a:srgbClr val="1F448C"/>
                      </a:solidFill>
                      <a:prstDash val="solid"/>
                    </a:lnR>
                    <a:lnT w="28575">
                      <a:solidFill>
                        <a:srgbClr val="1F448C"/>
                      </a:solidFill>
                      <a:prstDash val="solid"/>
                    </a:lnT>
                    <a:lnB w="28575">
                      <a:solidFill>
                        <a:srgbClr val="1F448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+mn-lt"/>
                        </a:rPr>
                        <a:t>216</a:t>
                      </a:r>
                      <a:endParaRPr lang="en-US" sz="1400" b="1" dirty="0">
                        <a:latin typeface="+mn-lt"/>
                      </a:endParaRPr>
                    </a:p>
                  </a:txBody>
                  <a:tcPr marL="0" marR="0" marT="87358" marB="0">
                    <a:lnL w="19050">
                      <a:solidFill>
                        <a:srgbClr val="1F448C"/>
                      </a:solidFill>
                      <a:prstDash val="solid"/>
                    </a:lnL>
                    <a:lnR w="19050">
                      <a:solidFill>
                        <a:srgbClr val="1F448C"/>
                      </a:solidFill>
                      <a:prstDash val="solid"/>
                    </a:lnR>
                    <a:lnT w="28575">
                      <a:solidFill>
                        <a:srgbClr val="1F448C"/>
                      </a:solidFill>
                      <a:prstDash val="solid"/>
                    </a:lnT>
                    <a:lnB w="28575">
                      <a:solidFill>
                        <a:srgbClr val="1F448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+mn-lt"/>
                        </a:rPr>
                        <a:t>Const. wide</a:t>
                      </a:r>
                      <a:endParaRPr lang="en-US" sz="1400" b="1" dirty="0">
                        <a:latin typeface="+mn-lt"/>
                      </a:endParaRPr>
                    </a:p>
                  </a:txBody>
                  <a:tcPr marL="0" marR="0" marT="816" marB="0">
                    <a:lnL w="19050">
                      <a:solidFill>
                        <a:srgbClr val="1F448C"/>
                      </a:solidFill>
                      <a:prstDash val="solid"/>
                    </a:lnL>
                    <a:lnT w="28575">
                      <a:solidFill>
                        <a:srgbClr val="1F448C"/>
                      </a:solidFill>
                      <a:prstDash val="solid"/>
                    </a:lnT>
                    <a:lnB w="28575">
                      <a:solidFill>
                        <a:srgbClr val="1F448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34953">
                <a:tc gridSpan="2">
                  <a:txBody>
                    <a:bodyPr/>
                    <a:lstStyle/>
                    <a:p>
                      <a:pPr marR="170815" algn="ctr">
                        <a:lnSpc>
                          <a:spcPts val="1140"/>
                        </a:lnSpc>
                        <a:spcBef>
                          <a:spcPts val="215"/>
                        </a:spcBef>
                      </a:pPr>
                      <a:r>
                        <a:rPr sz="1400" b="1" spc="-5" dirty="0">
                          <a:latin typeface="+mn-lt"/>
                          <a:cs typeface="Swis721 Lt BT"/>
                        </a:rPr>
                        <a:t>Forestry Commission</a:t>
                      </a:r>
                      <a:r>
                        <a:rPr sz="1400" b="1" spc="-35" dirty="0">
                          <a:latin typeface="+mn-lt"/>
                          <a:cs typeface="Swis721 Lt BT"/>
                        </a:rPr>
                        <a:t> </a:t>
                      </a:r>
                      <a:r>
                        <a:rPr sz="1400" b="1" spc="-5" dirty="0">
                          <a:latin typeface="+mn-lt"/>
                          <a:cs typeface="Swis721 Lt BT"/>
                        </a:rPr>
                        <a:t>employed</a:t>
                      </a:r>
                      <a:endParaRPr sz="1400" b="1" dirty="0">
                        <a:latin typeface="+mn-lt"/>
                        <a:cs typeface="Swis721 Lt BT"/>
                      </a:endParaRPr>
                    </a:p>
                    <a:p>
                      <a:pPr marR="126364" algn="ctr">
                        <a:lnSpc>
                          <a:spcPts val="1140"/>
                        </a:lnSpc>
                      </a:pPr>
                      <a:r>
                        <a:rPr sz="1400" b="1" baseline="12345" dirty="0">
                          <a:solidFill>
                            <a:srgbClr val="FFFFFF"/>
                          </a:solidFill>
                          <a:latin typeface="+mn-lt"/>
                          <a:cs typeface="Arial"/>
                        </a:rPr>
                        <a:t>3 </a:t>
                      </a:r>
                      <a:r>
                        <a:rPr sz="1400" b="1" dirty="0">
                          <a:latin typeface="+mn-lt"/>
                          <a:cs typeface="Swis721 Lt BT"/>
                        </a:rPr>
                        <a:t>unemployed </a:t>
                      </a:r>
                      <a:r>
                        <a:rPr sz="1400" b="1" spc="-20" dirty="0">
                          <a:latin typeface="+mn-lt"/>
                          <a:cs typeface="Swis721 Lt BT"/>
                        </a:rPr>
                        <a:t>Youth </a:t>
                      </a:r>
                      <a:r>
                        <a:rPr sz="1400" b="1" dirty="0">
                          <a:latin typeface="+mn-lt"/>
                          <a:cs typeface="Swis721 Lt BT"/>
                        </a:rPr>
                        <a:t>under </a:t>
                      </a:r>
                      <a:r>
                        <a:rPr sz="1400" b="1" spc="-20" dirty="0">
                          <a:latin typeface="+mn-lt"/>
                          <a:cs typeface="Swis721 Lt BT"/>
                        </a:rPr>
                        <a:t>Youth</a:t>
                      </a:r>
                      <a:r>
                        <a:rPr sz="1400" b="1" spc="-75" dirty="0">
                          <a:latin typeface="+mn-lt"/>
                          <a:cs typeface="Swis721 Lt BT"/>
                        </a:rPr>
                        <a:t> </a:t>
                      </a:r>
                      <a:r>
                        <a:rPr sz="1400" b="1" spc="-5" dirty="0">
                          <a:latin typeface="+mn-lt"/>
                          <a:cs typeface="Swis721 Lt BT"/>
                        </a:rPr>
                        <a:t>in</a:t>
                      </a:r>
                      <a:endParaRPr sz="1400" b="1" dirty="0">
                        <a:latin typeface="+mn-lt"/>
                        <a:cs typeface="Swis721 Lt BT"/>
                      </a:endParaRPr>
                    </a:p>
                    <a:p>
                      <a:pPr marL="439420" algn="ctr">
                        <a:lnSpc>
                          <a:spcPct val="100000"/>
                        </a:lnSpc>
                      </a:pPr>
                      <a:r>
                        <a:rPr sz="1400" b="1" spc="-5" dirty="0">
                          <a:latin typeface="+mn-lt"/>
                          <a:cs typeface="Swis721 Lt BT"/>
                        </a:rPr>
                        <a:t>Afforestation</a:t>
                      </a:r>
                      <a:r>
                        <a:rPr sz="1400" b="1" spc="-10" dirty="0">
                          <a:latin typeface="+mn-lt"/>
                          <a:cs typeface="Swis721 Lt BT"/>
                        </a:rPr>
                        <a:t> </a:t>
                      </a:r>
                      <a:r>
                        <a:rPr sz="1400" b="1" spc="-5" dirty="0">
                          <a:latin typeface="+mn-lt"/>
                          <a:cs typeface="Swis721 Lt BT"/>
                        </a:rPr>
                        <a:t>Program</a:t>
                      </a:r>
                      <a:endParaRPr sz="1400" b="1" dirty="0">
                        <a:latin typeface="+mn-lt"/>
                        <a:cs typeface="Swis721 Lt BT"/>
                      </a:endParaRPr>
                    </a:p>
                  </a:txBody>
                  <a:tcPr marL="0" marR="0" marT="35106" marB="0">
                    <a:lnR w="19050">
                      <a:solidFill>
                        <a:srgbClr val="1F448C"/>
                      </a:solidFill>
                      <a:prstDash val="solid"/>
                    </a:lnR>
                    <a:lnT w="28575">
                      <a:solidFill>
                        <a:srgbClr val="1F448C"/>
                      </a:solidFill>
                      <a:prstDash val="solid"/>
                    </a:lnT>
                    <a:lnB w="28575">
                      <a:solidFill>
                        <a:srgbClr val="1F448C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+mn-lt"/>
                      </a:endParaRPr>
                    </a:p>
                  </a:txBody>
                  <a:tcPr marL="0" marR="0" marT="121648" marB="0">
                    <a:lnL w="19050">
                      <a:solidFill>
                        <a:srgbClr val="1F448C"/>
                      </a:solidFill>
                      <a:prstDash val="solid"/>
                    </a:lnL>
                    <a:lnR w="19050">
                      <a:solidFill>
                        <a:srgbClr val="1F448C"/>
                      </a:solidFill>
                      <a:prstDash val="solid"/>
                    </a:lnR>
                    <a:lnT w="28575">
                      <a:solidFill>
                        <a:srgbClr val="1F448C"/>
                      </a:solidFill>
                      <a:prstDash val="solid"/>
                    </a:lnT>
                    <a:lnB w="28575">
                      <a:solidFill>
                        <a:srgbClr val="1F448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+mn-lt"/>
                      </a:endParaRPr>
                    </a:p>
                  </a:txBody>
                  <a:tcPr marL="0" marR="0" marT="6531" marB="0">
                    <a:lnL w="19050">
                      <a:solidFill>
                        <a:srgbClr val="1F448C"/>
                      </a:solidFill>
                      <a:prstDash val="solid"/>
                    </a:lnL>
                    <a:lnR w="19050">
                      <a:solidFill>
                        <a:srgbClr val="1F448C"/>
                      </a:solidFill>
                      <a:prstDash val="solid"/>
                    </a:lnR>
                    <a:lnT w="28575">
                      <a:solidFill>
                        <a:srgbClr val="1F448C"/>
                      </a:solidFill>
                      <a:prstDash val="solid"/>
                    </a:lnT>
                    <a:lnB w="28575">
                      <a:solidFill>
                        <a:srgbClr val="1F448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+mn-lt"/>
                      </a:endParaRPr>
                    </a:p>
                  </a:txBody>
                  <a:tcPr marL="0" marR="0" marT="6531" marB="0">
                    <a:lnL w="19050">
                      <a:solidFill>
                        <a:srgbClr val="1F448C"/>
                      </a:solidFill>
                      <a:prstDash val="solid"/>
                    </a:lnL>
                    <a:lnT w="28575">
                      <a:solidFill>
                        <a:srgbClr val="1F448C"/>
                      </a:solidFill>
                      <a:prstDash val="solid"/>
                    </a:lnT>
                    <a:lnB w="28575">
                      <a:solidFill>
                        <a:srgbClr val="1F448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7392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400" b="1">
                        <a:latin typeface="+mn-lt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400" b="1">
                        <a:latin typeface="+mn-lt"/>
                        <a:cs typeface="Times New Roman"/>
                      </a:endParaRPr>
                    </a:p>
                    <a:p>
                      <a:pPr marL="50800" algn="ctr">
                        <a:lnSpc>
                          <a:spcPct val="100000"/>
                        </a:lnSpc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+mn-lt"/>
                          <a:cs typeface="Arial"/>
                        </a:rPr>
                        <a:t>4</a:t>
                      </a:r>
                      <a:endParaRPr sz="1400" b="1">
                        <a:latin typeface="+mn-lt"/>
                        <a:cs typeface="Arial"/>
                      </a:endParaRPr>
                    </a:p>
                  </a:txBody>
                  <a:tcPr marL="0" marR="0" marT="0" marB="0">
                    <a:lnT w="28575">
                      <a:solidFill>
                        <a:srgbClr val="1F448C"/>
                      </a:solidFill>
                      <a:prstDash val="solid"/>
                    </a:lnT>
                    <a:lnB w="28575">
                      <a:solidFill>
                        <a:srgbClr val="1F448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139" algn="ctr">
                        <a:lnSpc>
                          <a:spcPct val="100000"/>
                        </a:lnSpc>
                        <a:spcBef>
                          <a:spcPts val="869"/>
                        </a:spcBef>
                      </a:pPr>
                      <a:endParaRPr sz="1400" b="1" dirty="0">
                        <a:latin typeface="+mn-lt"/>
                        <a:cs typeface="Arial"/>
                      </a:endParaRPr>
                    </a:p>
                  </a:txBody>
                  <a:tcPr marL="0" marR="0" marT="142057" marB="0">
                    <a:lnR w="19050">
                      <a:solidFill>
                        <a:srgbClr val="1F448C"/>
                      </a:solidFill>
                      <a:prstDash val="solid"/>
                    </a:lnR>
                    <a:lnT w="28575">
                      <a:solidFill>
                        <a:srgbClr val="1F448C"/>
                      </a:solidFill>
                      <a:prstDash val="solid"/>
                    </a:lnT>
                    <a:lnB w="28575">
                      <a:solidFill>
                        <a:srgbClr val="1F448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latin typeface="+mn-lt"/>
                      </a:endParaRPr>
                    </a:p>
                  </a:txBody>
                  <a:tcPr marL="0" marR="0" marT="127363" marB="0">
                    <a:lnL w="19050">
                      <a:solidFill>
                        <a:srgbClr val="1F448C"/>
                      </a:solidFill>
                      <a:prstDash val="solid"/>
                    </a:lnL>
                    <a:lnR w="19050">
                      <a:solidFill>
                        <a:srgbClr val="1F448C"/>
                      </a:solidFill>
                      <a:prstDash val="solid"/>
                    </a:lnR>
                    <a:lnT w="28575">
                      <a:solidFill>
                        <a:srgbClr val="1F448C"/>
                      </a:solidFill>
                      <a:prstDash val="solid"/>
                    </a:lnT>
                    <a:lnB w="28575">
                      <a:solidFill>
                        <a:srgbClr val="1F448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+mn-lt"/>
                      </a:endParaRPr>
                    </a:p>
                  </a:txBody>
                  <a:tcPr marL="0" marR="0" marT="7348" marB="0">
                    <a:lnL w="19050">
                      <a:solidFill>
                        <a:srgbClr val="1F448C"/>
                      </a:solidFill>
                      <a:prstDash val="solid"/>
                    </a:lnL>
                    <a:lnR w="19050">
                      <a:solidFill>
                        <a:srgbClr val="1F448C"/>
                      </a:solidFill>
                      <a:prstDash val="solid"/>
                    </a:lnR>
                    <a:lnT w="28575">
                      <a:solidFill>
                        <a:srgbClr val="1F448C"/>
                      </a:solidFill>
                      <a:prstDash val="solid"/>
                    </a:lnT>
                    <a:lnB w="28575">
                      <a:solidFill>
                        <a:srgbClr val="1F448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+mn-lt"/>
                      </a:endParaRPr>
                    </a:p>
                  </a:txBody>
                  <a:tcPr marL="0" marR="0" marT="0" marB="0">
                    <a:lnL w="19050">
                      <a:solidFill>
                        <a:srgbClr val="1F448C"/>
                      </a:solidFill>
                      <a:prstDash val="solid"/>
                    </a:lnL>
                    <a:lnT w="28575">
                      <a:solidFill>
                        <a:srgbClr val="1F448C"/>
                      </a:solidFill>
                      <a:prstDash val="solid"/>
                    </a:lnT>
                    <a:lnB w="28575">
                      <a:solidFill>
                        <a:srgbClr val="1F448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41292">
                <a:tc gridSpan="2">
                  <a:txBody>
                    <a:bodyPr/>
                    <a:lstStyle/>
                    <a:p>
                      <a:pPr marL="353060">
                        <a:lnSpc>
                          <a:spcPts val="1100"/>
                        </a:lnSpc>
                        <a:spcBef>
                          <a:spcPts val="425"/>
                        </a:spcBef>
                      </a:pPr>
                      <a:endParaRPr sz="1400" b="1" dirty="0">
                        <a:latin typeface="Arial"/>
                        <a:cs typeface="Arial"/>
                      </a:endParaRPr>
                    </a:p>
                  </a:txBody>
                  <a:tcPr marL="0" marR="0" marT="69396" marB="0">
                    <a:lnR w="19050">
                      <a:solidFill>
                        <a:srgbClr val="1F448C"/>
                      </a:solidFill>
                      <a:prstDash val="solid"/>
                    </a:lnR>
                    <a:lnT w="28575">
                      <a:solidFill>
                        <a:srgbClr val="1F448C"/>
                      </a:solidFill>
                      <a:prstDash val="solid"/>
                    </a:lnT>
                    <a:lnB w="28575">
                      <a:solidFill>
                        <a:srgbClr val="1F448C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US" sz="1400" b="1"/>
                    </a:p>
                  </a:txBody>
                  <a:tcPr marL="0" marR="0" marT="146957" marB="0">
                    <a:lnL w="19050">
                      <a:solidFill>
                        <a:srgbClr val="1F448C"/>
                      </a:solidFill>
                      <a:prstDash val="solid"/>
                    </a:lnL>
                    <a:lnR w="19050">
                      <a:solidFill>
                        <a:srgbClr val="1F448C"/>
                      </a:solidFill>
                      <a:prstDash val="solid"/>
                    </a:lnR>
                    <a:lnT w="28575">
                      <a:solidFill>
                        <a:srgbClr val="1F448C"/>
                      </a:solidFill>
                      <a:prstDash val="solid"/>
                    </a:lnT>
                    <a:lnB w="28575">
                      <a:solidFill>
                        <a:srgbClr val="1F448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 marL="0" marR="0" marT="8981" marB="0">
                    <a:lnL w="19050">
                      <a:solidFill>
                        <a:srgbClr val="1F448C"/>
                      </a:solidFill>
                      <a:prstDash val="solid"/>
                    </a:lnL>
                    <a:lnR w="19050">
                      <a:solidFill>
                        <a:srgbClr val="1F448C"/>
                      </a:solidFill>
                      <a:prstDash val="solid"/>
                    </a:lnR>
                    <a:lnT w="28575">
                      <a:solidFill>
                        <a:srgbClr val="1F448C"/>
                      </a:solidFill>
                      <a:prstDash val="solid"/>
                    </a:lnT>
                    <a:lnB w="28575">
                      <a:solidFill>
                        <a:srgbClr val="1F448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 marL="0" marR="0" marT="5715" marB="0">
                    <a:lnL w="19050">
                      <a:solidFill>
                        <a:srgbClr val="1F448C"/>
                      </a:solidFill>
                      <a:prstDash val="solid"/>
                    </a:lnL>
                    <a:lnT w="28575">
                      <a:solidFill>
                        <a:srgbClr val="1F448C"/>
                      </a:solidFill>
                      <a:prstDash val="solid"/>
                    </a:lnT>
                    <a:lnB w="28575">
                      <a:solidFill>
                        <a:srgbClr val="1F448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72095">
                <a:tc gridSpan="2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900" baseline="1234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6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87358" marB="0">
                    <a:lnR w="19050">
                      <a:solidFill>
                        <a:srgbClr val="1F448C"/>
                      </a:solidFill>
                      <a:prstDash val="solid"/>
                    </a:lnR>
                    <a:lnT w="28575">
                      <a:solidFill>
                        <a:srgbClr val="1F448C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111034" marB="0">
                    <a:lnL w="19050">
                      <a:solidFill>
                        <a:srgbClr val="1F448C"/>
                      </a:solidFill>
                      <a:prstDash val="solid"/>
                    </a:lnL>
                    <a:lnR w="19050">
                      <a:solidFill>
                        <a:srgbClr val="1F448C"/>
                      </a:solidFill>
                      <a:prstDash val="solid"/>
                    </a:lnR>
                    <a:lnT w="28575">
                      <a:solidFill>
                        <a:srgbClr val="1F448C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110218" marB="0">
                    <a:lnL w="19050">
                      <a:solidFill>
                        <a:srgbClr val="1F448C"/>
                      </a:solidFill>
                      <a:prstDash val="solid"/>
                    </a:lnL>
                    <a:lnR w="19050">
                      <a:solidFill>
                        <a:srgbClr val="1F448C"/>
                      </a:solidFill>
                      <a:prstDash val="solid"/>
                    </a:lnR>
                    <a:lnT w="28575">
                      <a:solidFill>
                        <a:srgbClr val="1F448C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126546" marB="0">
                    <a:lnL w="19050">
                      <a:solidFill>
                        <a:srgbClr val="1F448C"/>
                      </a:solidFill>
                      <a:prstDash val="solid"/>
                    </a:lnL>
                    <a:lnT w="28575">
                      <a:solidFill>
                        <a:srgbClr val="1F448C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7" name="Rectangle 36"/>
          <p:cNvSpPr/>
          <p:nvPr/>
        </p:nvSpPr>
        <p:spPr>
          <a:xfrm>
            <a:off x="2783502" y="5029886"/>
            <a:ext cx="7253116" cy="12568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15959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8251" y="6274367"/>
            <a:ext cx="8396968" cy="349431"/>
          </a:xfrm>
          <a:custGeom>
            <a:avLst/>
            <a:gdLst/>
            <a:ahLst/>
            <a:cxnLst/>
            <a:rect l="l" t="t" r="r" b="b"/>
            <a:pathLst>
              <a:path w="6530975" h="271779">
                <a:moveTo>
                  <a:pt x="0" y="271551"/>
                </a:moveTo>
                <a:lnTo>
                  <a:pt x="6530939" y="271551"/>
                </a:lnTo>
                <a:lnTo>
                  <a:pt x="6530939" y="0"/>
                </a:lnTo>
                <a:lnTo>
                  <a:pt x="0" y="0"/>
                </a:lnTo>
                <a:lnTo>
                  <a:pt x="0" y="271551"/>
                </a:lnTo>
                <a:close/>
              </a:path>
            </a:pathLst>
          </a:custGeom>
          <a:solidFill>
            <a:srgbClr val="E9E8F3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3" name="object 3"/>
          <p:cNvSpPr txBox="1"/>
          <p:nvPr/>
        </p:nvSpPr>
        <p:spPr>
          <a:xfrm>
            <a:off x="1238251" y="6353308"/>
            <a:ext cx="8396968" cy="194551"/>
          </a:xfrm>
          <a:prstGeom prst="rect">
            <a:avLst/>
          </a:prstGeom>
        </p:spPr>
        <p:txBody>
          <a:bodyPr vert="horz" wrap="square" lIns="0" tIns="16329" rIns="0" bIns="0" rtlCol="0">
            <a:spAutoFit/>
          </a:bodyPr>
          <a:lstStyle/>
          <a:p>
            <a:pPr marL="4713188">
              <a:spcBef>
                <a:spcPts val="129"/>
              </a:spcBef>
            </a:pPr>
            <a:r>
              <a:rPr sz="1157" dirty="0">
                <a:solidFill>
                  <a:srgbClr val="1F448C"/>
                </a:solidFill>
                <a:latin typeface="Arial"/>
                <a:cs typeface="Arial"/>
              </a:rPr>
              <a:t>NEW </a:t>
            </a:r>
            <a:r>
              <a:rPr sz="1157" spc="-26" dirty="0">
                <a:solidFill>
                  <a:srgbClr val="1F448C"/>
                </a:solidFill>
                <a:latin typeface="Arial"/>
                <a:cs typeface="Arial"/>
              </a:rPr>
              <a:t>PATRIOTIC PARTY </a:t>
            </a:r>
            <a:r>
              <a:rPr sz="1157" dirty="0">
                <a:solidFill>
                  <a:srgbClr val="1F448C"/>
                </a:solidFill>
                <a:latin typeface="Arial"/>
                <a:cs typeface="Arial"/>
              </a:rPr>
              <a:t>(NPP) </a:t>
            </a:r>
            <a:r>
              <a:rPr sz="1157" spc="-6" dirty="0">
                <a:solidFill>
                  <a:srgbClr val="E52421"/>
                </a:solidFill>
                <a:latin typeface="Arial"/>
                <a:cs typeface="Arial"/>
              </a:rPr>
              <a:t>• 2020</a:t>
            </a:r>
            <a:r>
              <a:rPr sz="1157" spc="19" dirty="0">
                <a:solidFill>
                  <a:srgbClr val="E52421"/>
                </a:solidFill>
                <a:latin typeface="Arial"/>
                <a:cs typeface="Arial"/>
              </a:rPr>
              <a:t> </a:t>
            </a:r>
            <a:r>
              <a:rPr sz="1157" spc="-6" dirty="0">
                <a:solidFill>
                  <a:srgbClr val="E52421"/>
                </a:solidFill>
                <a:latin typeface="Arial"/>
                <a:cs typeface="Arial"/>
              </a:rPr>
              <a:t>MANIFESTO</a:t>
            </a:r>
            <a:endParaRPr sz="1157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13974" y="5980281"/>
            <a:ext cx="637629" cy="587829"/>
          </a:xfrm>
          <a:custGeom>
            <a:avLst/>
            <a:gdLst/>
            <a:ahLst/>
            <a:cxnLst/>
            <a:rect l="l" t="t" r="r" b="b"/>
            <a:pathLst>
              <a:path w="495934" h="457200">
                <a:moveTo>
                  <a:pt x="43042" y="450849"/>
                </a:moveTo>
                <a:lnTo>
                  <a:pt x="32255" y="450849"/>
                </a:lnTo>
                <a:lnTo>
                  <a:pt x="32969" y="452119"/>
                </a:lnTo>
                <a:lnTo>
                  <a:pt x="18796" y="454659"/>
                </a:lnTo>
                <a:lnTo>
                  <a:pt x="19237" y="455929"/>
                </a:lnTo>
                <a:lnTo>
                  <a:pt x="19594" y="457199"/>
                </a:lnTo>
                <a:lnTo>
                  <a:pt x="39585" y="457199"/>
                </a:lnTo>
                <a:lnTo>
                  <a:pt x="39937" y="454659"/>
                </a:lnTo>
                <a:lnTo>
                  <a:pt x="43042" y="450849"/>
                </a:lnTo>
                <a:close/>
              </a:path>
              <a:path w="495934" h="457200">
                <a:moveTo>
                  <a:pt x="26984" y="322579"/>
                </a:moveTo>
                <a:lnTo>
                  <a:pt x="31306" y="341629"/>
                </a:lnTo>
                <a:lnTo>
                  <a:pt x="31965" y="350519"/>
                </a:lnTo>
                <a:lnTo>
                  <a:pt x="30200" y="358139"/>
                </a:lnTo>
                <a:lnTo>
                  <a:pt x="30270" y="405129"/>
                </a:lnTo>
                <a:lnTo>
                  <a:pt x="24532" y="424179"/>
                </a:lnTo>
                <a:lnTo>
                  <a:pt x="7350" y="436879"/>
                </a:lnTo>
                <a:lnTo>
                  <a:pt x="9330" y="439419"/>
                </a:lnTo>
                <a:lnTo>
                  <a:pt x="13484" y="445769"/>
                </a:lnTo>
                <a:lnTo>
                  <a:pt x="9330" y="445769"/>
                </a:lnTo>
                <a:lnTo>
                  <a:pt x="5396" y="447039"/>
                </a:lnTo>
                <a:lnTo>
                  <a:pt x="914" y="447039"/>
                </a:lnTo>
                <a:lnTo>
                  <a:pt x="914" y="448309"/>
                </a:lnTo>
                <a:lnTo>
                  <a:pt x="443" y="450849"/>
                </a:lnTo>
                <a:lnTo>
                  <a:pt x="0" y="452119"/>
                </a:lnTo>
                <a:lnTo>
                  <a:pt x="12908" y="452119"/>
                </a:lnTo>
                <a:lnTo>
                  <a:pt x="20378" y="450849"/>
                </a:lnTo>
                <a:lnTo>
                  <a:pt x="43042" y="450849"/>
                </a:lnTo>
                <a:lnTo>
                  <a:pt x="44077" y="449579"/>
                </a:lnTo>
                <a:lnTo>
                  <a:pt x="48131" y="448309"/>
                </a:lnTo>
                <a:lnTo>
                  <a:pt x="47358" y="448309"/>
                </a:lnTo>
                <a:lnTo>
                  <a:pt x="46530" y="447039"/>
                </a:lnTo>
                <a:lnTo>
                  <a:pt x="45248" y="445769"/>
                </a:lnTo>
                <a:lnTo>
                  <a:pt x="45248" y="444499"/>
                </a:lnTo>
                <a:lnTo>
                  <a:pt x="30200" y="444499"/>
                </a:lnTo>
                <a:lnTo>
                  <a:pt x="21625" y="440689"/>
                </a:lnTo>
                <a:lnTo>
                  <a:pt x="22489" y="436879"/>
                </a:lnTo>
                <a:lnTo>
                  <a:pt x="24930" y="434339"/>
                </a:lnTo>
                <a:lnTo>
                  <a:pt x="68160" y="434339"/>
                </a:lnTo>
                <a:lnTo>
                  <a:pt x="69303" y="427989"/>
                </a:lnTo>
                <a:lnTo>
                  <a:pt x="69506" y="411479"/>
                </a:lnTo>
                <a:lnTo>
                  <a:pt x="70591" y="387349"/>
                </a:lnTo>
                <a:lnTo>
                  <a:pt x="73277" y="364489"/>
                </a:lnTo>
                <a:lnTo>
                  <a:pt x="78281" y="349249"/>
                </a:lnTo>
                <a:lnTo>
                  <a:pt x="125357" y="349249"/>
                </a:lnTo>
                <a:lnTo>
                  <a:pt x="125949" y="340359"/>
                </a:lnTo>
                <a:lnTo>
                  <a:pt x="51000" y="340359"/>
                </a:lnTo>
                <a:lnTo>
                  <a:pt x="39585" y="337819"/>
                </a:lnTo>
                <a:lnTo>
                  <a:pt x="39128" y="335279"/>
                </a:lnTo>
                <a:lnTo>
                  <a:pt x="38365" y="330199"/>
                </a:lnTo>
                <a:lnTo>
                  <a:pt x="37084" y="330199"/>
                </a:lnTo>
                <a:lnTo>
                  <a:pt x="35495" y="328929"/>
                </a:lnTo>
                <a:lnTo>
                  <a:pt x="33868" y="328929"/>
                </a:lnTo>
                <a:lnTo>
                  <a:pt x="33868" y="327659"/>
                </a:lnTo>
                <a:lnTo>
                  <a:pt x="33475" y="326389"/>
                </a:lnTo>
                <a:lnTo>
                  <a:pt x="32969" y="325119"/>
                </a:lnTo>
                <a:lnTo>
                  <a:pt x="30999" y="323849"/>
                </a:lnTo>
                <a:lnTo>
                  <a:pt x="26984" y="322579"/>
                </a:lnTo>
                <a:close/>
              </a:path>
              <a:path w="495934" h="457200">
                <a:moveTo>
                  <a:pt x="159458" y="443229"/>
                </a:moveTo>
                <a:lnTo>
                  <a:pt x="123212" y="443229"/>
                </a:lnTo>
                <a:lnTo>
                  <a:pt x="121992" y="445769"/>
                </a:lnTo>
                <a:lnTo>
                  <a:pt x="123212" y="448309"/>
                </a:lnTo>
                <a:lnTo>
                  <a:pt x="134405" y="449579"/>
                </a:lnTo>
                <a:lnTo>
                  <a:pt x="153168" y="449579"/>
                </a:lnTo>
                <a:lnTo>
                  <a:pt x="162331" y="448309"/>
                </a:lnTo>
                <a:lnTo>
                  <a:pt x="162331" y="445769"/>
                </a:lnTo>
                <a:lnTo>
                  <a:pt x="159458" y="445769"/>
                </a:lnTo>
                <a:lnTo>
                  <a:pt x="157808" y="444499"/>
                </a:lnTo>
                <a:lnTo>
                  <a:pt x="159458" y="443229"/>
                </a:lnTo>
                <a:close/>
              </a:path>
              <a:path w="495934" h="457200">
                <a:moveTo>
                  <a:pt x="243823" y="396239"/>
                </a:moveTo>
                <a:lnTo>
                  <a:pt x="198183" y="396239"/>
                </a:lnTo>
                <a:lnTo>
                  <a:pt x="202741" y="397509"/>
                </a:lnTo>
                <a:lnTo>
                  <a:pt x="201997" y="410209"/>
                </a:lnTo>
                <a:lnTo>
                  <a:pt x="201873" y="422909"/>
                </a:lnTo>
                <a:lnTo>
                  <a:pt x="201997" y="426719"/>
                </a:lnTo>
                <a:lnTo>
                  <a:pt x="202741" y="435609"/>
                </a:lnTo>
                <a:lnTo>
                  <a:pt x="200620" y="440689"/>
                </a:lnTo>
                <a:lnTo>
                  <a:pt x="197319" y="440689"/>
                </a:lnTo>
                <a:lnTo>
                  <a:pt x="197319" y="445769"/>
                </a:lnTo>
                <a:lnTo>
                  <a:pt x="207480" y="447039"/>
                </a:lnTo>
                <a:lnTo>
                  <a:pt x="214222" y="448309"/>
                </a:lnTo>
                <a:lnTo>
                  <a:pt x="219679" y="448309"/>
                </a:lnTo>
                <a:lnTo>
                  <a:pt x="225982" y="449579"/>
                </a:lnTo>
                <a:lnTo>
                  <a:pt x="235835" y="447039"/>
                </a:lnTo>
                <a:lnTo>
                  <a:pt x="272964" y="447039"/>
                </a:lnTo>
                <a:lnTo>
                  <a:pt x="273109" y="445769"/>
                </a:lnTo>
                <a:lnTo>
                  <a:pt x="273109" y="443229"/>
                </a:lnTo>
                <a:lnTo>
                  <a:pt x="290162" y="443229"/>
                </a:lnTo>
                <a:lnTo>
                  <a:pt x="289482" y="438149"/>
                </a:lnTo>
                <a:lnTo>
                  <a:pt x="291503" y="438149"/>
                </a:lnTo>
                <a:lnTo>
                  <a:pt x="293597" y="436879"/>
                </a:lnTo>
                <a:lnTo>
                  <a:pt x="263804" y="436879"/>
                </a:lnTo>
                <a:lnTo>
                  <a:pt x="264232" y="435609"/>
                </a:lnTo>
                <a:lnTo>
                  <a:pt x="264664" y="435609"/>
                </a:lnTo>
                <a:lnTo>
                  <a:pt x="262483" y="433069"/>
                </a:lnTo>
                <a:lnTo>
                  <a:pt x="245944" y="433069"/>
                </a:lnTo>
                <a:lnTo>
                  <a:pt x="246326" y="431799"/>
                </a:lnTo>
                <a:lnTo>
                  <a:pt x="246772" y="430529"/>
                </a:lnTo>
                <a:lnTo>
                  <a:pt x="251585" y="430529"/>
                </a:lnTo>
                <a:lnTo>
                  <a:pt x="254876" y="429259"/>
                </a:lnTo>
                <a:lnTo>
                  <a:pt x="254164" y="415289"/>
                </a:lnTo>
                <a:lnTo>
                  <a:pt x="253288" y="402589"/>
                </a:lnTo>
                <a:lnTo>
                  <a:pt x="246772" y="402589"/>
                </a:lnTo>
                <a:lnTo>
                  <a:pt x="243823" y="396239"/>
                </a:lnTo>
                <a:close/>
              </a:path>
              <a:path w="495934" h="457200">
                <a:moveTo>
                  <a:pt x="272964" y="447039"/>
                </a:moveTo>
                <a:lnTo>
                  <a:pt x="250382" y="447039"/>
                </a:lnTo>
                <a:lnTo>
                  <a:pt x="264334" y="448309"/>
                </a:lnTo>
                <a:lnTo>
                  <a:pt x="272401" y="449579"/>
                </a:lnTo>
                <a:lnTo>
                  <a:pt x="272818" y="448309"/>
                </a:lnTo>
                <a:lnTo>
                  <a:pt x="272964" y="447039"/>
                </a:lnTo>
                <a:close/>
              </a:path>
              <a:path w="495934" h="457200">
                <a:moveTo>
                  <a:pt x="95821" y="427989"/>
                </a:moveTo>
                <a:lnTo>
                  <a:pt x="95821" y="431799"/>
                </a:lnTo>
                <a:lnTo>
                  <a:pt x="99885" y="431799"/>
                </a:lnTo>
                <a:lnTo>
                  <a:pt x="100735" y="434339"/>
                </a:lnTo>
                <a:lnTo>
                  <a:pt x="99108" y="435609"/>
                </a:lnTo>
                <a:lnTo>
                  <a:pt x="97850" y="435609"/>
                </a:lnTo>
                <a:lnTo>
                  <a:pt x="97850" y="439419"/>
                </a:lnTo>
                <a:lnTo>
                  <a:pt x="100313" y="441959"/>
                </a:lnTo>
                <a:lnTo>
                  <a:pt x="101092" y="448309"/>
                </a:lnTo>
                <a:lnTo>
                  <a:pt x="111772" y="448309"/>
                </a:lnTo>
                <a:lnTo>
                  <a:pt x="115365" y="445769"/>
                </a:lnTo>
                <a:lnTo>
                  <a:pt x="123212" y="443229"/>
                </a:lnTo>
                <a:lnTo>
                  <a:pt x="159458" y="443229"/>
                </a:lnTo>
                <a:lnTo>
                  <a:pt x="159458" y="440689"/>
                </a:lnTo>
                <a:lnTo>
                  <a:pt x="146771" y="439419"/>
                </a:lnTo>
                <a:lnTo>
                  <a:pt x="124393" y="439419"/>
                </a:lnTo>
                <a:lnTo>
                  <a:pt x="122838" y="429259"/>
                </a:lnTo>
                <a:lnTo>
                  <a:pt x="99108" y="429259"/>
                </a:lnTo>
                <a:lnTo>
                  <a:pt x="95821" y="427989"/>
                </a:lnTo>
                <a:close/>
              </a:path>
              <a:path w="495934" h="457200">
                <a:moveTo>
                  <a:pt x="68160" y="434339"/>
                </a:moveTo>
                <a:lnTo>
                  <a:pt x="41222" y="434339"/>
                </a:lnTo>
                <a:lnTo>
                  <a:pt x="48165" y="440689"/>
                </a:lnTo>
                <a:lnTo>
                  <a:pt x="53179" y="444499"/>
                </a:lnTo>
                <a:lnTo>
                  <a:pt x="58120" y="445769"/>
                </a:lnTo>
                <a:lnTo>
                  <a:pt x="64842" y="445769"/>
                </a:lnTo>
                <a:lnTo>
                  <a:pt x="66560" y="443229"/>
                </a:lnTo>
                <a:lnTo>
                  <a:pt x="68160" y="434339"/>
                </a:lnTo>
                <a:close/>
              </a:path>
              <a:path w="495934" h="457200">
                <a:moveTo>
                  <a:pt x="125357" y="349249"/>
                </a:moveTo>
                <a:lnTo>
                  <a:pt x="78281" y="349249"/>
                </a:lnTo>
                <a:lnTo>
                  <a:pt x="81228" y="370839"/>
                </a:lnTo>
                <a:lnTo>
                  <a:pt x="81291" y="373379"/>
                </a:lnTo>
                <a:lnTo>
                  <a:pt x="79203" y="397509"/>
                </a:lnTo>
                <a:lnTo>
                  <a:pt x="74722" y="421639"/>
                </a:lnTo>
                <a:lnTo>
                  <a:pt x="70991" y="443229"/>
                </a:lnTo>
                <a:lnTo>
                  <a:pt x="78816" y="444499"/>
                </a:lnTo>
                <a:lnTo>
                  <a:pt x="85087" y="445769"/>
                </a:lnTo>
                <a:lnTo>
                  <a:pt x="90517" y="444499"/>
                </a:lnTo>
                <a:lnTo>
                  <a:pt x="95821" y="444499"/>
                </a:lnTo>
                <a:lnTo>
                  <a:pt x="90797" y="440689"/>
                </a:lnTo>
                <a:lnTo>
                  <a:pt x="86149" y="436879"/>
                </a:lnTo>
                <a:lnTo>
                  <a:pt x="83790" y="431799"/>
                </a:lnTo>
                <a:lnTo>
                  <a:pt x="85633" y="422909"/>
                </a:lnTo>
                <a:lnTo>
                  <a:pt x="85633" y="416559"/>
                </a:lnTo>
                <a:lnTo>
                  <a:pt x="84034" y="411479"/>
                </a:lnTo>
                <a:lnTo>
                  <a:pt x="86461" y="408939"/>
                </a:lnTo>
                <a:lnTo>
                  <a:pt x="90525" y="403859"/>
                </a:lnTo>
                <a:lnTo>
                  <a:pt x="120732" y="403859"/>
                </a:lnTo>
                <a:lnTo>
                  <a:pt x="121632" y="384809"/>
                </a:lnTo>
                <a:lnTo>
                  <a:pt x="124934" y="355599"/>
                </a:lnTo>
                <a:lnTo>
                  <a:pt x="125357" y="349249"/>
                </a:lnTo>
                <a:close/>
              </a:path>
              <a:path w="495934" h="457200">
                <a:moveTo>
                  <a:pt x="35887" y="436879"/>
                </a:moveTo>
                <a:lnTo>
                  <a:pt x="31923" y="440689"/>
                </a:lnTo>
                <a:lnTo>
                  <a:pt x="30200" y="444499"/>
                </a:lnTo>
                <a:lnTo>
                  <a:pt x="45248" y="444499"/>
                </a:lnTo>
                <a:lnTo>
                  <a:pt x="44856" y="443229"/>
                </a:lnTo>
                <a:lnTo>
                  <a:pt x="38365" y="443229"/>
                </a:lnTo>
                <a:lnTo>
                  <a:pt x="35887" y="436879"/>
                </a:lnTo>
                <a:close/>
              </a:path>
              <a:path w="495934" h="457200">
                <a:moveTo>
                  <a:pt x="290162" y="443229"/>
                </a:moveTo>
                <a:lnTo>
                  <a:pt x="278038" y="443229"/>
                </a:lnTo>
                <a:lnTo>
                  <a:pt x="290332" y="444499"/>
                </a:lnTo>
                <a:lnTo>
                  <a:pt x="290162" y="443229"/>
                </a:lnTo>
                <a:close/>
              </a:path>
              <a:path w="495934" h="457200">
                <a:moveTo>
                  <a:pt x="44409" y="440689"/>
                </a:moveTo>
                <a:lnTo>
                  <a:pt x="42886" y="440689"/>
                </a:lnTo>
                <a:lnTo>
                  <a:pt x="38365" y="443229"/>
                </a:lnTo>
                <a:lnTo>
                  <a:pt x="44856" y="443229"/>
                </a:lnTo>
                <a:lnTo>
                  <a:pt x="44409" y="440689"/>
                </a:lnTo>
                <a:close/>
              </a:path>
              <a:path w="495934" h="457200">
                <a:moveTo>
                  <a:pt x="145566" y="434339"/>
                </a:moveTo>
                <a:lnTo>
                  <a:pt x="128051" y="434339"/>
                </a:lnTo>
                <a:lnTo>
                  <a:pt x="128051" y="438149"/>
                </a:lnTo>
                <a:lnTo>
                  <a:pt x="131724" y="438149"/>
                </a:lnTo>
                <a:lnTo>
                  <a:pt x="124393" y="439419"/>
                </a:lnTo>
                <a:lnTo>
                  <a:pt x="140688" y="439419"/>
                </a:lnTo>
                <a:lnTo>
                  <a:pt x="143586" y="438149"/>
                </a:lnTo>
                <a:lnTo>
                  <a:pt x="144716" y="436879"/>
                </a:lnTo>
                <a:lnTo>
                  <a:pt x="145183" y="436879"/>
                </a:lnTo>
                <a:lnTo>
                  <a:pt x="145566" y="435609"/>
                </a:lnTo>
                <a:lnTo>
                  <a:pt x="145566" y="434339"/>
                </a:lnTo>
                <a:close/>
              </a:path>
              <a:path w="495934" h="457200">
                <a:moveTo>
                  <a:pt x="273109" y="433069"/>
                </a:moveTo>
                <a:lnTo>
                  <a:pt x="272020" y="435609"/>
                </a:lnTo>
                <a:lnTo>
                  <a:pt x="270713" y="435609"/>
                </a:lnTo>
                <a:lnTo>
                  <a:pt x="269110" y="436879"/>
                </a:lnTo>
                <a:lnTo>
                  <a:pt x="283383" y="436879"/>
                </a:lnTo>
                <a:lnTo>
                  <a:pt x="278038" y="435609"/>
                </a:lnTo>
                <a:lnTo>
                  <a:pt x="273109" y="433069"/>
                </a:lnTo>
                <a:close/>
              </a:path>
              <a:path w="495934" h="457200">
                <a:moveTo>
                  <a:pt x="295592" y="433069"/>
                </a:moveTo>
                <a:lnTo>
                  <a:pt x="283383" y="433069"/>
                </a:lnTo>
                <a:lnTo>
                  <a:pt x="283383" y="436879"/>
                </a:lnTo>
                <a:lnTo>
                  <a:pt x="295592" y="436879"/>
                </a:lnTo>
                <a:lnTo>
                  <a:pt x="295592" y="433069"/>
                </a:lnTo>
                <a:close/>
              </a:path>
              <a:path w="495934" h="457200">
                <a:moveTo>
                  <a:pt x="120732" y="403859"/>
                </a:moveTo>
                <a:lnTo>
                  <a:pt x="92948" y="403859"/>
                </a:lnTo>
                <a:lnTo>
                  <a:pt x="94193" y="406399"/>
                </a:lnTo>
                <a:lnTo>
                  <a:pt x="98651" y="407669"/>
                </a:lnTo>
                <a:lnTo>
                  <a:pt x="97850" y="416559"/>
                </a:lnTo>
                <a:lnTo>
                  <a:pt x="97177" y="416559"/>
                </a:lnTo>
                <a:lnTo>
                  <a:pt x="94601" y="421639"/>
                </a:lnTo>
                <a:lnTo>
                  <a:pt x="96685" y="424179"/>
                </a:lnTo>
                <a:lnTo>
                  <a:pt x="98651" y="426719"/>
                </a:lnTo>
                <a:lnTo>
                  <a:pt x="100313" y="429259"/>
                </a:lnTo>
                <a:lnTo>
                  <a:pt x="122838" y="429259"/>
                </a:lnTo>
                <a:lnTo>
                  <a:pt x="120312" y="412749"/>
                </a:lnTo>
                <a:lnTo>
                  <a:pt x="120732" y="403859"/>
                </a:lnTo>
                <a:close/>
              </a:path>
              <a:path w="495934" h="457200">
                <a:moveTo>
                  <a:pt x="249160" y="400049"/>
                </a:moveTo>
                <a:lnTo>
                  <a:pt x="246772" y="402589"/>
                </a:lnTo>
                <a:lnTo>
                  <a:pt x="253288" y="402589"/>
                </a:lnTo>
                <a:lnTo>
                  <a:pt x="253198" y="401319"/>
                </a:lnTo>
                <a:lnTo>
                  <a:pt x="249160" y="400049"/>
                </a:lnTo>
                <a:close/>
              </a:path>
              <a:path w="495934" h="457200">
                <a:moveTo>
                  <a:pt x="270914" y="318769"/>
                </a:moveTo>
                <a:lnTo>
                  <a:pt x="179448" y="318769"/>
                </a:lnTo>
                <a:lnTo>
                  <a:pt x="179448" y="323849"/>
                </a:lnTo>
                <a:lnTo>
                  <a:pt x="183746" y="332739"/>
                </a:lnTo>
                <a:lnTo>
                  <a:pt x="184558" y="341629"/>
                </a:lnTo>
                <a:lnTo>
                  <a:pt x="182997" y="350519"/>
                </a:lnTo>
                <a:lnTo>
                  <a:pt x="180172" y="358139"/>
                </a:lnTo>
                <a:lnTo>
                  <a:pt x="172201" y="364489"/>
                </a:lnTo>
                <a:lnTo>
                  <a:pt x="168947" y="370839"/>
                </a:lnTo>
                <a:lnTo>
                  <a:pt x="169286" y="378459"/>
                </a:lnTo>
                <a:lnTo>
                  <a:pt x="172093" y="386079"/>
                </a:lnTo>
                <a:lnTo>
                  <a:pt x="188794" y="386079"/>
                </a:lnTo>
                <a:lnTo>
                  <a:pt x="188794" y="388619"/>
                </a:lnTo>
                <a:lnTo>
                  <a:pt x="189226" y="391159"/>
                </a:lnTo>
                <a:lnTo>
                  <a:pt x="189226" y="393699"/>
                </a:lnTo>
                <a:lnTo>
                  <a:pt x="195336" y="397509"/>
                </a:lnTo>
                <a:lnTo>
                  <a:pt x="198183" y="396239"/>
                </a:lnTo>
                <a:lnTo>
                  <a:pt x="243823" y="396239"/>
                </a:lnTo>
                <a:lnTo>
                  <a:pt x="242643" y="393699"/>
                </a:lnTo>
                <a:lnTo>
                  <a:pt x="236423" y="393699"/>
                </a:lnTo>
                <a:lnTo>
                  <a:pt x="235303" y="389889"/>
                </a:lnTo>
                <a:lnTo>
                  <a:pt x="233207" y="384809"/>
                </a:lnTo>
                <a:lnTo>
                  <a:pt x="239749" y="380999"/>
                </a:lnTo>
                <a:lnTo>
                  <a:pt x="241452" y="370839"/>
                </a:lnTo>
                <a:lnTo>
                  <a:pt x="240954" y="364489"/>
                </a:lnTo>
                <a:lnTo>
                  <a:pt x="239392" y="363219"/>
                </a:lnTo>
                <a:lnTo>
                  <a:pt x="237312" y="363219"/>
                </a:lnTo>
                <a:lnTo>
                  <a:pt x="235303" y="361949"/>
                </a:lnTo>
                <a:lnTo>
                  <a:pt x="235303" y="350519"/>
                </a:lnTo>
                <a:lnTo>
                  <a:pt x="247655" y="349249"/>
                </a:lnTo>
                <a:lnTo>
                  <a:pt x="264155" y="349249"/>
                </a:lnTo>
                <a:lnTo>
                  <a:pt x="267569" y="330199"/>
                </a:lnTo>
                <a:lnTo>
                  <a:pt x="270914" y="318769"/>
                </a:lnTo>
                <a:close/>
              </a:path>
              <a:path w="495934" h="457200">
                <a:moveTo>
                  <a:pt x="188794" y="386079"/>
                </a:moveTo>
                <a:lnTo>
                  <a:pt x="176971" y="386079"/>
                </a:lnTo>
                <a:lnTo>
                  <a:pt x="181061" y="389889"/>
                </a:lnTo>
                <a:lnTo>
                  <a:pt x="187145" y="391159"/>
                </a:lnTo>
                <a:lnTo>
                  <a:pt x="187145" y="389889"/>
                </a:lnTo>
                <a:lnTo>
                  <a:pt x="186674" y="388619"/>
                </a:lnTo>
                <a:lnTo>
                  <a:pt x="186357" y="387349"/>
                </a:lnTo>
                <a:lnTo>
                  <a:pt x="187145" y="387349"/>
                </a:lnTo>
                <a:lnTo>
                  <a:pt x="188794" y="386079"/>
                </a:lnTo>
                <a:close/>
              </a:path>
              <a:path w="495934" h="457200">
                <a:moveTo>
                  <a:pt x="246326" y="373379"/>
                </a:moveTo>
                <a:lnTo>
                  <a:pt x="242643" y="373379"/>
                </a:lnTo>
                <a:lnTo>
                  <a:pt x="242643" y="377189"/>
                </a:lnTo>
                <a:lnTo>
                  <a:pt x="252817" y="384809"/>
                </a:lnTo>
                <a:lnTo>
                  <a:pt x="250761" y="378459"/>
                </a:lnTo>
                <a:lnTo>
                  <a:pt x="257274" y="378459"/>
                </a:lnTo>
                <a:lnTo>
                  <a:pt x="258028" y="375919"/>
                </a:lnTo>
                <a:lnTo>
                  <a:pt x="252374" y="375919"/>
                </a:lnTo>
                <a:lnTo>
                  <a:pt x="246326" y="373379"/>
                </a:lnTo>
                <a:close/>
              </a:path>
              <a:path w="495934" h="457200">
                <a:moveTo>
                  <a:pt x="264155" y="349249"/>
                </a:moveTo>
                <a:lnTo>
                  <a:pt x="247655" y="349249"/>
                </a:lnTo>
                <a:lnTo>
                  <a:pt x="251644" y="354329"/>
                </a:lnTo>
                <a:lnTo>
                  <a:pt x="251681" y="358139"/>
                </a:lnTo>
                <a:lnTo>
                  <a:pt x="251794" y="364489"/>
                </a:lnTo>
                <a:lnTo>
                  <a:pt x="252374" y="375919"/>
                </a:lnTo>
                <a:lnTo>
                  <a:pt x="258028" y="375919"/>
                </a:lnTo>
                <a:lnTo>
                  <a:pt x="261424" y="364489"/>
                </a:lnTo>
                <a:lnTo>
                  <a:pt x="264155" y="349249"/>
                </a:lnTo>
                <a:close/>
              </a:path>
              <a:path w="495934" h="457200">
                <a:moveTo>
                  <a:pt x="45615" y="290829"/>
                </a:moveTo>
                <a:lnTo>
                  <a:pt x="45615" y="298449"/>
                </a:lnTo>
                <a:lnTo>
                  <a:pt x="60048" y="303529"/>
                </a:lnTo>
                <a:lnTo>
                  <a:pt x="65593" y="311149"/>
                </a:lnTo>
                <a:lnTo>
                  <a:pt x="65450" y="320039"/>
                </a:lnTo>
                <a:lnTo>
                  <a:pt x="62823" y="331469"/>
                </a:lnTo>
                <a:lnTo>
                  <a:pt x="55115" y="334009"/>
                </a:lnTo>
                <a:lnTo>
                  <a:pt x="51000" y="340359"/>
                </a:lnTo>
                <a:lnTo>
                  <a:pt x="125949" y="340359"/>
                </a:lnTo>
                <a:lnTo>
                  <a:pt x="126795" y="327659"/>
                </a:lnTo>
                <a:lnTo>
                  <a:pt x="133797" y="325119"/>
                </a:lnTo>
                <a:lnTo>
                  <a:pt x="141305" y="323849"/>
                </a:lnTo>
                <a:lnTo>
                  <a:pt x="154569" y="323849"/>
                </a:lnTo>
                <a:lnTo>
                  <a:pt x="161596" y="321309"/>
                </a:lnTo>
                <a:lnTo>
                  <a:pt x="167447" y="318769"/>
                </a:lnTo>
                <a:lnTo>
                  <a:pt x="270914" y="318769"/>
                </a:lnTo>
                <a:lnTo>
                  <a:pt x="272401" y="313689"/>
                </a:lnTo>
                <a:lnTo>
                  <a:pt x="272889" y="302259"/>
                </a:lnTo>
                <a:lnTo>
                  <a:pt x="273100" y="295909"/>
                </a:lnTo>
                <a:lnTo>
                  <a:pt x="57136" y="295909"/>
                </a:lnTo>
                <a:lnTo>
                  <a:pt x="52588" y="292099"/>
                </a:lnTo>
                <a:lnTo>
                  <a:pt x="45615" y="290829"/>
                </a:lnTo>
                <a:close/>
              </a:path>
              <a:path w="495934" h="457200">
                <a:moveTo>
                  <a:pt x="178622" y="20319"/>
                </a:moveTo>
                <a:lnTo>
                  <a:pt x="131342" y="26669"/>
                </a:lnTo>
                <a:lnTo>
                  <a:pt x="94788" y="62229"/>
                </a:lnTo>
                <a:lnTo>
                  <a:pt x="82990" y="85089"/>
                </a:lnTo>
                <a:lnTo>
                  <a:pt x="88516" y="105409"/>
                </a:lnTo>
                <a:lnTo>
                  <a:pt x="81587" y="113029"/>
                </a:lnTo>
                <a:lnTo>
                  <a:pt x="69069" y="120649"/>
                </a:lnTo>
                <a:lnTo>
                  <a:pt x="44077" y="133349"/>
                </a:lnTo>
                <a:lnTo>
                  <a:pt x="28507" y="149859"/>
                </a:lnTo>
                <a:lnTo>
                  <a:pt x="20160" y="166369"/>
                </a:lnTo>
                <a:lnTo>
                  <a:pt x="16949" y="184149"/>
                </a:lnTo>
                <a:lnTo>
                  <a:pt x="16786" y="204469"/>
                </a:lnTo>
                <a:lnTo>
                  <a:pt x="13740" y="223519"/>
                </a:lnTo>
                <a:lnTo>
                  <a:pt x="15773" y="248919"/>
                </a:lnTo>
                <a:lnTo>
                  <a:pt x="16867" y="261619"/>
                </a:lnTo>
                <a:lnTo>
                  <a:pt x="14284" y="275589"/>
                </a:lnTo>
                <a:lnTo>
                  <a:pt x="19518" y="284479"/>
                </a:lnTo>
                <a:lnTo>
                  <a:pt x="22805" y="295909"/>
                </a:lnTo>
                <a:lnTo>
                  <a:pt x="26095" y="314959"/>
                </a:lnTo>
                <a:lnTo>
                  <a:pt x="32223" y="306069"/>
                </a:lnTo>
                <a:lnTo>
                  <a:pt x="29768" y="280669"/>
                </a:lnTo>
                <a:lnTo>
                  <a:pt x="24248" y="252729"/>
                </a:lnTo>
                <a:lnTo>
                  <a:pt x="21182" y="236219"/>
                </a:lnTo>
                <a:lnTo>
                  <a:pt x="276484" y="236219"/>
                </a:lnTo>
                <a:lnTo>
                  <a:pt x="277701" y="222249"/>
                </a:lnTo>
                <a:lnTo>
                  <a:pt x="279561" y="201929"/>
                </a:lnTo>
                <a:lnTo>
                  <a:pt x="280716" y="193039"/>
                </a:lnTo>
                <a:lnTo>
                  <a:pt x="281772" y="190499"/>
                </a:lnTo>
                <a:lnTo>
                  <a:pt x="359175" y="190499"/>
                </a:lnTo>
                <a:lnTo>
                  <a:pt x="358747" y="189229"/>
                </a:lnTo>
                <a:lnTo>
                  <a:pt x="357173" y="184149"/>
                </a:lnTo>
                <a:lnTo>
                  <a:pt x="359218" y="181609"/>
                </a:lnTo>
                <a:lnTo>
                  <a:pt x="369337" y="175259"/>
                </a:lnTo>
                <a:lnTo>
                  <a:pt x="406567" y="175259"/>
                </a:lnTo>
                <a:lnTo>
                  <a:pt x="423371" y="167639"/>
                </a:lnTo>
                <a:lnTo>
                  <a:pt x="436686" y="157479"/>
                </a:lnTo>
                <a:lnTo>
                  <a:pt x="372704" y="157479"/>
                </a:lnTo>
                <a:lnTo>
                  <a:pt x="365302" y="149859"/>
                </a:lnTo>
                <a:lnTo>
                  <a:pt x="359661" y="147319"/>
                </a:lnTo>
                <a:lnTo>
                  <a:pt x="355879" y="142239"/>
                </a:lnTo>
                <a:lnTo>
                  <a:pt x="351190" y="137159"/>
                </a:lnTo>
                <a:lnTo>
                  <a:pt x="346356" y="130809"/>
                </a:lnTo>
                <a:lnTo>
                  <a:pt x="342136" y="123189"/>
                </a:lnTo>
                <a:lnTo>
                  <a:pt x="343060" y="105409"/>
                </a:lnTo>
                <a:lnTo>
                  <a:pt x="343661" y="92709"/>
                </a:lnTo>
                <a:lnTo>
                  <a:pt x="344970" y="60959"/>
                </a:lnTo>
                <a:lnTo>
                  <a:pt x="342452" y="53339"/>
                </a:lnTo>
                <a:lnTo>
                  <a:pt x="341172" y="44449"/>
                </a:lnTo>
                <a:lnTo>
                  <a:pt x="339444" y="35559"/>
                </a:lnTo>
                <a:lnTo>
                  <a:pt x="335584" y="25399"/>
                </a:lnTo>
                <a:lnTo>
                  <a:pt x="334392" y="24129"/>
                </a:lnTo>
                <a:lnTo>
                  <a:pt x="224636" y="24129"/>
                </a:lnTo>
                <a:lnTo>
                  <a:pt x="205492" y="21589"/>
                </a:lnTo>
                <a:lnTo>
                  <a:pt x="178622" y="20319"/>
                </a:lnTo>
                <a:close/>
              </a:path>
              <a:path w="495934" h="457200">
                <a:moveTo>
                  <a:pt x="276484" y="236219"/>
                </a:moveTo>
                <a:lnTo>
                  <a:pt x="21182" y="236219"/>
                </a:lnTo>
                <a:lnTo>
                  <a:pt x="23262" y="238759"/>
                </a:lnTo>
                <a:lnTo>
                  <a:pt x="24930" y="245109"/>
                </a:lnTo>
                <a:lnTo>
                  <a:pt x="26095" y="246379"/>
                </a:lnTo>
                <a:lnTo>
                  <a:pt x="32485" y="261619"/>
                </a:lnTo>
                <a:lnTo>
                  <a:pt x="41267" y="274319"/>
                </a:lnTo>
                <a:lnTo>
                  <a:pt x="59115" y="295909"/>
                </a:lnTo>
                <a:lnTo>
                  <a:pt x="273100" y="295909"/>
                </a:lnTo>
                <a:lnTo>
                  <a:pt x="274064" y="264159"/>
                </a:lnTo>
                <a:lnTo>
                  <a:pt x="276484" y="236219"/>
                </a:lnTo>
                <a:close/>
              </a:path>
              <a:path w="495934" h="457200">
                <a:moveTo>
                  <a:pt x="359175" y="190499"/>
                </a:moveTo>
                <a:lnTo>
                  <a:pt x="281772" y="190499"/>
                </a:lnTo>
                <a:lnTo>
                  <a:pt x="289482" y="196849"/>
                </a:lnTo>
                <a:lnTo>
                  <a:pt x="293950" y="196849"/>
                </a:lnTo>
                <a:lnTo>
                  <a:pt x="299667" y="198119"/>
                </a:lnTo>
                <a:lnTo>
                  <a:pt x="309990" y="212089"/>
                </a:lnTo>
                <a:lnTo>
                  <a:pt x="317399" y="226059"/>
                </a:lnTo>
                <a:lnTo>
                  <a:pt x="325109" y="237489"/>
                </a:lnTo>
                <a:lnTo>
                  <a:pt x="336332" y="247649"/>
                </a:lnTo>
                <a:lnTo>
                  <a:pt x="344077" y="256539"/>
                </a:lnTo>
                <a:lnTo>
                  <a:pt x="353122" y="261619"/>
                </a:lnTo>
                <a:lnTo>
                  <a:pt x="361614" y="265429"/>
                </a:lnTo>
                <a:lnTo>
                  <a:pt x="367700" y="270509"/>
                </a:lnTo>
                <a:lnTo>
                  <a:pt x="394853" y="279399"/>
                </a:lnTo>
                <a:lnTo>
                  <a:pt x="420844" y="279399"/>
                </a:lnTo>
                <a:lnTo>
                  <a:pt x="445167" y="271779"/>
                </a:lnTo>
                <a:lnTo>
                  <a:pt x="467319" y="256539"/>
                </a:lnTo>
                <a:lnTo>
                  <a:pt x="474559" y="248919"/>
                </a:lnTo>
                <a:lnTo>
                  <a:pt x="477010" y="243839"/>
                </a:lnTo>
                <a:lnTo>
                  <a:pt x="481135" y="240029"/>
                </a:lnTo>
                <a:lnTo>
                  <a:pt x="422372" y="240029"/>
                </a:lnTo>
                <a:lnTo>
                  <a:pt x="408599" y="237489"/>
                </a:lnTo>
                <a:lnTo>
                  <a:pt x="394995" y="231139"/>
                </a:lnTo>
                <a:lnTo>
                  <a:pt x="381929" y="222249"/>
                </a:lnTo>
                <a:lnTo>
                  <a:pt x="369770" y="210819"/>
                </a:lnTo>
                <a:lnTo>
                  <a:pt x="369044" y="207009"/>
                </a:lnTo>
                <a:lnTo>
                  <a:pt x="367071" y="203199"/>
                </a:lnTo>
                <a:lnTo>
                  <a:pt x="365128" y="201929"/>
                </a:lnTo>
                <a:lnTo>
                  <a:pt x="356716" y="201929"/>
                </a:lnTo>
                <a:lnTo>
                  <a:pt x="356384" y="200659"/>
                </a:lnTo>
                <a:lnTo>
                  <a:pt x="354757" y="198119"/>
                </a:lnTo>
                <a:lnTo>
                  <a:pt x="359218" y="198119"/>
                </a:lnTo>
                <a:lnTo>
                  <a:pt x="360842" y="196849"/>
                </a:lnTo>
                <a:lnTo>
                  <a:pt x="360032" y="193039"/>
                </a:lnTo>
                <a:lnTo>
                  <a:pt x="359175" y="190499"/>
                </a:lnTo>
                <a:close/>
              </a:path>
              <a:path w="495934" h="457200">
                <a:moveTo>
                  <a:pt x="468528" y="138429"/>
                </a:moveTo>
                <a:lnTo>
                  <a:pt x="460332" y="143509"/>
                </a:lnTo>
                <a:lnTo>
                  <a:pt x="453412" y="153669"/>
                </a:lnTo>
                <a:lnTo>
                  <a:pt x="459853" y="158749"/>
                </a:lnTo>
                <a:lnTo>
                  <a:pt x="462798" y="160019"/>
                </a:lnTo>
                <a:lnTo>
                  <a:pt x="469067" y="187959"/>
                </a:lnTo>
                <a:lnTo>
                  <a:pt x="463974" y="212089"/>
                </a:lnTo>
                <a:lnTo>
                  <a:pt x="448187" y="229869"/>
                </a:lnTo>
                <a:lnTo>
                  <a:pt x="422372" y="240029"/>
                </a:lnTo>
                <a:lnTo>
                  <a:pt x="481135" y="240029"/>
                </a:lnTo>
                <a:lnTo>
                  <a:pt x="480619" y="237489"/>
                </a:lnTo>
                <a:lnTo>
                  <a:pt x="462390" y="237489"/>
                </a:lnTo>
                <a:lnTo>
                  <a:pt x="460777" y="236219"/>
                </a:lnTo>
                <a:lnTo>
                  <a:pt x="461856" y="229869"/>
                </a:lnTo>
                <a:lnTo>
                  <a:pt x="464501" y="222249"/>
                </a:lnTo>
                <a:lnTo>
                  <a:pt x="467825" y="213359"/>
                </a:lnTo>
                <a:lnTo>
                  <a:pt x="470941" y="207009"/>
                </a:lnTo>
                <a:lnTo>
                  <a:pt x="492919" y="207009"/>
                </a:lnTo>
                <a:lnTo>
                  <a:pt x="495730" y="195579"/>
                </a:lnTo>
                <a:lnTo>
                  <a:pt x="495369" y="185419"/>
                </a:lnTo>
                <a:lnTo>
                  <a:pt x="493687" y="170179"/>
                </a:lnTo>
                <a:lnTo>
                  <a:pt x="489787" y="156209"/>
                </a:lnTo>
                <a:lnTo>
                  <a:pt x="482773" y="148589"/>
                </a:lnTo>
                <a:lnTo>
                  <a:pt x="476506" y="139699"/>
                </a:lnTo>
                <a:lnTo>
                  <a:pt x="468528" y="138429"/>
                </a:lnTo>
                <a:close/>
              </a:path>
              <a:path w="495934" h="457200">
                <a:moveTo>
                  <a:pt x="464781" y="231139"/>
                </a:moveTo>
                <a:lnTo>
                  <a:pt x="464781" y="234949"/>
                </a:lnTo>
                <a:lnTo>
                  <a:pt x="462798" y="237489"/>
                </a:lnTo>
                <a:lnTo>
                  <a:pt x="480619" y="237489"/>
                </a:lnTo>
                <a:lnTo>
                  <a:pt x="479844" y="233679"/>
                </a:lnTo>
                <a:lnTo>
                  <a:pt x="474559" y="233679"/>
                </a:lnTo>
                <a:lnTo>
                  <a:pt x="464781" y="231139"/>
                </a:lnTo>
                <a:close/>
              </a:path>
              <a:path w="495934" h="457200">
                <a:moveTo>
                  <a:pt x="479030" y="212089"/>
                </a:moveTo>
                <a:lnTo>
                  <a:pt x="481135" y="218439"/>
                </a:lnTo>
                <a:lnTo>
                  <a:pt x="479844" y="223519"/>
                </a:lnTo>
                <a:lnTo>
                  <a:pt x="473403" y="223519"/>
                </a:lnTo>
                <a:lnTo>
                  <a:pt x="477428" y="233679"/>
                </a:lnTo>
                <a:lnTo>
                  <a:pt x="477428" y="232409"/>
                </a:lnTo>
                <a:lnTo>
                  <a:pt x="485140" y="232409"/>
                </a:lnTo>
                <a:lnTo>
                  <a:pt x="488304" y="223519"/>
                </a:lnTo>
                <a:lnTo>
                  <a:pt x="490462" y="217169"/>
                </a:lnTo>
                <a:lnTo>
                  <a:pt x="491075" y="214629"/>
                </a:lnTo>
                <a:lnTo>
                  <a:pt x="485140" y="214629"/>
                </a:lnTo>
                <a:lnTo>
                  <a:pt x="483562" y="213359"/>
                </a:lnTo>
                <a:lnTo>
                  <a:pt x="479030" y="212089"/>
                </a:lnTo>
                <a:close/>
              </a:path>
              <a:path w="495934" h="457200">
                <a:moveTo>
                  <a:pt x="492919" y="207009"/>
                </a:moveTo>
                <a:lnTo>
                  <a:pt x="483119" y="207009"/>
                </a:lnTo>
                <a:lnTo>
                  <a:pt x="485140" y="209549"/>
                </a:lnTo>
                <a:lnTo>
                  <a:pt x="485140" y="214629"/>
                </a:lnTo>
                <a:lnTo>
                  <a:pt x="491075" y="214629"/>
                </a:lnTo>
                <a:lnTo>
                  <a:pt x="492919" y="207009"/>
                </a:lnTo>
                <a:close/>
              </a:path>
              <a:path w="495934" h="457200">
                <a:moveTo>
                  <a:pt x="480221" y="207009"/>
                </a:moveTo>
                <a:lnTo>
                  <a:pt x="470941" y="207009"/>
                </a:lnTo>
                <a:lnTo>
                  <a:pt x="479422" y="208279"/>
                </a:lnTo>
                <a:lnTo>
                  <a:pt x="480221" y="207009"/>
                </a:lnTo>
                <a:close/>
              </a:path>
              <a:path w="495934" h="457200">
                <a:moveTo>
                  <a:pt x="363184" y="200659"/>
                </a:moveTo>
                <a:lnTo>
                  <a:pt x="356716" y="201929"/>
                </a:lnTo>
                <a:lnTo>
                  <a:pt x="365128" y="201929"/>
                </a:lnTo>
                <a:lnTo>
                  <a:pt x="363184" y="200659"/>
                </a:lnTo>
                <a:close/>
              </a:path>
              <a:path w="495934" h="457200">
                <a:moveTo>
                  <a:pt x="406567" y="175259"/>
                </a:moveTo>
                <a:lnTo>
                  <a:pt x="369337" y="175259"/>
                </a:lnTo>
                <a:lnTo>
                  <a:pt x="387984" y="179069"/>
                </a:lnTo>
                <a:lnTo>
                  <a:pt x="406567" y="175259"/>
                </a:lnTo>
                <a:close/>
              </a:path>
              <a:path w="495934" h="457200">
                <a:moveTo>
                  <a:pt x="435937" y="149859"/>
                </a:moveTo>
                <a:lnTo>
                  <a:pt x="426477" y="149859"/>
                </a:lnTo>
                <a:lnTo>
                  <a:pt x="414568" y="154939"/>
                </a:lnTo>
                <a:lnTo>
                  <a:pt x="401877" y="157479"/>
                </a:lnTo>
                <a:lnTo>
                  <a:pt x="436686" y="157479"/>
                </a:lnTo>
                <a:lnTo>
                  <a:pt x="436686" y="154939"/>
                </a:lnTo>
                <a:lnTo>
                  <a:pt x="436269" y="152399"/>
                </a:lnTo>
                <a:lnTo>
                  <a:pt x="435937" y="149859"/>
                </a:lnTo>
                <a:close/>
              </a:path>
              <a:path w="495934" h="457200">
                <a:moveTo>
                  <a:pt x="269926" y="20319"/>
                </a:moveTo>
                <a:lnTo>
                  <a:pt x="238866" y="20319"/>
                </a:lnTo>
                <a:lnTo>
                  <a:pt x="224636" y="24129"/>
                </a:lnTo>
                <a:lnTo>
                  <a:pt x="334392" y="24129"/>
                </a:lnTo>
                <a:lnTo>
                  <a:pt x="332007" y="21589"/>
                </a:lnTo>
                <a:lnTo>
                  <a:pt x="282992" y="21589"/>
                </a:lnTo>
                <a:lnTo>
                  <a:pt x="269926" y="20319"/>
                </a:lnTo>
                <a:close/>
              </a:path>
              <a:path w="495934" h="457200">
                <a:moveTo>
                  <a:pt x="317599" y="0"/>
                </a:moveTo>
                <a:lnTo>
                  <a:pt x="307780" y="3809"/>
                </a:lnTo>
                <a:lnTo>
                  <a:pt x="299524" y="8889"/>
                </a:lnTo>
                <a:lnTo>
                  <a:pt x="291654" y="13969"/>
                </a:lnTo>
                <a:lnTo>
                  <a:pt x="282992" y="21589"/>
                </a:lnTo>
                <a:lnTo>
                  <a:pt x="332007" y="21589"/>
                </a:lnTo>
                <a:lnTo>
                  <a:pt x="330814" y="20319"/>
                </a:lnTo>
                <a:lnTo>
                  <a:pt x="327206" y="13969"/>
                </a:lnTo>
                <a:lnTo>
                  <a:pt x="323290" y="7619"/>
                </a:lnTo>
                <a:lnTo>
                  <a:pt x="317599" y="0"/>
                </a:lnTo>
                <a:close/>
              </a:path>
            </a:pathLst>
          </a:custGeom>
          <a:solidFill>
            <a:srgbClr val="213B82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5" name="object 5"/>
          <p:cNvSpPr/>
          <p:nvPr/>
        </p:nvSpPr>
        <p:spPr>
          <a:xfrm>
            <a:off x="1544397" y="5993792"/>
            <a:ext cx="596020" cy="4828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6" name="object 6"/>
          <p:cNvSpPr/>
          <p:nvPr/>
        </p:nvSpPr>
        <p:spPr>
          <a:xfrm>
            <a:off x="1495648" y="6004261"/>
            <a:ext cx="569051" cy="564969"/>
          </a:xfrm>
          <a:custGeom>
            <a:avLst/>
            <a:gdLst/>
            <a:ahLst/>
            <a:cxnLst/>
            <a:rect l="l" t="t" r="r" b="b"/>
            <a:pathLst>
              <a:path w="442595" h="439420">
                <a:moveTo>
                  <a:pt x="203926" y="260160"/>
                </a:moveTo>
                <a:lnTo>
                  <a:pt x="200927" y="263537"/>
                </a:lnTo>
                <a:lnTo>
                  <a:pt x="200927" y="267958"/>
                </a:lnTo>
                <a:lnTo>
                  <a:pt x="200610" y="270370"/>
                </a:lnTo>
                <a:lnTo>
                  <a:pt x="199364" y="271170"/>
                </a:lnTo>
                <a:lnTo>
                  <a:pt x="196114" y="272034"/>
                </a:lnTo>
                <a:lnTo>
                  <a:pt x="196114" y="277675"/>
                </a:lnTo>
                <a:lnTo>
                  <a:pt x="200167" y="277675"/>
                </a:lnTo>
                <a:lnTo>
                  <a:pt x="203047" y="273621"/>
                </a:lnTo>
                <a:lnTo>
                  <a:pt x="205474" y="269953"/>
                </a:lnTo>
                <a:lnTo>
                  <a:pt x="207976" y="265927"/>
                </a:lnTo>
                <a:lnTo>
                  <a:pt x="210759" y="265927"/>
                </a:lnTo>
                <a:lnTo>
                  <a:pt x="210759" y="261863"/>
                </a:lnTo>
                <a:lnTo>
                  <a:pt x="208749" y="261418"/>
                </a:lnTo>
                <a:lnTo>
                  <a:pt x="206237" y="261035"/>
                </a:lnTo>
                <a:lnTo>
                  <a:pt x="203926" y="260160"/>
                </a:lnTo>
                <a:close/>
              </a:path>
              <a:path w="442595" h="439420">
                <a:moveTo>
                  <a:pt x="154941" y="237365"/>
                </a:moveTo>
                <a:lnTo>
                  <a:pt x="154941" y="244706"/>
                </a:lnTo>
                <a:lnTo>
                  <a:pt x="155743" y="245059"/>
                </a:lnTo>
                <a:lnTo>
                  <a:pt x="156935" y="245504"/>
                </a:lnTo>
                <a:lnTo>
                  <a:pt x="158612" y="245504"/>
                </a:lnTo>
                <a:lnTo>
                  <a:pt x="157839" y="243511"/>
                </a:lnTo>
                <a:lnTo>
                  <a:pt x="156517" y="240677"/>
                </a:lnTo>
                <a:lnTo>
                  <a:pt x="154941" y="237365"/>
                </a:lnTo>
                <a:close/>
              </a:path>
              <a:path w="442595" h="439420">
                <a:moveTo>
                  <a:pt x="148349" y="227573"/>
                </a:moveTo>
                <a:lnTo>
                  <a:pt x="148349" y="238175"/>
                </a:lnTo>
                <a:lnTo>
                  <a:pt x="150498" y="241426"/>
                </a:lnTo>
                <a:lnTo>
                  <a:pt x="152096" y="243942"/>
                </a:lnTo>
                <a:lnTo>
                  <a:pt x="154941" y="244706"/>
                </a:lnTo>
                <a:lnTo>
                  <a:pt x="154941" y="237365"/>
                </a:lnTo>
                <a:lnTo>
                  <a:pt x="152859" y="234557"/>
                </a:lnTo>
                <a:lnTo>
                  <a:pt x="150865" y="230899"/>
                </a:lnTo>
                <a:lnTo>
                  <a:pt x="148349" y="227573"/>
                </a:lnTo>
                <a:close/>
              </a:path>
              <a:path w="442595" h="439420">
                <a:moveTo>
                  <a:pt x="142304" y="219088"/>
                </a:moveTo>
                <a:lnTo>
                  <a:pt x="141480" y="219469"/>
                </a:lnTo>
                <a:lnTo>
                  <a:pt x="140224" y="219877"/>
                </a:lnTo>
                <a:lnTo>
                  <a:pt x="139029" y="219877"/>
                </a:lnTo>
                <a:lnTo>
                  <a:pt x="139029" y="224779"/>
                </a:lnTo>
                <a:lnTo>
                  <a:pt x="143917" y="229312"/>
                </a:lnTo>
                <a:lnTo>
                  <a:pt x="145977" y="234557"/>
                </a:lnTo>
                <a:lnTo>
                  <a:pt x="148349" y="238175"/>
                </a:lnTo>
                <a:lnTo>
                  <a:pt x="148349" y="227573"/>
                </a:lnTo>
                <a:lnTo>
                  <a:pt x="146444" y="224359"/>
                </a:lnTo>
                <a:lnTo>
                  <a:pt x="144364" y="221500"/>
                </a:lnTo>
                <a:lnTo>
                  <a:pt x="142304" y="219088"/>
                </a:lnTo>
                <a:close/>
              </a:path>
              <a:path w="442595" h="439420">
                <a:moveTo>
                  <a:pt x="154941" y="229312"/>
                </a:moveTo>
                <a:lnTo>
                  <a:pt x="153724" y="229579"/>
                </a:lnTo>
                <a:lnTo>
                  <a:pt x="153724" y="230493"/>
                </a:lnTo>
                <a:lnTo>
                  <a:pt x="152859" y="232055"/>
                </a:lnTo>
                <a:lnTo>
                  <a:pt x="154941" y="232055"/>
                </a:lnTo>
                <a:lnTo>
                  <a:pt x="154941" y="229312"/>
                </a:lnTo>
                <a:close/>
              </a:path>
              <a:path w="442595" h="439420">
                <a:moveTo>
                  <a:pt x="156935" y="228384"/>
                </a:moveTo>
                <a:lnTo>
                  <a:pt x="155743" y="228855"/>
                </a:lnTo>
                <a:lnTo>
                  <a:pt x="155347" y="228855"/>
                </a:lnTo>
                <a:lnTo>
                  <a:pt x="154941" y="229312"/>
                </a:lnTo>
                <a:lnTo>
                  <a:pt x="154941" y="232055"/>
                </a:lnTo>
                <a:lnTo>
                  <a:pt x="156935" y="232055"/>
                </a:lnTo>
                <a:lnTo>
                  <a:pt x="156935" y="228384"/>
                </a:lnTo>
                <a:close/>
              </a:path>
              <a:path w="442595" h="439420">
                <a:moveTo>
                  <a:pt x="148349" y="214988"/>
                </a:moveTo>
                <a:lnTo>
                  <a:pt x="146444" y="214988"/>
                </a:lnTo>
                <a:lnTo>
                  <a:pt x="147157" y="217044"/>
                </a:lnTo>
                <a:lnTo>
                  <a:pt x="147996" y="219088"/>
                </a:lnTo>
                <a:lnTo>
                  <a:pt x="148349" y="221094"/>
                </a:lnTo>
                <a:lnTo>
                  <a:pt x="148349" y="214988"/>
                </a:lnTo>
                <a:close/>
              </a:path>
              <a:path w="442595" h="439420">
                <a:moveTo>
                  <a:pt x="150498" y="214988"/>
                </a:moveTo>
                <a:lnTo>
                  <a:pt x="148349" y="214988"/>
                </a:lnTo>
                <a:lnTo>
                  <a:pt x="148349" y="221094"/>
                </a:lnTo>
                <a:lnTo>
                  <a:pt x="150865" y="221094"/>
                </a:lnTo>
                <a:lnTo>
                  <a:pt x="150865" y="217044"/>
                </a:lnTo>
                <a:lnTo>
                  <a:pt x="150498" y="214988"/>
                </a:lnTo>
                <a:close/>
              </a:path>
              <a:path w="442595" h="439420">
                <a:moveTo>
                  <a:pt x="148349" y="46342"/>
                </a:moveTo>
                <a:lnTo>
                  <a:pt x="146444" y="47232"/>
                </a:lnTo>
                <a:lnTo>
                  <a:pt x="143103" y="50457"/>
                </a:lnTo>
                <a:lnTo>
                  <a:pt x="143103" y="55778"/>
                </a:lnTo>
                <a:lnTo>
                  <a:pt x="144757" y="56581"/>
                </a:lnTo>
                <a:lnTo>
                  <a:pt x="146444" y="56973"/>
                </a:lnTo>
                <a:lnTo>
                  <a:pt x="147996" y="57379"/>
                </a:lnTo>
                <a:lnTo>
                  <a:pt x="148118" y="55778"/>
                </a:lnTo>
                <a:lnTo>
                  <a:pt x="148349" y="54979"/>
                </a:lnTo>
                <a:lnTo>
                  <a:pt x="148349" y="46342"/>
                </a:lnTo>
                <a:close/>
              </a:path>
              <a:path w="442595" h="439420">
                <a:moveTo>
                  <a:pt x="151639" y="45568"/>
                </a:moveTo>
                <a:lnTo>
                  <a:pt x="150027" y="45986"/>
                </a:lnTo>
                <a:lnTo>
                  <a:pt x="149264" y="46342"/>
                </a:lnTo>
                <a:lnTo>
                  <a:pt x="148349" y="46342"/>
                </a:lnTo>
                <a:lnTo>
                  <a:pt x="148349" y="54979"/>
                </a:lnTo>
                <a:lnTo>
                  <a:pt x="149264" y="53315"/>
                </a:lnTo>
                <a:lnTo>
                  <a:pt x="150498" y="50878"/>
                </a:lnTo>
                <a:lnTo>
                  <a:pt x="152488" y="49301"/>
                </a:lnTo>
                <a:lnTo>
                  <a:pt x="154941" y="49301"/>
                </a:lnTo>
                <a:lnTo>
                  <a:pt x="154941" y="46724"/>
                </a:lnTo>
                <a:lnTo>
                  <a:pt x="154091" y="46724"/>
                </a:lnTo>
                <a:lnTo>
                  <a:pt x="152859" y="46342"/>
                </a:lnTo>
                <a:lnTo>
                  <a:pt x="151639" y="45568"/>
                </a:lnTo>
                <a:close/>
              </a:path>
              <a:path w="442595" h="439420">
                <a:moveTo>
                  <a:pt x="154941" y="46724"/>
                </a:moveTo>
                <a:lnTo>
                  <a:pt x="154941" y="50101"/>
                </a:lnTo>
                <a:lnTo>
                  <a:pt x="156122" y="50101"/>
                </a:lnTo>
                <a:lnTo>
                  <a:pt x="157366" y="50457"/>
                </a:lnTo>
                <a:lnTo>
                  <a:pt x="158612" y="50878"/>
                </a:lnTo>
                <a:lnTo>
                  <a:pt x="158612" y="47638"/>
                </a:lnTo>
                <a:lnTo>
                  <a:pt x="156517" y="47638"/>
                </a:lnTo>
                <a:lnTo>
                  <a:pt x="154941" y="46724"/>
                </a:lnTo>
                <a:close/>
              </a:path>
              <a:path w="442595" h="439420">
                <a:moveTo>
                  <a:pt x="154941" y="49301"/>
                </a:moveTo>
                <a:lnTo>
                  <a:pt x="153328" y="49301"/>
                </a:lnTo>
                <a:lnTo>
                  <a:pt x="154941" y="50101"/>
                </a:lnTo>
                <a:lnTo>
                  <a:pt x="154941" y="49301"/>
                </a:lnTo>
                <a:close/>
              </a:path>
              <a:path w="442595" h="439420">
                <a:moveTo>
                  <a:pt x="158612" y="46724"/>
                </a:moveTo>
                <a:lnTo>
                  <a:pt x="156517" y="46724"/>
                </a:lnTo>
                <a:lnTo>
                  <a:pt x="156517" y="47638"/>
                </a:lnTo>
                <a:lnTo>
                  <a:pt x="158612" y="47638"/>
                </a:lnTo>
                <a:lnTo>
                  <a:pt x="158612" y="46724"/>
                </a:lnTo>
                <a:close/>
              </a:path>
              <a:path w="442595" h="439420">
                <a:moveTo>
                  <a:pt x="160668" y="34545"/>
                </a:moveTo>
                <a:lnTo>
                  <a:pt x="157366" y="35420"/>
                </a:lnTo>
                <a:lnTo>
                  <a:pt x="156935" y="35420"/>
                </a:lnTo>
                <a:lnTo>
                  <a:pt x="154941" y="37047"/>
                </a:lnTo>
                <a:lnTo>
                  <a:pt x="154941" y="37835"/>
                </a:lnTo>
                <a:lnTo>
                  <a:pt x="156935" y="38253"/>
                </a:lnTo>
                <a:lnTo>
                  <a:pt x="158969" y="38710"/>
                </a:lnTo>
                <a:lnTo>
                  <a:pt x="160668" y="38710"/>
                </a:lnTo>
                <a:lnTo>
                  <a:pt x="160668" y="34545"/>
                </a:lnTo>
                <a:close/>
              </a:path>
              <a:path w="442595" h="439420">
                <a:moveTo>
                  <a:pt x="154941" y="37047"/>
                </a:moveTo>
                <a:lnTo>
                  <a:pt x="153724" y="37835"/>
                </a:lnTo>
                <a:lnTo>
                  <a:pt x="154941" y="37835"/>
                </a:lnTo>
                <a:lnTo>
                  <a:pt x="154941" y="37047"/>
                </a:lnTo>
                <a:close/>
              </a:path>
              <a:path w="442595" h="439420">
                <a:moveTo>
                  <a:pt x="236020" y="264226"/>
                </a:moveTo>
                <a:lnTo>
                  <a:pt x="230799" y="264226"/>
                </a:lnTo>
                <a:lnTo>
                  <a:pt x="230799" y="269953"/>
                </a:lnTo>
                <a:lnTo>
                  <a:pt x="236020" y="269953"/>
                </a:lnTo>
                <a:lnTo>
                  <a:pt x="236020" y="264226"/>
                </a:lnTo>
                <a:close/>
              </a:path>
              <a:path w="442595" h="439420">
                <a:moveTo>
                  <a:pt x="241391" y="273621"/>
                </a:moveTo>
                <a:lnTo>
                  <a:pt x="240592" y="274816"/>
                </a:lnTo>
                <a:lnTo>
                  <a:pt x="239356" y="275680"/>
                </a:lnTo>
                <a:lnTo>
                  <a:pt x="238126" y="276454"/>
                </a:lnTo>
                <a:lnTo>
                  <a:pt x="242597" y="276454"/>
                </a:lnTo>
                <a:lnTo>
                  <a:pt x="241772" y="274816"/>
                </a:lnTo>
                <a:lnTo>
                  <a:pt x="241391" y="273621"/>
                </a:lnTo>
                <a:close/>
              </a:path>
              <a:path w="442595" h="439420">
                <a:moveTo>
                  <a:pt x="248767" y="275997"/>
                </a:moveTo>
                <a:lnTo>
                  <a:pt x="248259" y="277675"/>
                </a:lnTo>
                <a:lnTo>
                  <a:pt x="246687" y="280112"/>
                </a:lnTo>
                <a:lnTo>
                  <a:pt x="248259" y="279706"/>
                </a:lnTo>
                <a:lnTo>
                  <a:pt x="249556" y="279313"/>
                </a:lnTo>
                <a:lnTo>
                  <a:pt x="250661" y="278892"/>
                </a:lnTo>
                <a:lnTo>
                  <a:pt x="250344" y="278081"/>
                </a:lnTo>
                <a:lnTo>
                  <a:pt x="249556" y="277318"/>
                </a:lnTo>
                <a:lnTo>
                  <a:pt x="248767" y="275997"/>
                </a:lnTo>
                <a:close/>
              </a:path>
              <a:path w="442595" h="439420">
                <a:moveTo>
                  <a:pt x="225083" y="275997"/>
                </a:moveTo>
                <a:lnTo>
                  <a:pt x="224194" y="276454"/>
                </a:lnTo>
                <a:lnTo>
                  <a:pt x="223827" y="276835"/>
                </a:lnTo>
                <a:lnTo>
                  <a:pt x="222646" y="277318"/>
                </a:lnTo>
                <a:lnTo>
                  <a:pt x="222279" y="278892"/>
                </a:lnTo>
                <a:lnTo>
                  <a:pt x="221792" y="280569"/>
                </a:lnTo>
                <a:lnTo>
                  <a:pt x="221415" y="281750"/>
                </a:lnTo>
                <a:lnTo>
                  <a:pt x="225083" y="281750"/>
                </a:lnTo>
                <a:lnTo>
                  <a:pt x="225083" y="275997"/>
                </a:lnTo>
                <a:close/>
              </a:path>
              <a:path w="442595" h="439420">
                <a:moveTo>
                  <a:pt x="244083" y="280112"/>
                </a:moveTo>
                <a:lnTo>
                  <a:pt x="243396" y="281750"/>
                </a:lnTo>
                <a:lnTo>
                  <a:pt x="242597" y="283046"/>
                </a:lnTo>
                <a:lnTo>
                  <a:pt x="241391" y="284137"/>
                </a:lnTo>
                <a:lnTo>
                  <a:pt x="243777" y="284137"/>
                </a:lnTo>
                <a:lnTo>
                  <a:pt x="245074" y="283860"/>
                </a:lnTo>
                <a:lnTo>
                  <a:pt x="245074" y="282600"/>
                </a:lnTo>
                <a:lnTo>
                  <a:pt x="244601" y="281318"/>
                </a:lnTo>
                <a:lnTo>
                  <a:pt x="244083" y="280112"/>
                </a:lnTo>
                <a:close/>
              </a:path>
              <a:path w="442595" h="439420">
                <a:moveTo>
                  <a:pt x="236020" y="283046"/>
                </a:moveTo>
                <a:lnTo>
                  <a:pt x="235217" y="283438"/>
                </a:lnTo>
                <a:lnTo>
                  <a:pt x="234101" y="283860"/>
                </a:lnTo>
                <a:lnTo>
                  <a:pt x="232820" y="283860"/>
                </a:lnTo>
                <a:lnTo>
                  <a:pt x="232820" y="285447"/>
                </a:lnTo>
                <a:lnTo>
                  <a:pt x="232437" y="287121"/>
                </a:lnTo>
                <a:lnTo>
                  <a:pt x="231980" y="288330"/>
                </a:lnTo>
                <a:lnTo>
                  <a:pt x="233629" y="287873"/>
                </a:lnTo>
                <a:lnTo>
                  <a:pt x="235217" y="287467"/>
                </a:lnTo>
                <a:lnTo>
                  <a:pt x="236909" y="286689"/>
                </a:lnTo>
                <a:lnTo>
                  <a:pt x="236909" y="285447"/>
                </a:lnTo>
                <a:lnTo>
                  <a:pt x="236513" y="284137"/>
                </a:lnTo>
                <a:lnTo>
                  <a:pt x="236020" y="283046"/>
                </a:lnTo>
                <a:close/>
              </a:path>
              <a:path w="442595" h="439420">
                <a:moveTo>
                  <a:pt x="218974" y="292392"/>
                </a:moveTo>
                <a:lnTo>
                  <a:pt x="215672" y="293968"/>
                </a:lnTo>
                <a:lnTo>
                  <a:pt x="213627" y="294817"/>
                </a:lnTo>
                <a:lnTo>
                  <a:pt x="215291" y="296863"/>
                </a:lnTo>
                <a:lnTo>
                  <a:pt x="217707" y="297219"/>
                </a:lnTo>
                <a:lnTo>
                  <a:pt x="218099" y="295606"/>
                </a:lnTo>
                <a:lnTo>
                  <a:pt x="218567" y="293968"/>
                </a:lnTo>
                <a:lnTo>
                  <a:pt x="218974" y="292392"/>
                </a:lnTo>
                <a:close/>
              </a:path>
              <a:path w="442595" h="439420">
                <a:moveTo>
                  <a:pt x="203926" y="414935"/>
                </a:moveTo>
                <a:lnTo>
                  <a:pt x="196114" y="414935"/>
                </a:lnTo>
                <a:lnTo>
                  <a:pt x="196114" y="417372"/>
                </a:lnTo>
                <a:lnTo>
                  <a:pt x="203926" y="417372"/>
                </a:lnTo>
                <a:lnTo>
                  <a:pt x="203926" y="414935"/>
                </a:lnTo>
                <a:close/>
              </a:path>
              <a:path w="442595" h="439420">
                <a:moveTo>
                  <a:pt x="185079" y="414935"/>
                </a:moveTo>
                <a:lnTo>
                  <a:pt x="172862" y="414935"/>
                </a:lnTo>
                <a:lnTo>
                  <a:pt x="172862" y="417372"/>
                </a:lnTo>
                <a:lnTo>
                  <a:pt x="185079" y="417372"/>
                </a:lnTo>
                <a:lnTo>
                  <a:pt x="185079" y="414935"/>
                </a:lnTo>
                <a:close/>
              </a:path>
              <a:path w="442595" h="439420">
                <a:moveTo>
                  <a:pt x="333961" y="416130"/>
                </a:moveTo>
                <a:lnTo>
                  <a:pt x="328616" y="416930"/>
                </a:lnTo>
                <a:lnTo>
                  <a:pt x="325757" y="416930"/>
                </a:lnTo>
                <a:lnTo>
                  <a:pt x="325757" y="421055"/>
                </a:lnTo>
                <a:lnTo>
                  <a:pt x="331053" y="421055"/>
                </a:lnTo>
                <a:lnTo>
                  <a:pt x="333123" y="420663"/>
                </a:lnTo>
                <a:lnTo>
                  <a:pt x="333529" y="419381"/>
                </a:lnTo>
                <a:lnTo>
                  <a:pt x="333961" y="417794"/>
                </a:lnTo>
                <a:lnTo>
                  <a:pt x="333961" y="416130"/>
                </a:lnTo>
                <a:close/>
              </a:path>
              <a:path w="442595" h="439420">
                <a:moveTo>
                  <a:pt x="360047" y="420245"/>
                </a:moveTo>
                <a:lnTo>
                  <a:pt x="344895" y="420245"/>
                </a:lnTo>
                <a:lnTo>
                  <a:pt x="345391" y="421883"/>
                </a:lnTo>
                <a:lnTo>
                  <a:pt x="345823" y="423471"/>
                </a:lnTo>
                <a:lnTo>
                  <a:pt x="345823" y="425145"/>
                </a:lnTo>
                <a:lnTo>
                  <a:pt x="358369" y="425502"/>
                </a:lnTo>
                <a:lnTo>
                  <a:pt x="360404" y="424270"/>
                </a:lnTo>
                <a:lnTo>
                  <a:pt x="360404" y="421883"/>
                </a:lnTo>
                <a:lnTo>
                  <a:pt x="360047" y="420245"/>
                </a:lnTo>
                <a:close/>
              </a:path>
              <a:path w="442595" h="439420">
                <a:moveTo>
                  <a:pt x="322125" y="420245"/>
                </a:moveTo>
                <a:lnTo>
                  <a:pt x="319317" y="421055"/>
                </a:lnTo>
                <a:lnTo>
                  <a:pt x="315991" y="421883"/>
                </a:lnTo>
                <a:lnTo>
                  <a:pt x="312740" y="422236"/>
                </a:lnTo>
                <a:lnTo>
                  <a:pt x="311851" y="424270"/>
                </a:lnTo>
                <a:lnTo>
                  <a:pt x="313564" y="426300"/>
                </a:lnTo>
                <a:lnTo>
                  <a:pt x="322924" y="425145"/>
                </a:lnTo>
                <a:lnTo>
                  <a:pt x="322924" y="423471"/>
                </a:lnTo>
                <a:lnTo>
                  <a:pt x="322416" y="421883"/>
                </a:lnTo>
                <a:lnTo>
                  <a:pt x="322125" y="420245"/>
                </a:lnTo>
                <a:close/>
              </a:path>
              <a:path w="442595" h="439420">
                <a:moveTo>
                  <a:pt x="203047" y="420245"/>
                </a:moveTo>
                <a:lnTo>
                  <a:pt x="197294" y="421055"/>
                </a:lnTo>
                <a:lnTo>
                  <a:pt x="194415" y="421055"/>
                </a:lnTo>
                <a:lnTo>
                  <a:pt x="194833" y="422658"/>
                </a:lnTo>
                <a:lnTo>
                  <a:pt x="195329" y="423903"/>
                </a:lnTo>
                <a:lnTo>
                  <a:pt x="195329" y="425145"/>
                </a:lnTo>
                <a:lnTo>
                  <a:pt x="198540" y="425502"/>
                </a:lnTo>
                <a:lnTo>
                  <a:pt x="203926" y="425502"/>
                </a:lnTo>
                <a:lnTo>
                  <a:pt x="203494" y="423903"/>
                </a:lnTo>
                <a:lnTo>
                  <a:pt x="203494" y="422236"/>
                </a:lnTo>
                <a:lnTo>
                  <a:pt x="203047" y="420245"/>
                </a:lnTo>
                <a:close/>
              </a:path>
              <a:path w="442595" h="439420">
                <a:moveTo>
                  <a:pt x="370627" y="428421"/>
                </a:moveTo>
                <a:lnTo>
                  <a:pt x="362423" y="428421"/>
                </a:lnTo>
                <a:lnTo>
                  <a:pt x="363283" y="429605"/>
                </a:lnTo>
                <a:lnTo>
                  <a:pt x="364097" y="430872"/>
                </a:lnTo>
                <a:lnTo>
                  <a:pt x="364478" y="431675"/>
                </a:lnTo>
                <a:lnTo>
                  <a:pt x="369799" y="431675"/>
                </a:lnTo>
                <a:lnTo>
                  <a:pt x="370206" y="430872"/>
                </a:lnTo>
                <a:lnTo>
                  <a:pt x="370627" y="429605"/>
                </a:lnTo>
                <a:lnTo>
                  <a:pt x="370627" y="428421"/>
                </a:lnTo>
                <a:close/>
              </a:path>
              <a:path w="442595" h="439420">
                <a:moveTo>
                  <a:pt x="349035" y="428421"/>
                </a:moveTo>
                <a:lnTo>
                  <a:pt x="346076" y="428727"/>
                </a:lnTo>
                <a:lnTo>
                  <a:pt x="343296" y="429199"/>
                </a:lnTo>
                <a:lnTo>
                  <a:pt x="340478" y="429199"/>
                </a:lnTo>
                <a:lnTo>
                  <a:pt x="340478" y="431675"/>
                </a:lnTo>
                <a:lnTo>
                  <a:pt x="345823" y="431675"/>
                </a:lnTo>
                <a:lnTo>
                  <a:pt x="351119" y="433223"/>
                </a:lnTo>
                <a:lnTo>
                  <a:pt x="349035" y="428421"/>
                </a:lnTo>
                <a:close/>
              </a:path>
              <a:path w="442595" h="439420">
                <a:moveTo>
                  <a:pt x="322125" y="428421"/>
                </a:moveTo>
                <a:lnTo>
                  <a:pt x="317985" y="428727"/>
                </a:lnTo>
                <a:lnTo>
                  <a:pt x="313921" y="429199"/>
                </a:lnTo>
                <a:lnTo>
                  <a:pt x="309449" y="429199"/>
                </a:lnTo>
                <a:lnTo>
                  <a:pt x="309449" y="430354"/>
                </a:lnTo>
                <a:lnTo>
                  <a:pt x="309043" y="431675"/>
                </a:lnTo>
                <a:lnTo>
                  <a:pt x="308690" y="432410"/>
                </a:lnTo>
                <a:lnTo>
                  <a:pt x="313121" y="432410"/>
                </a:lnTo>
                <a:lnTo>
                  <a:pt x="317196" y="431993"/>
                </a:lnTo>
                <a:lnTo>
                  <a:pt x="321221" y="431675"/>
                </a:lnTo>
                <a:lnTo>
                  <a:pt x="321743" y="430872"/>
                </a:lnTo>
                <a:lnTo>
                  <a:pt x="322125" y="429605"/>
                </a:lnTo>
                <a:lnTo>
                  <a:pt x="322125" y="428421"/>
                </a:lnTo>
                <a:close/>
              </a:path>
              <a:path w="442595" h="439420">
                <a:moveTo>
                  <a:pt x="193220" y="428421"/>
                </a:moveTo>
                <a:lnTo>
                  <a:pt x="191607" y="428727"/>
                </a:lnTo>
                <a:lnTo>
                  <a:pt x="189602" y="429199"/>
                </a:lnTo>
                <a:lnTo>
                  <a:pt x="187532" y="429199"/>
                </a:lnTo>
                <a:lnTo>
                  <a:pt x="187532" y="431675"/>
                </a:lnTo>
                <a:lnTo>
                  <a:pt x="190426" y="431993"/>
                </a:lnTo>
                <a:lnTo>
                  <a:pt x="193220" y="432410"/>
                </a:lnTo>
                <a:lnTo>
                  <a:pt x="196114" y="432410"/>
                </a:lnTo>
                <a:lnTo>
                  <a:pt x="196114" y="429605"/>
                </a:lnTo>
                <a:lnTo>
                  <a:pt x="194415" y="428727"/>
                </a:lnTo>
                <a:lnTo>
                  <a:pt x="193220" y="428421"/>
                </a:lnTo>
                <a:close/>
              </a:path>
              <a:path w="442595" h="439420">
                <a:moveTo>
                  <a:pt x="381194" y="432410"/>
                </a:moveTo>
                <a:lnTo>
                  <a:pt x="379159" y="432831"/>
                </a:lnTo>
                <a:lnTo>
                  <a:pt x="376697" y="433223"/>
                </a:lnTo>
                <a:lnTo>
                  <a:pt x="374663" y="433223"/>
                </a:lnTo>
                <a:lnTo>
                  <a:pt x="374285" y="435305"/>
                </a:lnTo>
                <a:lnTo>
                  <a:pt x="375516" y="437273"/>
                </a:lnTo>
                <a:lnTo>
                  <a:pt x="381610" y="437273"/>
                </a:lnTo>
                <a:lnTo>
                  <a:pt x="386107" y="435305"/>
                </a:lnTo>
                <a:lnTo>
                  <a:pt x="384530" y="434455"/>
                </a:lnTo>
                <a:lnTo>
                  <a:pt x="382842" y="433641"/>
                </a:lnTo>
                <a:lnTo>
                  <a:pt x="381194" y="432410"/>
                </a:lnTo>
                <a:close/>
              </a:path>
              <a:path w="442595" h="439420">
                <a:moveTo>
                  <a:pt x="340870" y="433641"/>
                </a:moveTo>
                <a:lnTo>
                  <a:pt x="337605" y="434063"/>
                </a:lnTo>
                <a:lnTo>
                  <a:pt x="334303" y="434455"/>
                </a:lnTo>
                <a:lnTo>
                  <a:pt x="331470" y="434861"/>
                </a:lnTo>
                <a:lnTo>
                  <a:pt x="331470" y="437273"/>
                </a:lnTo>
                <a:lnTo>
                  <a:pt x="337197" y="437273"/>
                </a:lnTo>
                <a:lnTo>
                  <a:pt x="340020" y="436920"/>
                </a:lnTo>
                <a:lnTo>
                  <a:pt x="340478" y="436143"/>
                </a:lnTo>
                <a:lnTo>
                  <a:pt x="340870" y="434861"/>
                </a:lnTo>
                <a:lnTo>
                  <a:pt x="340870" y="433641"/>
                </a:lnTo>
                <a:close/>
              </a:path>
              <a:path w="442595" h="439420">
                <a:moveTo>
                  <a:pt x="300470" y="433655"/>
                </a:moveTo>
                <a:lnTo>
                  <a:pt x="295175" y="433655"/>
                </a:lnTo>
                <a:lnTo>
                  <a:pt x="295175" y="437720"/>
                </a:lnTo>
                <a:lnTo>
                  <a:pt x="300470" y="437720"/>
                </a:lnTo>
                <a:lnTo>
                  <a:pt x="300470" y="433655"/>
                </a:lnTo>
                <a:close/>
              </a:path>
              <a:path w="442595" h="439420">
                <a:moveTo>
                  <a:pt x="271134" y="433641"/>
                </a:moveTo>
                <a:lnTo>
                  <a:pt x="262599" y="434861"/>
                </a:lnTo>
                <a:lnTo>
                  <a:pt x="262599" y="437273"/>
                </a:lnTo>
                <a:lnTo>
                  <a:pt x="271515" y="437273"/>
                </a:lnTo>
                <a:lnTo>
                  <a:pt x="271515" y="434861"/>
                </a:lnTo>
                <a:lnTo>
                  <a:pt x="271134" y="433641"/>
                </a:lnTo>
                <a:close/>
              </a:path>
              <a:path w="442595" h="439420">
                <a:moveTo>
                  <a:pt x="220144" y="433641"/>
                </a:moveTo>
                <a:lnTo>
                  <a:pt x="216979" y="434063"/>
                </a:lnTo>
                <a:lnTo>
                  <a:pt x="210417" y="434861"/>
                </a:lnTo>
                <a:lnTo>
                  <a:pt x="210035" y="436143"/>
                </a:lnTo>
                <a:lnTo>
                  <a:pt x="209603" y="436920"/>
                </a:lnTo>
                <a:lnTo>
                  <a:pt x="209081" y="437720"/>
                </a:lnTo>
                <a:lnTo>
                  <a:pt x="220144" y="437720"/>
                </a:lnTo>
                <a:lnTo>
                  <a:pt x="220144" y="433641"/>
                </a:lnTo>
                <a:close/>
              </a:path>
              <a:path w="442595" h="439420">
                <a:moveTo>
                  <a:pt x="182639" y="433641"/>
                </a:moveTo>
                <a:lnTo>
                  <a:pt x="174106" y="434861"/>
                </a:lnTo>
                <a:lnTo>
                  <a:pt x="174106" y="438544"/>
                </a:lnTo>
                <a:lnTo>
                  <a:pt x="181066" y="438951"/>
                </a:lnTo>
                <a:lnTo>
                  <a:pt x="183097" y="437720"/>
                </a:lnTo>
                <a:lnTo>
                  <a:pt x="182975" y="434861"/>
                </a:lnTo>
                <a:lnTo>
                  <a:pt x="182639" y="433641"/>
                </a:lnTo>
                <a:close/>
              </a:path>
              <a:path w="442595" h="439420">
                <a:moveTo>
                  <a:pt x="217285" y="322098"/>
                </a:moveTo>
                <a:lnTo>
                  <a:pt x="216551" y="322948"/>
                </a:lnTo>
                <a:lnTo>
                  <a:pt x="215672" y="322948"/>
                </a:lnTo>
                <a:lnTo>
                  <a:pt x="216551" y="327380"/>
                </a:lnTo>
                <a:lnTo>
                  <a:pt x="216979" y="329399"/>
                </a:lnTo>
                <a:lnTo>
                  <a:pt x="220993" y="330188"/>
                </a:lnTo>
                <a:lnTo>
                  <a:pt x="223064" y="330188"/>
                </a:lnTo>
                <a:lnTo>
                  <a:pt x="220993" y="325324"/>
                </a:lnTo>
                <a:lnTo>
                  <a:pt x="217285" y="322098"/>
                </a:lnTo>
                <a:close/>
              </a:path>
              <a:path w="442595" h="439420">
                <a:moveTo>
                  <a:pt x="257303" y="331434"/>
                </a:moveTo>
                <a:lnTo>
                  <a:pt x="256021" y="331851"/>
                </a:lnTo>
                <a:lnTo>
                  <a:pt x="254444" y="332221"/>
                </a:lnTo>
                <a:lnTo>
                  <a:pt x="252807" y="332221"/>
                </a:lnTo>
                <a:lnTo>
                  <a:pt x="252689" y="334317"/>
                </a:lnTo>
                <a:lnTo>
                  <a:pt x="251983" y="336679"/>
                </a:lnTo>
                <a:lnTo>
                  <a:pt x="254002" y="336336"/>
                </a:lnTo>
                <a:lnTo>
                  <a:pt x="256021" y="335916"/>
                </a:lnTo>
                <a:lnTo>
                  <a:pt x="258066" y="335559"/>
                </a:lnTo>
                <a:lnTo>
                  <a:pt x="258066" y="334317"/>
                </a:lnTo>
                <a:lnTo>
                  <a:pt x="257620" y="333057"/>
                </a:lnTo>
                <a:lnTo>
                  <a:pt x="257303" y="331434"/>
                </a:lnTo>
                <a:close/>
              </a:path>
              <a:path w="442595" h="439420">
                <a:moveTo>
                  <a:pt x="267070" y="364871"/>
                </a:moveTo>
                <a:lnTo>
                  <a:pt x="264226" y="366066"/>
                </a:lnTo>
                <a:lnTo>
                  <a:pt x="261357" y="367311"/>
                </a:lnTo>
                <a:lnTo>
                  <a:pt x="258066" y="368503"/>
                </a:lnTo>
                <a:lnTo>
                  <a:pt x="257620" y="369723"/>
                </a:lnTo>
                <a:lnTo>
                  <a:pt x="257303" y="370954"/>
                </a:lnTo>
                <a:lnTo>
                  <a:pt x="256896" y="372135"/>
                </a:lnTo>
                <a:lnTo>
                  <a:pt x="265014" y="378716"/>
                </a:lnTo>
                <a:lnTo>
                  <a:pt x="267844" y="378716"/>
                </a:lnTo>
                <a:lnTo>
                  <a:pt x="269953" y="375425"/>
                </a:lnTo>
                <a:lnTo>
                  <a:pt x="270742" y="372135"/>
                </a:lnTo>
                <a:lnTo>
                  <a:pt x="267070" y="364871"/>
                </a:lnTo>
                <a:close/>
              </a:path>
              <a:path w="442595" h="439420">
                <a:moveTo>
                  <a:pt x="181066" y="238582"/>
                </a:moveTo>
                <a:lnTo>
                  <a:pt x="176961" y="238582"/>
                </a:lnTo>
                <a:lnTo>
                  <a:pt x="176961" y="243942"/>
                </a:lnTo>
                <a:lnTo>
                  <a:pt x="178197" y="243942"/>
                </a:lnTo>
                <a:lnTo>
                  <a:pt x="179402" y="243511"/>
                </a:lnTo>
                <a:lnTo>
                  <a:pt x="180162" y="243093"/>
                </a:lnTo>
                <a:lnTo>
                  <a:pt x="180644" y="241872"/>
                </a:lnTo>
                <a:lnTo>
                  <a:pt x="181066" y="240235"/>
                </a:lnTo>
                <a:lnTo>
                  <a:pt x="181066" y="238582"/>
                </a:lnTo>
                <a:close/>
              </a:path>
              <a:path w="442595" h="439420">
                <a:moveTo>
                  <a:pt x="185079" y="229579"/>
                </a:moveTo>
                <a:lnTo>
                  <a:pt x="183935" y="231688"/>
                </a:lnTo>
                <a:lnTo>
                  <a:pt x="182639" y="233362"/>
                </a:lnTo>
                <a:lnTo>
                  <a:pt x="181066" y="234965"/>
                </a:lnTo>
                <a:lnTo>
                  <a:pt x="182222" y="234965"/>
                </a:lnTo>
                <a:lnTo>
                  <a:pt x="183542" y="234557"/>
                </a:lnTo>
                <a:lnTo>
                  <a:pt x="184292" y="234111"/>
                </a:lnTo>
                <a:lnTo>
                  <a:pt x="184673" y="232879"/>
                </a:lnTo>
                <a:lnTo>
                  <a:pt x="184976" y="231688"/>
                </a:lnTo>
                <a:lnTo>
                  <a:pt x="185079" y="229579"/>
                </a:lnTo>
                <a:close/>
              </a:path>
              <a:path w="442595" h="439420">
                <a:moveTo>
                  <a:pt x="194833" y="238582"/>
                </a:moveTo>
                <a:lnTo>
                  <a:pt x="192863" y="239447"/>
                </a:lnTo>
                <a:lnTo>
                  <a:pt x="189602" y="241872"/>
                </a:lnTo>
                <a:lnTo>
                  <a:pt x="188014" y="246776"/>
                </a:lnTo>
                <a:lnTo>
                  <a:pt x="189602" y="246776"/>
                </a:lnTo>
                <a:lnTo>
                  <a:pt x="194833" y="238582"/>
                </a:lnTo>
                <a:close/>
              </a:path>
              <a:path w="442595" h="439420">
                <a:moveTo>
                  <a:pt x="206744" y="228384"/>
                </a:moveTo>
                <a:lnTo>
                  <a:pt x="203494" y="229312"/>
                </a:lnTo>
                <a:lnTo>
                  <a:pt x="199786" y="230493"/>
                </a:lnTo>
                <a:lnTo>
                  <a:pt x="195681" y="231688"/>
                </a:lnTo>
                <a:lnTo>
                  <a:pt x="195681" y="234111"/>
                </a:lnTo>
                <a:lnTo>
                  <a:pt x="203494" y="234111"/>
                </a:lnTo>
                <a:lnTo>
                  <a:pt x="203494" y="233733"/>
                </a:lnTo>
                <a:lnTo>
                  <a:pt x="206744" y="228384"/>
                </a:lnTo>
                <a:close/>
              </a:path>
              <a:path w="442595" h="439420">
                <a:moveTo>
                  <a:pt x="207976" y="246776"/>
                </a:moveTo>
                <a:lnTo>
                  <a:pt x="203047" y="246776"/>
                </a:lnTo>
                <a:lnTo>
                  <a:pt x="203047" y="249554"/>
                </a:lnTo>
                <a:lnTo>
                  <a:pt x="207976" y="249554"/>
                </a:lnTo>
                <a:lnTo>
                  <a:pt x="207976" y="246776"/>
                </a:lnTo>
                <a:close/>
              </a:path>
              <a:path w="442595" h="439420">
                <a:moveTo>
                  <a:pt x="257303" y="241426"/>
                </a:moveTo>
                <a:lnTo>
                  <a:pt x="256021" y="241872"/>
                </a:lnTo>
                <a:lnTo>
                  <a:pt x="254444" y="242265"/>
                </a:lnTo>
                <a:lnTo>
                  <a:pt x="252807" y="242265"/>
                </a:lnTo>
                <a:lnTo>
                  <a:pt x="252807" y="243942"/>
                </a:lnTo>
                <a:lnTo>
                  <a:pt x="252313" y="245504"/>
                </a:lnTo>
                <a:lnTo>
                  <a:pt x="251983" y="246776"/>
                </a:lnTo>
                <a:lnTo>
                  <a:pt x="253645" y="246776"/>
                </a:lnTo>
                <a:lnTo>
                  <a:pt x="255207" y="246369"/>
                </a:lnTo>
                <a:lnTo>
                  <a:pt x="256504" y="245897"/>
                </a:lnTo>
                <a:lnTo>
                  <a:pt x="256896" y="244706"/>
                </a:lnTo>
                <a:lnTo>
                  <a:pt x="257303" y="243093"/>
                </a:lnTo>
                <a:lnTo>
                  <a:pt x="257303" y="241426"/>
                </a:lnTo>
                <a:close/>
              </a:path>
              <a:path w="442595" h="439420">
                <a:moveTo>
                  <a:pt x="221415" y="242647"/>
                </a:moveTo>
                <a:lnTo>
                  <a:pt x="217285" y="242647"/>
                </a:lnTo>
                <a:lnTo>
                  <a:pt x="217285" y="246776"/>
                </a:lnTo>
                <a:lnTo>
                  <a:pt x="221415" y="246776"/>
                </a:lnTo>
                <a:lnTo>
                  <a:pt x="221415" y="242647"/>
                </a:lnTo>
                <a:close/>
              </a:path>
              <a:path w="442595" h="439420">
                <a:moveTo>
                  <a:pt x="337045" y="153075"/>
                </a:moveTo>
                <a:lnTo>
                  <a:pt x="336363" y="153075"/>
                </a:lnTo>
                <a:lnTo>
                  <a:pt x="335931" y="155512"/>
                </a:lnTo>
                <a:lnTo>
                  <a:pt x="337045" y="153075"/>
                </a:lnTo>
                <a:close/>
              </a:path>
              <a:path w="442595" h="439420">
                <a:moveTo>
                  <a:pt x="336795" y="149021"/>
                </a:moveTo>
                <a:lnTo>
                  <a:pt x="335931" y="149404"/>
                </a:lnTo>
                <a:lnTo>
                  <a:pt x="334811" y="149849"/>
                </a:lnTo>
                <a:lnTo>
                  <a:pt x="333529" y="149849"/>
                </a:lnTo>
                <a:lnTo>
                  <a:pt x="333123" y="151397"/>
                </a:lnTo>
                <a:lnTo>
                  <a:pt x="332348" y="153075"/>
                </a:lnTo>
                <a:lnTo>
                  <a:pt x="331852" y="154343"/>
                </a:lnTo>
                <a:lnTo>
                  <a:pt x="336363" y="153075"/>
                </a:lnTo>
                <a:lnTo>
                  <a:pt x="337045" y="153075"/>
                </a:lnTo>
                <a:lnTo>
                  <a:pt x="337976" y="151041"/>
                </a:lnTo>
                <a:lnTo>
                  <a:pt x="337605" y="150685"/>
                </a:lnTo>
                <a:lnTo>
                  <a:pt x="336795" y="149021"/>
                </a:lnTo>
                <a:close/>
              </a:path>
              <a:path w="442595" h="439420">
                <a:moveTo>
                  <a:pt x="441976" y="237365"/>
                </a:moveTo>
                <a:lnTo>
                  <a:pt x="441137" y="237808"/>
                </a:lnTo>
                <a:lnTo>
                  <a:pt x="440259" y="238175"/>
                </a:lnTo>
                <a:lnTo>
                  <a:pt x="439143" y="238582"/>
                </a:lnTo>
                <a:lnTo>
                  <a:pt x="438750" y="240235"/>
                </a:lnTo>
                <a:lnTo>
                  <a:pt x="438228" y="241426"/>
                </a:lnTo>
                <a:lnTo>
                  <a:pt x="437861" y="242647"/>
                </a:lnTo>
                <a:lnTo>
                  <a:pt x="441976" y="242647"/>
                </a:lnTo>
                <a:lnTo>
                  <a:pt x="441976" y="237365"/>
                </a:lnTo>
                <a:close/>
              </a:path>
              <a:path w="442595" h="439420">
                <a:moveTo>
                  <a:pt x="433731" y="237365"/>
                </a:moveTo>
                <a:lnTo>
                  <a:pt x="430938" y="237365"/>
                </a:lnTo>
                <a:lnTo>
                  <a:pt x="431396" y="239064"/>
                </a:lnTo>
                <a:lnTo>
                  <a:pt x="431777" y="240235"/>
                </a:lnTo>
                <a:lnTo>
                  <a:pt x="431777" y="241426"/>
                </a:lnTo>
                <a:lnTo>
                  <a:pt x="432591" y="240235"/>
                </a:lnTo>
                <a:lnTo>
                  <a:pt x="433350" y="239064"/>
                </a:lnTo>
                <a:lnTo>
                  <a:pt x="433731" y="237365"/>
                </a:lnTo>
                <a:close/>
              </a:path>
              <a:path w="442595" h="439420">
                <a:moveTo>
                  <a:pt x="369417" y="208051"/>
                </a:moveTo>
                <a:lnTo>
                  <a:pt x="365353" y="208051"/>
                </a:lnTo>
                <a:lnTo>
                  <a:pt x="365353" y="213793"/>
                </a:lnTo>
                <a:lnTo>
                  <a:pt x="366523" y="213349"/>
                </a:lnTo>
                <a:lnTo>
                  <a:pt x="367794" y="212994"/>
                </a:lnTo>
                <a:lnTo>
                  <a:pt x="368658" y="212572"/>
                </a:lnTo>
                <a:lnTo>
                  <a:pt x="369011" y="211316"/>
                </a:lnTo>
                <a:lnTo>
                  <a:pt x="369417" y="209652"/>
                </a:lnTo>
                <a:lnTo>
                  <a:pt x="369417" y="208051"/>
                </a:lnTo>
                <a:close/>
              </a:path>
              <a:path w="442595" h="439420">
                <a:moveTo>
                  <a:pt x="163487" y="223102"/>
                </a:moveTo>
                <a:lnTo>
                  <a:pt x="159804" y="223102"/>
                </a:lnTo>
                <a:lnTo>
                  <a:pt x="159804" y="225997"/>
                </a:lnTo>
                <a:lnTo>
                  <a:pt x="162713" y="224779"/>
                </a:lnTo>
                <a:lnTo>
                  <a:pt x="163487" y="223102"/>
                </a:lnTo>
                <a:close/>
              </a:path>
              <a:path w="442595" h="439420">
                <a:moveTo>
                  <a:pt x="189155" y="141288"/>
                </a:moveTo>
                <a:lnTo>
                  <a:pt x="185079" y="141288"/>
                </a:lnTo>
                <a:lnTo>
                  <a:pt x="185079" y="146178"/>
                </a:lnTo>
                <a:lnTo>
                  <a:pt x="190883" y="146178"/>
                </a:lnTo>
                <a:lnTo>
                  <a:pt x="190426" y="144565"/>
                </a:lnTo>
                <a:lnTo>
                  <a:pt x="190033" y="142901"/>
                </a:lnTo>
                <a:lnTo>
                  <a:pt x="189155" y="141288"/>
                </a:lnTo>
                <a:close/>
              </a:path>
              <a:path w="442595" h="439420">
                <a:moveTo>
                  <a:pt x="186717" y="116852"/>
                </a:moveTo>
                <a:lnTo>
                  <a:pt x="182639" y="116852"/>
                </a:lnTo>
                <a:lnTo>
                  <a:pt x="182639" y="119228"/>
                </a:lnTo>
                <a:lnTo>
                  <a:pt x="184292" y="118479"/>
                </a:lnTo>
                <a:lnTo>
                  <a:pt x="185497" y="117690"/>
                </a:lnTo>
                <a:lnTo>
                  <a:pt x="186717" y="116852"/>
                </a:lnTo>
                <a:close/>
              </a:path>
              <a:path w="442595" h="439420">
                <a:moveTo>
                  <a:pt x="175680" y="105843"/>
                </a:moveTo>
                <a:lnTo>
                  <a:pt x="173711" y="106286"/>
                </a:lnTo>
                <a:lnTo>
                  <a:pt x="171259" y="106682"/>
                </a:lnTo>
                <a:lnTo>
                  <a:pt x="168822" y="107125"/>
                </a:lnTo>
                <a:lnTo>
                  <a:pt x="169214" y="108256"/>
                </a:lnTo>
                <a:lnTo>
                  <a:pt x="169978" y="110732"/>
                </a:lnTo>
                <a:lnTo>
                  <a:pt x="174867" y="110732"/>
                </a:lnTo>
                <a:lnTo>
                  <a:pt x="175680" y="109893"/>
                </a:lnTo>
                <a:lnTo>
                  <a:pt x="176584" y="109094"/>
                </a:lnTo>
                <a:lnTo>
                  <a:pt x="176961" y="107899"/>
                </a:lnTo>
                <a:lnTo>
                  <a:pt x="176584" y="107481"/>
                </a:lnTo>
                <a:lnTo>
                  <a:pt x="176188" y="106682"/>
                </a:lnTo>
                <a:lnTo>
                  <a:pt x="175680" y="105843"/>
                </a:lnTo>
                <a:close/>
              </a:path>
              <a:path w="442595" h="439420">
                <a:moveTo>
                  <a:pt x="188014" y="96826"/>
                </a:moveTo>
                <a:lnTo>
                  <a:pt x="183097" y="97729"/>
                </a:lnTo>
                <a:lnTo>
                  <a:pt x="179402" y="100140"/>
                </a:lnTo>
                <a:lnTo>
                  <a:pt x="179402" y="107125"/>
                </a:lnTo>
                <a:lnTo>
                  <a:pt x="181458" y="108713"/>
                </a:lnTo>
                <a:lnTo>
                  <a:pt x="184292" y="110732"/>
                </a:lnTo>
                <a:lnTo>
                  <a:pt x="185497" y="106286"/>
                </a:lnTo>
                <a:lnTo>
                  <a:pt x="186717" y="101398"/>
                </a:lnTo>
                <a:lnTo>
                  <a:pt x="188014" y="96826"/>
                </a:lnTo>
                <a:close/>
              </a:path>
              <a:path w="442595" h="439420">
                <a:moveTo>
                  <a:pt x="331852" y="0"/>
                </a:moveTo>
                <a:lnTo>
                  <a:pt x="329008" y="0"/>
                </a:lnTo>
                <a:lnTo>
                  <a:pt x="329008" y="4038"/>
                </a:lnTo>
                <a:lnTo>
                  <a:pt x="331852" y="4038"/>
                </a:lnTo>
                <a:lnTo>
                  <a:pt x="331852" y="0"/>
                </a:lnTo>
                <a:close/>
              </a:path>
              <a:path w="442595" h="439420">
                <a:moveTo>
                  <a:pt x="335574" y="28054"/>
                </a:moveTo>
                <a:lnTo>
                  <a:pt x="331852" y="28054"/>
                </a:lnTo>
                <a:lnTo>
                  <a:pt x="331852" y="32144"/>
                </a:lnTo>
                <a:lnTo>
                  <a:pt x="334303" y="30952"/>
                </a:lnTo>
                <a:lnTo>
                  <a:pt x="335574" y="28054"/>
                </a:lnTo>
                <a:close/>
              </a:path>
              <a:path w="442595" h="439420">
                <a:moveTo>
                  <a:pt x="335574" y="18313"/>
                </a:moveTo>
                <a:lnTo>
                  <a:pt x="333529" y="19102"/>
                </a:lnTo>
                <a:lnTo>
                  <a:pt x="327395" y="20739"/>
                </a:lnTo>
                <a:lnTo>
                  <a:pt x="327395" y="26085"/>
                </a:lnTo>
                <a:lnTo>
                  <a:pt x="333123" y="26085"/>
                </a:lnTo>
                <a:lnTo>
                  <a:pt x="335931" y="23980"/>
                </a:lnTo>
                <a:lnTo>
                  <a:pt x="335931" y="20281"/>
                </a:lnTo>
                <a:lnTo>
                  <a:pt x="335574" y="18313"/>
                </a:lnTo>
                <a:close/>
              </a:path>
              <a:path w="442595" h="439420">
                <a:moveTo>
                  <a:pt x="303419" y="49672"/>
                </a:moveTo>
                <a:lnTo>
                  <a:pt x="299250" y="49672"/>
                </a:lnTo>
                <a:lnTo>
                  <a:pt x="299250" y="52542"/>
                </a:lnTo>
                <a:lnTo>
                  <a:pt x="303419" y="52542"/>
                </a:lnTo>
                <a:lnTo>
                  <a:pt x="303419" y="49672"/>
                </a:lnTo>
                <a:close/>
              </a:path>
              <a:path w="442595" h="439420">
                <a:moveTo>
                  <a:pt x="296482" y="100597"/>
                </a:moveTo>
                <a:lnTo>
                  <a:pt x="292291" y="100597"/>
                </a:lnTo>
                <a:lnTo>
                  <a:pt x="292713" y="102196"/>
                </a:lnTo>
                <a:lnTo>
                  <a:pt x="293206" y="103874"/>
                </a:lnTo>
                <a:lnTo>
                  <a:pt x="293206" y="105004"/>
                </a:lnTo>
                <a:lnTo>
                  <a:pt x="298084" y="105411"/>
                </a:lnTo>
                <a:lnTo>
                  <a:pt x="299250" y="107899"/>
                </a:lnTo>
                <a:lnTo>
                  <a:pt x="303419" y="108713"/>
                </a:lnTo>
                <a:lnTo>
                  <a:pt x="302122" y="105411"/>
                </a:lnTo>
                <a:lnTo>
                  <a:pt x="303419" y="103874"/>
                </a:lnTo>
                <a:lnTo>
                  <a:pt x="296482" y="100597"/>
                </a:lnTo>
                <a:close/>
              </a:path>
              <a:path w="442595" h="439420">
                <a:moveTo>
                  <a:pt x="295189" y="116852"/>
                </a:moveTo>
                <a:lnTo>
                  <a:pt x="291061" y="116852"/>
                </a:lnTo>
                <a:lnTo>
                  <a:pt x="291061" y="120881"/>
                </a:lnTo>
                <a:lnTo>
                  <a:pt x="295189" y="120881"/>
                </a:lnTo>
                <a:lnTo>
                  <a:pt x="295189" y="116852"/>
                </a:lnTo>
                <a:close/>
              </a:path>
              <a:path w="442595" h="439420">
                <a:moveTo>
                  <a:pt x="198987" y="115253"/>
                </a:moveTo>
                <a:lnTo>
                  <a:pt x="194833" y="115253"/>
                </a:lnTo>
                <a:lnTo>
                  <a:pt x="194833" y="118098"/>
                </a:lnTo>
                <a:lnTo>
                  <a:pt x="198987" y="118098"/>
                </a:lnTo>
                <a:lnTo>
                  <a:pt x="198987" y="115253"/>
                </a:lnTo>
                <a:close/>
              </a:path>
              <a:path w="442595" h="439420">
                <a:moveTo>
                  <a:pt x="194833" y="76532"/>
                </a:moveTo>
                <a:lnTo>
                  <a:pt x="192863" y="77345"/>
                </a:lnTo>
                <a:lnTo>
                  <a:pt x="192863" y="79794"/>
                </a:lnTo>
                <a:lnTo>
                  <a:pt x="195329" y="80657"/>
                </a:lnTo>
                <a:lnTo>
                  <a:pt x="196114" y="80657"/>
                </a:lnTo>
                <a:lnTo>
                  <a:pt x="195681" y="79376"/>
                </a:lnTo>
                <a:lnTo>
                  <a:pt x="194833" y="76532"/>
                </a:lnTo>
                <a:close/>
              </a:path>
              <a:path w="442595" h="439420">
                <a:moveTo>
                  <a:pt x="200167" y="61470"/>
                </a:moveTo>
                <a:lnTo>
                  <a:pt x="196114" y="61470"/>
                </a:lnTo>
                <a:lnTo>
                  <a:pt x="196114" y="64314"/>
                </a:lnTo>
                <a:lnTo>
                  <a:pt x="200167" y="64314"/>
                </a:lnTo>
                <a:lnTo>
                  <a:pt x="200167" y="61470"/>
                </a:lnTo>
                <a:close/>
              </a:path>
              <a:path w="442595" h="439420">
                <a:moveTo>
                  <a:pt x="185079" y="64314"/>
                </a:moveTo>
                <a:lnTo>
                  <a:pt x="184292" y="64785"/>
                </a:lnTo>
                <a:lnTo>
                  <a:pt x="183097" y="65163"/>
                </a:lnTo>
                <a:lnTo>
                  <a:pt x="181839" y="65520"/>
                </a:lnTo>
                <a:lnTo>
                  <a:pt x="182639" y="65940"/>
                </a:lnTo>
                <a:lnTo>
                  <a:pt x="183542" y="66372"/>
                </a:lnTo>
                <a:lnTo>
                  <a:pt x="184292" y="66372"/>
                </a:lnTo>
                <a:lnTo>
                  <a:pt x="184673" y="65940"/>
                </a:lnTo>
                <a:lnTo>
                  <a:pt x="185079" y="65163"/>
                </a:lnTo>
                <a:lnTo>
                  <a:pt x="185079" y="64314"/>
                </a:lnTo>
                <a:close/>
              </a:path>
              <a:path w="442595" h="439420">
                <a:moveTo>
                  <a:pt x="193220" y="72467"/>
                </a:moveTo>
                <a:lnTo>
                  <a:pt x="192406" y="72835"/>
                </a:lnTo>
                <a:lnTo>
                  <a:pt x="191225" y="73281"/>
                </a:lnTo>
                <a:lnTo>
                  <a:pt x="190033" y="73673"/>
                </a:lnTo>
                <a:lnTo>
                  <a:pt x="190883" y="74066"/>
                </a:lnTo>
                <a:lnTo>
                  <a:pt x="191607" y="74488"/>
                </a:lnTo>
                <a:lnTo>
                  <a:pt x="192406" y="74488"/>
                </a:lnTo>
                <a:lnTo>
                  <a:pt x="192863" y="74066"/>
                </a:lnTo>
                <a:lnTo>
                  <a:pt x="193220" y="73281"/>
                </a:lnTo>
                <a:lnTo>
                  <a:pt x="193220" y="72467"/>
                </a:lnTo>
                <a:close/>
              </a:path>
              <a:path w="442595" h="439420">
                <a:moveTo>
                  <a:pt x="246687" y="12207"/>
                </a:moveTo>
                <a:lnTo>
                  <a:pt x="244083" y="13007"/>
                </a:lnTo>
                <a:lnTo>
                  <a:pt x="243777" y="14655"/>
                </a:lnTo>
                <a:lnTo>
                  <a:pt x="245074" y="15062"/>
                </a:lnTo>
                <a:lnTo>
                  <a:pt x="245847" y="15458"/>
                </a:lnTo>
                <a:lnTo>
                  <a:pt x="246687" y="15825"/>
                </a:lnTo>
                <a:lnTo>
                  <a:pt x="246687" y="12207"/>
                </a:lnTo>
                <a:close/>
              </a:path>
              <a:path w="442595" h="439420">
                <a:moveTo>
                  <a:pt x="284584" y="23980"/>
                </a:moveTo>
                <a:lnTo>
                  <a:pt x="283745" y="24396"/>
                </a:lnTo>
                <a:lnTo>
                  <a:pt x="282500" y="24829"/>
                </a:lnTo>
                <a:lnTo>
                  <a:pt x="281358" y="24829"/>
                </a:lnTo>
                <a:lnTo>
                  <a:pt x="281358" y="26085"/>
                </a:lnTo>
                <a:lnTo>
                  <a:pt x="280861" y="27280"/>
                </a:lnTo>
                <a:lnTo>
                  <a:pt x="280504" y="28054"/>
                </a:lnTo>
                <a:lnTo>
                  <a:pt x="282172" y="28054"/>
                </a:lnTo>
                <a:lnTo>
                  <a:pt x="285358" y="27280"/>
                </a:lnTo>
                <a:lnTo>
                  <a:pt x="285246" y="26085"/>
                </a:lnTo>
                <a:lnTo>
                  <a:pt x="284584" y="23980"/>
                </a:lnTo>
                <a:close/>
              </a:path>
              <a:path w="442595" h="439420">
                <a:moveTo>
                  <a:pt x="148349" y="191390"/>
                </a:moveTo>
                <a:lnTo>
                  <a:pt x="147157" y="191390"/>
                </a:lnTo>
                <a:lnTo>
                  <a:pt x="147157" y="192585"/>
                </a:lnTo>
                <a:lnTo>
                  <a:pt x="146776" y="193852"/>
                </a:lnTo>
                <a:lnTo>
                  <a:pt x="146444" y="194604"/>
                </a:lnTo>
                <a:lnTo>
                  <a:pt x="147157" y="194604"/>
                </a:lnTo>
                <a:lnTo>
                  <a:pt x="147996" y="194198"/>
                </a:lnTo>
                <a:lnTo>
                  <a:pt x="148349" y="193852"/>
                </a:lnTo>
                <a:lnTo>
                  <a:pt x="148349" y="191390"/>
                </a:lnTo>
                <a:close/>
              </a:path>
              <a:path w="442595" h="439420">
                <a:moveTo>
                  <a:pt x="150498" y="190552"/>
                </a:moveTo>
                <a:lnTo>
                  <a:pt x="150027" y="190972"/>
                </a:lnTo>
                <a:lnTo>
                  <a:pt x="149264" y="191390"/>
                </a:lnTo>
                <a:lnTo>
                  <a:pt x="148349" y="191390"/>
                </a:lnTo>
                <a:lnTo>
                  <a:pt x="148349" y="193852"/>
                </a:lnTo>
                <a:lnTo>
                  <a:pt x="149264" y="193384"/>
                </a:lnTo>
                <a:lnTo>
                  <a:pt x="149684" y="192585"/>
                </a:lnTo>
                <a:lnTo>
                  <a:pt x="150498" y="190552"/>
                </a:lnTo>
                <a:close/>
              </a:path>
              <a:path w="442595" h="439420">
                <a:moveTo>
                  <a:pt x="148349" y="60707"/>
                </a:moveTo>
                <a:lnTo>
                  <a:pt x="147626" y="61113"/>
                </a:lnTo>
                <a:lnTo>
                  <a:pt x="145977" y="61113"/>
                </a:lnTo>
                <a:lnTo>
                  <a:pt x="145977" y="64785"/>
                </a:lnTo>
                <a:lnTo>
                  <a:pt x="146776" y="65163"/>
                </a:lnTo>
                <a:lnTo>
                  <a:pt x="147626" y="65163"/>
                </a:lnTo>
                <a:lnTo>
                  <a:pt x="148349" y="65520"/>
                </a:lnTo>
                <a:lnTo>
                  <a:pt x="148349" y="60707"/>
                </a:lnTo>
                <a:close/>
              </a:path>
              <a:path w="442595" h="439420">
                <a:moveTo>
                  <a:pt x="148871" y="60250"/>
                </a:moveTo>
                <a:lnTo>
                  <a:pt x="148349" y="60707"/>
                </a:lnTo>
                <a:lnTo>
                  <a:pt x="148349" y="65520"/>
                </a:lnTo>
                <a:lnTo>
                  <a:pt x="150498" y="65520"/>
                </a:lnTo>
                <a:lnTo>
                  <a:pt x="150027" y="63882"/>
                </a:lnTo>
                <a:lnTo>
                  <a:pt x="149684" y="62320"/>
                </a:lnTo>
                <a:lnTo>
                  <a:pt x="148871" y="60250"/>
                </a:lnTo>
                <a:close/>
              </a:path>
              <a:path w="442595" h="439420">
                <a:moveTo>
                  <a:pt x="59869" y="339573"/>
                </a:moveTo>
                <a:lnTo>
                  <a:pt x="57139" y="339573"/>
                </a:lnTo>
                <a:lnTo>
                  <a:pt x="57139" y="342431"/>
                </a:lnTo>
                <a:lnTo>
                  <a:pt x="57557" y="342849"/>
                </a:lnTo>
                <a:lnTo>
                  <a:pt x="58331" y="343194"/>
                </a:lnTo>
                <a:lnTo>
                  <a:pt x="59869" y="343688"/>
                </a:lnTo>
                <a:lnTo>
                  <a:pt x="59869" y="339573"/>
                </a:lnTo>
                <a:close/>
              </a:path>
              <a:path w="442595" h="439420">
                <a:moveTo>
                  <a:pt x="57139" y="339573"/>
                </a:moveTo>
                <a:lnTo>
                  <a:pt x="55829" y="339573"/>
                </a:lnTo>
                <a:lnTo>
                  <a:pt x="56286" y="340804"/>
                </a:lnTo>
                <a:lnTo>
                  <a:pt x="56692" y="341657"/>
                </a:lnTo>
                <a:lnTo>
                  <a:pt x="57139" y="342431"/>
                </a:lnTo>
                <a:lnTo>
                  <a:pt x="57139" y="339573"/>
                </a:lnTo>
                <a:close/>
              </a:path>
              <a:path w="442595" h="439420">
                <a:moveTo>
                  <a:pt x="58662" y="216220"/>
                </a:moveTo>
                <a:lnTo>
                  <a:pt x="58331" y="216561"/>
                </a:lnTo>
                <a:lnTo>
                  <a:pt x="57557" y="216561"/>
                </a:lnTo>
                <a:lnTo>
                  <a:pt x="57139" y="217044"/>
                </a:lnTo>
                <a:lnTo>
                  <a:pt x="57139" y="219877"/>
                </a:lnTo>
                <a:lnTo>
                  <a:pt x="58662" y="220334"/>
                </a:lnTo>
                <a:lnTo>
                  <a:pt x="58662" y="216220"/>
                </a:lnTo>
                <a:close/>
              </a:path>
              <a:path w="442595" h="439420">
                <a:moveTo>
                  <a:pt x="57139" y="217044"/>
                </a:moveTo>
                <a:lnTo>
                  <a:pt x="56286" y="217490"/>
                </a:lnTo>
                <a:lnTo>
                  <a:pt x="55030" y="217490"/>
                </a:lnTo>
                <a:lnTo>
                  <a:pt x="54190" y="217843"/>
                </a:lnTo>
                <a:lnTo>
                  <a:pt x="54190" y="219469"/>
                </a:lnTo>
                <a:lnTo>
                  <a:pt x="57139" y="219877"/>
                </a:lnTo>
                <a:lnTo>
                  <a:pt x="57139" y="217044"/>
                </a:lnTo>
                <a:close/>
              </a:path>
              <a:path w="442595" h="439420">
                <a:moveTo>
                  <a:pt x="65700" y="201548"/>
                </a:moveTo>
                <a:lnTo>
                  <a:pt x="62384" y="201996"/>
                </a:lnTo>
                <a:lnTo>
                  <a:pt x="60783" y="203989"/>
                </a:lnTo>
                <a:lnTo>
                  <a:pt x="57139" y="205588"/>
                </a:lnTo>
                <a:lnTo>
                  <a:pt x="57139" y="210924"/>
                </a:lnTo>
                <a:lnTo>
                  <a:pt x="57863" y="212572"/>
                </a:lnTo>
                <a:lnTo>
                  <a:pt x="59109" y="214210"/>
                </a:lnTo>
                <a:lnTo>
                  <a:pt x="61203" y="217044"/>
                </a:lnTo>
                <a:lnTo>
                  <a:pt x="64836" y="217044"/>
                </a:lnTo>
                <a:lnTo>
                  <a:pt x="65253" y="215355"/>
                </a:lnTo>
                <a:lnTo>
                  <a:pt x="65700" y="213349"/>
                </a:lnTo>
                <a:lnTo>
                  <a:pt x="66028" y="211316"/>
                </a:lnTo>
                <a:lnTo>
                  <a:pt x="67731" y="210924"/>
                </a:lnTo>
                <a:lnTo>
                  <a:pt x="69368" y="210517"/>
                </a:lnTo>
                <a:lnTo>
                  <a:pt x="70971" y="210035"/>
                </a:lnTo>
                <a:lnTo>
                  <a:pt x="68875" y="209652"/>
                </a:lnTo>
                <a:lnTo>
                  <a:pt x="66831" y="208879"/>
                </a:lnTo>
                <a:lnTo>
                  <a:pt x="64441" y="208051"/>
                </a:lnTo>
                <a:lnTo>
                  <a:pt x="65253" y="203989"/>
                </a:lnTo>
                <a:lnTo>
                  <a:pt x="65700" y="201548"/>
                </a:lnTo>
                <a:close/>
              </a:path>
              <a:path w="442595" h="439420">
                <a:moveTo>
                  <a:pt x="57139" y="205588"/>
                </a:moveTo>
                <a:lnTo>
                  <a:pt x="56692" y="206020"/>
                </a:lnTo>
                <a:lnTo>
                  <a:pt x="55829" y="206020"/>
                </a:lnTo>
                <a:lnTo>
                  <a:pt x="55476" y="206452"/>
                </a:lnTo>
                <a:lnTo>
                  <a:pt x="55476" y="208547"/>
                </a:lnTo>
                <a:lnTo>
                  <a:pt x="57139" y="210924"/>
                </a:lnTo>
                <a:lnTo>
                  <a:pt x="57139" y="205588"/>
                </a:lnTo>
                <a:close/>
              </a:path>
              <a:path w="442595" h="439420">
                <a:moveTo>
                  <a:pt x="58662" y="197498"/>
                </a:moveTo>
                <a:lnTo>
                  <a:pt x="58331" y="197916"/>
                </a:lnTo>
                <a:lnTo>
                  <a:pt x="57557" y="198313"/>
                </a:lnTo>
                <a:lnTo>
                  <a:pt x="57139" y="198691"/>
                </a:lnTo>
                <a:lnTo>
                  <a:pt x="57139" y="199544"/>
                </a:lnTo>
                <a:lnTo>
                  <a:pt x="57557" y="199900"/>
                </a:lnTo>
                <a:lnTo>
                  <a:pt x="58662" y="199900"/>
                </a:lnTo>
                <a:lnTo>
                  <a:pt x="58662" y="197498"/>
                </a:lnTo>
                <a:close/>
              </a:path>
              <a:path w="442595" h="439420">
                <a:moveTo>
                  <a:pt x="57139" y="198691"/>
                </a:moveTo>
                <a:lnTo>
                  <a:pt x="56692" y="198691"/>
                </a:lnTo>
                <a:lnTo>
                  <a:pt x="55829" y="199111"/>
                </a:lnTo>
                <a:lnTo>
                  <a:pt x="55476" y="199111"/>
                </a:lnTo>
                <a:lnTo>
                  <a:pt x="55829" y="199544"/>
                </a:lnTo>
                <a:lnTo>
                  <a:pt x="57139" y="199544"/>
                </a:lnTo>
                <a:lnTo>
                  <a:pt x="57139" y="198691"/>
                </a:lnTo>
                <a:close/>
              </a:path>
              <a:path w="442595" h="439420">
                <a:moveTo>
                  <a:pt x="59869" y="127482"/>
                </a:moveTo>
                <a:lnTo>
                  <a:pt x="58662" y="127482"/>
                </a:lnTo>
                <a:lnTo>
                  <a:pt x="57863" y="127839"/>
                </a:lnTo>
                <a:lnTo>
                  <a:pt x="57139" y="128689"/>
                </a:lnTo>
                <a:lnTo>
                  <a:pt x="57139" y="134010"/>
                </a:lnTo>
                <a:lnTo>
                  <a:pt x="58331" y="134405"/>
                </a:lnTo>
                <a:lnTo>
                  <a:pt x="59869" y="134405"/>
                </a:lnTo>
                <a:lnTo>
                  <a:pt x="61963" y="134010"/>
                </a:lnTo>
                <a:lnTo>
                  <a:pt x="61963" y="133123"/>
                </a:lnTo>
                <a:lnTo>
                  <a:pt x="63640" y="131053"/>
                </a:lnTo>
                <a:lnTo>
                  <a:pt x="59869" y="127482"/>
                </a:lnTo>
                <a:close/>
              </a:path>
              <a:path w="442595" h="439420">
                <a:moveTo>
                  <a:pt x="57139" y="128689"/>
                </a:moveTo>
                <a:lnTo>
                  <a:pt x="54190" y="130290"/>
                </a:lnTo>
                <a:lnTo>
                  <a:pt x="53839" y="133123"/>
                </a:lnTo>
                <a:lnTo>
                  <a:pt x="57139" y="134010"/>
                </a:lnTo>
                <a:lnTo>
                  <a:pt x="57139" y="128689"/>
                </a:lnTo>
                <a:close/>
              </a:path>
              <a:path w="442595" h="439420">
                <a:moveTo>
                  <a:pt x="120294" y="417372"/>
                </a:moveTo>
                <a:lnTo>
                  <a:pt x="119876" y="417794"/>
                </a:lnTo>
                <a:lnTo>
                  <a:pt x="119002" y="418200"/>
                </a:lnTo>
                <a:lnTo>
                  <a:pt x="118278" y="418579"/>
                </a:lnTo>
                <a:lnTo>
                  <a:pt x="119484" y="419025"/>
                </a:lnTo>
                <a:lnTo>
                  <a:pt x="120676" y="419381"/>
                </a:lnTo>
                <a:lnTo>
                  <a:pt x="121489" y="419381"/>
                </a:lnTo>
                <a:lnTo>
                  <a:pt x="121057" y="419025"/>
                </a:lnTo>
                <a:lnTo>
                  <a:pt x="120294" y="417372"/>
                </a:lnTo>
                <a:close/>
              </a:path>
              <a:path w="442595" h="439420">
                <a:moveTo>
                  <a:pt x="89726" y="428421"/>
                </a:moveTo>
                <a:lnTo>
                  <a:pt x="85586" y="429605"/>
                </a:lnTo>
                <a:lnTo>
                  <a:pt x="81130" y="434861"/>
                </a:lnTo>
                <a:lnTo>
                  <a:pt x="81130" y="438544"/>
                </a:lnTo>
                <a:lnTo>
                  <a:pt x="92179" y="438951"/>
                </a:lnTo>
                <a:lnTo>
                  <a:pt x="94183" y="437720"/>
                </a:lnTo>
                <a:lnTo>
                  <a:pt x="94183" y="430872"/>
                </a:lnTo>
                <a:lnTo>
                  <a:pt x="90846" y="430872"/>
                </a:lnTo>
                <a:lnTo>
                  <a:pt x="90501" y="429973"/>
                </a:lnTo>
                <a:lnTo>
                  <a:pt x="90083" y="429199"/>
                </a:lnTo>
                <a:lnTo>
                  <a:pt x="89726" y="428421"/>
                </a:lnTo>
                <a:close/>
              </a:path>
              <a:path w="442595" h="439420">
                <a:moveTo>
                  <a:pt x="70971" y="428410"/>
                </a:moveTo>
                <a:lnTo>
                  <a:pt x="66831" y="428410"/>
                </a:lnTo>
                <a:lnTo>
                  <a:pt x="66831" y="431229"/>
                </a:lnTo>
                <a:lnTo>
                  <a:pt x="70971" y="431229"/>
                </a:lnTo>
                <a:lnTo>
                  <a:pt x="70971" y="428410"/>
                </a:lnTo>
                <a:close/>
              </a:path>
              <a:path w="442595" h="439420">
                <a:moveTo>
                  <a:pt x="142304" y="433641"/>
                </a:moveTo>
                <a:lnTo>
                  <a:pt x="139029" y="434455"/>
                </a:lnTo>
                <a:lnTo>
                  <a:pt x="135752" y="435305"/>
                </a:lnTo>
                <a:lnTo>
                  <a:pt x="132130" y="435676"/>
                </a:lnTo>
                <a:lnTo>
                  <a:pt x="136577" y="437273"/>
                </a:lnTo>
                <a:lnTo>
                  <a:pt x="141048" y="436920"/>
                </a:lnTo>
                <a:lnTo>
                  <a:pt x="141480" y="436143"/>
                </a:lnTo>
                <a:lnTo>
                  <a:pt x="142304" y="433641"/>
                </a:lnTo>
                <a:close/>
              </a:path>
              <a:path w="442595" h="439420">
                <a:moveTo>
                  <a:pt x="114148" y="433641"/>
                </a:moveTo>
                <a:lnTo>
                  <a:pt x="112104" y="434861"/>
                </a:lnTo>
                <a:lnTo>
                  <a:pt x="111431" y="437720"/>
                </a:lnTo>
                <a:lnTo>
                  <a:pt x="115345" y="437720"/>
                </a:lnTo>
                <a:lnTo>
                  <a:pt x="114974" y="436525"/>
                </a:lnTo>
                <a:lnTo>
                  <a:pt x="114566" y="435305"/>
                </a:lnTo>
                <a:lnTo>
                  <a:pt x="114148" y="433641"/>
                </a:lnTo>
                <a:close/>
              </a:path>
              <a:path w="442595" h="439420">
                <a:moveTo>
                  <a:pt x="143511" y="190552"/>
                </a:moveTo>
                <a:lnTo>
                  <a:pt x="140681" y="190552"/>
                </a:lnTo>
                <a:lnTo>
                  <a:pt x="140681" y="193384"/>
                </a:lnTo>
                <a:lnTo>
                  <a:pt x="142304" y="192952"/>
                </a:lnTo>
                <a:lnTo>
                  <a:pt x="144757" y="192214"/>
                </a:lnTo>
                <a:lnTo>
                  <a:pt x="144364" y="191796"/>
                </a:lnTo>
                <a:lnTo>
                  <a:pt x="143917" y="191390"/>
                </a:lnTo>
                <a:lnTo>
                  <a:pt x="143511" y="190552"/>
                </a:lnTo>
                <a:close/>
              </a:path>
              <a:path w="442595" h="439420">
                <a:moveTo>
                  <a:pt x="138205" y="206844"/>
                </a:moveTo>
                <a:lnTo>
                  <a:pt x="134216" y="206844"/>
                </a:lnTo>
                <a:lnTo>
                  <a:pt x="134216" y="210924"/>
                </a:lnTo>
                <a:lnTo>
                  <a:pt x="135752" y="210924"/>
                </a:lnTo>
                <a:lnTo>
                  <a:pt x="137466" y="210517"/>
                </a:lnTo>
                <a:lnTo>
                  <a:pt x="138647" y="210035"/>
                </a:lnTo>
                <a:lnTo>
                  <a:pt x="138647" y="208051"/>
                </a:lnTo>
                <a:lnTo>
                  <a:pt x="138205" y="206844"/>
                </a:lnTo>
                <a:close/>
              </a:path>
              <a:path w="442595" h="439420">
                <a:moveTo>
                  <a:pt x="107201" y="238582"/>
                </a:moveTo>
                <a:lnTo>
                  <a:pt x="105613" y="239447"/>
                </a:lnTo>
                <a:lnTo>
                  <a:pt x="101588" y="241023"/>
                </a:lnTo>
                <a:lnTo>
                  <a:pt x="101107" y="242647"/>
                </a:lnTo>
                <a:lnTo>
                  <a:pt x="100699" y="244299"/>
                </a:lnTo>
                <a:lnTo>
                  <a:pt x="100307" y="245504"/>
                </a:lnTo>
                <a:lnTo>
                  <a:pt x="103976" y="244299"/>
                </a:lnTo>
                <a:lnTo>
                  <a:pt x="106899" y="244299"/>
                </a:lnTo>
                <a:lnTo>
                  <a:pt x="107201" y="238582"/>
                </a:lnTo>
                <a:close/>
              </a:path>
              <a:path w="442595" h="439420">
                <a:moveTo>
                  <a:pt x="106899" y="244299"/>
                </a:moveTo>
                <a:lnTo>
                  <a:pt x="103976" y="244299"/>
                </a:lnTo>
                <a:lnTo>
                  <a:pt x="106859" y="245059"/>
                </a:lnTo>
                <a:lnTo>
                  <a:pt x="106899" y="244299"/>
                </a:lnTo>
                <a:close/>
              </a:path>
              <a:path w="442595" h="439420">
                <a:moveTo>
                  <a:pt x="116575" y="177509"/>
                </a:moveTo>
                <a:lnTo>
                  <a:pt x="114148" y="177509"/>
                </a:lnTo>
                <a:lnTo>
                  <a:pt x="114974" y="180799"/>
                </a:lnTo>
                <a:lnTo>
                  <a:pt x="115345" y="181954"/>
                </a:lnTo>
                <a:lnTo>
                  <a:pt x="116575" y="182436"/>
                </a:lnTo>
                <a:lnTo>
                  <a:pt x="117019" y="182868"/>
                </a:lnTo>
                <a:lnTo>
                  <a:pt x="117882" y="182868"/>
                </a:lnTo>
                <a:lnTo>
                  <a:pt x="117400" y="181180"/>
                </a:lnTo>
                <a:lnTo>
                  <a:pt x="117019" y="179542"/>
                </a:lnTo>
                <a:lnTo>
                  <a:pt x="116575" y="177509"/>
                </a:lnTo>
                <a:close/>
              </a:path>
              <a:path w="442595" h="439420">
                <a:moveTo>
                  <a:pt x="110059" y="178704"/>
                </a:moveTo>
                <a:lnTo>
                  <a:pt x="107201" y="178704"/>
                </a:lnTo>
                <a:lnTo>
                  <a:pt x="108065" y="181954"/>
                </a:lnTo>
                <a:lnTo>
                  <a:pt x="108461" y="184873"/>
                </a:lnTo>
                <a:lnTo>
                  <a:pt x="108854" y="187365"/>
                </a:lnTo>
                <a:lnTo>
                  <a:pt x="110059" y="187365"/>
                </a:lnTo>
                <a:lnTo>
                  <a:pt x="110059" y="178704"/>
                </a:lnTo>
                <a:close/>
              </a:path>
              <a:path w="442595" h="439420">
                <a:moveTo>
                  <a:pt x="97791" y="181598"/>
                </a:moveTo>
                <a:lnTo>
                  <a:pt x="97424" y="181954"/>
                </a:lnTo>
                <a:lnTo>
                  <a:pt x="96674" y="182436"/>
                </a:lnTo>
                <a:lnTo>
                  <a:pt x="95850" y="182436"/>
                </a:lnTo>
                <a:lnTo>
                  <a:pt x="94946" y="186068"/>
                </a:lnTo>
                <a:lnTo>
                  <a:pt x="94183" y="190134"/>
                </a:lnTo>
                <a:lnTo>
                  <a:pt x="92952" y="193852"/>
                </a:lnTo>
                <a:lnTo>
                  <a:pt x="95850" y="197117"/>
                </a:lnTo>
                <a:lnTo>
                  <a:pt x="97031" y="196674"/>
                </a:lnTo>
                <a:lnTo>
                  <a:pt x="98668" y="190972"/>
                </a:lnTo>
                <a:lnTo>
                  <a:pt x="97791" y="181598"/>
                </a:lnTo>
                <a:close/>
              </a:path>
              <a:path w="442595" h="439420">
                <a:moveTo>
                  <a:pt x="85586" y="149021"/>
                </a:moveTo>
                <a:lnTo>
                  <a:pt x="84430" y="149404"/>
                </a:lnTo>
                <a:lnTo>
                  <a:pt x="83225" y="149849"/>
                </a:lnTo>
                <a:lnTo>
                  <a:pt x="82019" y="150216"/>
                </a:lnTo>
                <a:lnTo>
                  <a:pt x="83557" y="151880"/>
                </a:lnTo>
                <a:lnTo>
                  <a:pt x="84430" y="152337"/>
                </a:lnTo>
                <a:lnTo>
                  <a:pt x="85244" y="150216"/>
                </a:lnTo>
                <a:lnTo>
                  <a:pt x="85586" y="149021"/>
                </a:lnTo>
                <a:close/>
              </a:path>
              <a:path w="442595" h="439420">
                <a:moveTo>
                  <a:pt x="104382" y="116852"/>
                </a:moveTo>
                <a:lnTo>
                  <a:pt x="103126" y="117248"/>
                </a:lnTo>
                <a:lnTo>
                  <a:pt x="101588" y="117690"/>
                </a:lnTo>
                <a:lnTo>
                  <a:pt x="99886" y="117690"/>
                </a:lnTo>
                <a:lnTo>
                  <a:pt x="99886" y="121323"/>
                </a:lnTo>
                <a:lnTo>
                  <a:pt x="105271" y="121323"/>
                </a:lnTo>
                <a:lnTo>
                  <a:pt x="105271" y="120106"/>
                </a:lnTo>
                <a:lnTo>
                  <a:pt x="104778" y="118479"/>
                </a:lnTo>
                <a:lnTo>
                  <a:pt x="104382" y="116852"/>
                </a:lnTo>
                <a:close/>
              </a:path>
              <a:path w="442595" h="439420">
                <a:moveTo>
                  <a:pt x="78704" y="118098"/>
                </a:moveTo>
                <a:lnTo>
                  <a:pt x="74564" y="118098"/>
                </a:lnTo>
                <a:lnTo>
                  <a:pt x="74564" y="122187"/>
                </a:lnTo>
                <a:lnTo>
                  <a:pt x="75820" y="122187"/>
                </a:lnTo>
                <a:lnTo>
                  <a:pt x="77076" y="121744"/>
                </a:lnTo>
                <a:lnTo>
                  <a:pt x="77864" y="121323"/>
                </a:lnTo>
                <a:lnTo>
                  <a:pt x="78296" y="120473"/>
                </a:lnTo>
                <a:lnTo>
                  <a:pt x="78704" y="119228"/>
                </a:lnTo>
                <a:lnTo>
                  <a:pt x="78704" y="118098"/>
                </a:lnTo>
                <a:close/>
              </a:path>
              <a:path w="442595" h="439420">
                <a:moveTo>
                  <a:pt x="85586" y="119228"/>
                </a:moveTo>
                <a:lnTo>
                  <a:pt x="85586" y="122543"/>
                </a:lnTo>
                <a:lnTo>
                  <a:pt x="85244" y="124221"/>
                </a:lnTo>
                <a:lnTo>
                  <a:pt x="86476" y="124588"/>
                </a:lnTo>
                <a:lnTo>
                  <a:pt x="87375" y="124970"/>
                </a:lnTo>
                <a:lnTo>
                  <a:pt x="88153" y="124970"/>
                </a:lnTo>
                <a:lnTo>
                  <a:pt x="88153" y="124221"/>
                </a:lnTo>
                <a:lnTo>
                  <a:pt x="89259" y="120881"/>
                </a:lnTo>
                <a:lnTo>
                  <a:pt x="85586" y="119228"/>
                </a:lnTo>
                <a:close/>
              </a:path>
              <a:path w="442595" h="439420">
                <a:moveTo>
                  <a:pt x="138205" y="28054"/>
                </a:moveTo>
                <a:lnTo>
                  <a:pt x="136984" y="28501"/>
                </a:lnTo>
                <a:lnTo>
                  <a:pt x="135752" y="28854"/>
                </a:lnTo>
                <a:lnTo>
                  <a:pt x="134496" y="29311"/>
                </a:lnTo>
                <a:lnTo>
                  <a:pt x="135307" y="30139"/>
                </a:lnTo>
                <a:lnTo>
                  <a:pt x="136245" y="30952"/>
                </a:lnTo>
                <a:lnTo>
                  <a:pt x="136984" y="31370"/>
                </a:lnTo>
                <a:lnTo>
                  <a:pt x="137466" y="30495"/>
                </a:lnTo>
                <a:lnTo>
                  <a:pt x="138205" y="28054"/>
                </a:lnTo>
                <a:close/>
              </a:path>
              <a:path w="442595" h="439420">
                <a:moveTo>
                  <a:pt x="146444" y="34545"/>
                </a:moveTo>
                <a:lnTo>
                  <a:pt x="142304" y="34545"/>
                </a:lnTo>
                <a:lnTo>
                  <a:pt x="142304" y="37414"/>
                </a:lnTo>
                <a:lnTo>
                  <a:pt x="145124" y="36640"/>
                </a:lnTo>
                <a:lnTo>
                  <a:pt x="146444" y="34545"/>
                </a:lnTo>
                <a:close/>
              </a:path>
              <a:path w="442595" h="439420">
                <a:moveTo>
                  <a:pt x="134216" y="50878"/>
                </a:moveTo>
                <a:lnTo>
                  <a:pt x="130036" y="50878"/>
                </a:lnTo>
                <a:lnTo>
                  <a:pt x="131331" y="54140"/>
                </a:lnTo>
                <a:lnTo>
                  <a:pt x="134216" y="54979"/>
                </a:lnTo>
                <a:lnTo>
                  <a:pt x="134216" y="50878"/>
                </a:lnTo>
                <a:close/>
              </a:path>
              <a:path w="442595" h="439420">
                <a:moveTo>
                  <a:pt x="132563" y="56581"/>
                </a:moveTo>
                <a:lnTo>
                  <a:pt x="130036" y="56581"/>
                </a:lnTo>
                <a:lnTo>
                  <a:pt x="130036" y="60250"/>
                </a:lnTo>
                <a:lnTo>
                  <a:pt x="134216" y="60250"/>
                </a:lnTo>
                <a:lnTo>
                  <a:pt x="133733" y="59043"/>
                </a:lnTo>
                <a:lnTo>
                  <a:pt x="133311" y="57762"/>
                </a:lnTo>
                <a:lnTo>
                  <a:pt x="132563" y="56581"/>
                </a:lnTo>
                <a:close/>
              </a:path>
              <a:path w="442595" h="439420">
                <a:moveTo>
                  <a:pt x="138205" y="80657"/>
                </a:moveTo>
                <a:lnTo>
                  <a:pt x="137466" y="81053"/>
                </a:lnTo>
                <a:lnTo>
                  <a:pt x="136245" y="81395"/>
                </a:lnTo>
                <a:lnTo>
                  <a:pt x="134964" y="81395"/>
                </a:lnTo>
                <a:lnTo>
                  <a:pt x="134964" y="83073"/>
                </a:lnTo>
                <a:lnTo>
                  <a:pt x="134496" y="84686"/>
                </a:lnTo>
                <a:lnTo>
                  <a:pt x="134216" y="85877"/>
                </a:lnTo>
                <a:lnTo>
                  <a:pt x="136245" y="85877"/>
                </a:lnTo>
                <a:lnTo>
                  <a:pt x="140224" y="85090"/>
                </a:lnTo>
                <a:lnTo>
                  <a:pt x="140681" y="84175"/>
                </a:lnTo>
                <a:lnTo>
                  <a:pt x="140681" y="81838"/>
                </a:lnTo>
                <a:lnTo>
                  <a:pt x="139802" y="81395"/>
                </a:lnTo>
                <a:lnTo>
                  <a:pt x="139029" y="81053"/>
                </a:lnTo>
                <a:lnTo>
                  <a:pt x="138205" y="80657"/>
                </a:lnTo>
                <a:close/>
              </a:path>
              <a:path w="442595" h="439420">
                <a:moveTo>
                  <a:pt x="51804" y="165369"/>
                </a:moveTo>
                <a:lnTo>
                  <a:pt x="49367" y="166143"/>
                </a:lnTo>
                <a:lnTo>
                  <a:pt x="48488" y="168149"/>
                </a:lnTo>
                <a:lnTo>
                  <a:pt x="49734" y="168530"/>
                </a:lnTo>
                <a:lnTo>
                  <a:pt x="50954" y="168936"/>
                </a:lnTo>
                <a:lnTo>
                  <a:pt x="51804" y="169369"/>
                </a:lnTo>
                <a:lnTo>
                  <a:pt x="51804" y="165369"/>
                </a:lnTo>
                <a:close/>
              </a:path>
              <a:path w="442595" h="439420">
                <a:moveTo>
                  <a:pt x="54673" y="186486"/>
                </a:moveTo>
                <a:lnTo>
                  <a:pt x="53839" y="186908"/>
                </a:lnTo>
                <a:lnTo>
                  <a:pt x="53011" y="187365"/>
                </a:lnTo>
                <a:lnTo>
                  <a:pt x="51804" y="187707"/>
                </a:lnTo>
                <a:lnTo>
                  <a:pt x="51337" y="189359"/>
                </a:lnTo>
                <a:lnTo>
                  <a:pt x="50954" y="190552"/>
                </a:lnTo>
                <a:lnTo>
                  <a:pt x="50598" y="191796"/>
                </a:lnTo>
                <a:lnTo>
                  <a:pt x="54673" y="191796"/>
                </a:lnTo>
                <a:lnTo>
                  <a:pt x="54673" y="186486"/>
                </a:lnTo>
                <a:close/>
              </a:path>
              <a:path w="442595" h="439420">
                <a:moveTo>
                  <a:pt x="19659" y="421438"/>
                </a:moveTo>
                <a:lnTo>
                  <a:pt x="7355" y="421438"/>
                </a:lnTo>
                <a:lnTo>
                  <a:pt x="7355" y="424270"/>
                </a:lnTo>
                <a:lnTo>
                  <a:pt x="19659" y="424270"/>
                </a:lnTo>
                <a:lnTo>
                  <a:pt x="19659" y="421438"/>
                </a:lnTo>
                <a:close/>
              </a:path>
              <a:path w="442595" h="439420">
                <a:moveTo>
                  <a:pt x="14263" y="416130"/>
                </a:moveTo>
                <a:lnTo>
                  <a:pt x="8982" y="416130"/>
                </a:lnTo>
                <a:lnTo>
                  <a:pt x="10621" y="419381"/>
                </a:lnTo>
                <a:lnTo>
                  <a:pt x="11062" y="421055"/>
                </a:lnTo>
                <a:lnTo>
                  <a:pt x="9806" y="421438"/>
                </a:lnTo>
                <a:lnTo>
                  <a:pt x="13425" y="421438"/>
                </a:lnTo>
                <a:lnTo>
                  <a:pt x="14263" y="418200"/>
                </a:lnTo>
                <a:lnTo>
                  <a:pt x="14263" y="416130"/>
                </a:lnTo>
                <a:close/>
              </a:path>
              <a:path w="442595" h="439420">
                <a:moveTo>
                  <a:pt x="4942" y="416130"/>
                </a:moveTo>
                <a:lnTo>
                  <a:pt x="3251" y="416930"/>
                </a:lnTo>
                <a:lnTo>
                  <a:pt x="1718" y="417372"/>
                </a:lnTo>
                <a:lnTo>
                  <a:pt x="0" y="417794"/>
                </a:lnTo>
                <a:lnTo>
                  <a:pt x="3251" y="418579"/>
                </a:lnTo>
                <a:lnTo>
                  <a:pt x="4942" y="419025"/>
                </a:lnTo>
                <a:lnTo>
                  <a:pt x="4942" y="416130"/>
                </a:lnTo>
                <a:close/>
              </a:path>
            </a:pathLst>
          </a:custGeom>
          <a:solidFill>
            <a:srgbClr val="213B82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7" name="object 7"/>
          <p:cNvSpPr/>
          <p:nvPr/>
        </p:nvSpPr>
        <p:spPr>
          <a:xfrm>
            <a:off x="1701695" y="6346165"/>
            <a:ext cx="4899" cy="3266"/>
          </a:xfrm>
          <a:custGeom>
            <a:avLst/>
            <a:gdLst/>
            <a:ahLst/>
            <a:cxnLst/>
            <a:rect l="l" t="t" r="r" b="b"/>
            <a:pathLst>
              <a:path w="3810" h="2539">
                <a:moveTo>
                  <a:pt x="3224" y="0"/>
                </a:moveTo>
                <a:lnTo>
                  <a:pt x="2451" y="380"/>
                </a:lnTo>
                <a:lnTo>
                  <a:pt x="0" y="1169"/>
                </a:lnTo>
                <a:lnTo>
                  <a:pt x="1587" y="2033"/>
                </a:lnTo>
                <a:lnTo>
                  <a:pt x="2019" y="2033"/>
                </a:lnTo>
                <a:lnTo>
                  <a:pt x="2451" y="1601"/>
                </a:lnTo>
                <a:lnTo>
                  <a:pt x="2933" y="773"/>
                </a:lnTo>
                <a:lnTo>
                  <a:pt x="32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8" name="object 8"/>
          <p:cNvSpPr/>
          <p:nvPr/>
        </p:nvSpPr>
        <p:spPr>
          <a:xfrm>
            <a:off x="1695881" y="6356065"/>
            <a:ext cx="6531" cy="3266"/>
          </a:xfrm>
          <a:custGeom>
            <a:avLst/>
            <a:gdLst/>
            <a:ahLst/>
            <a:cxnLst/>
            <a:rect l="l" t="t" r="r" b="b"/>
            <a:pathLst>
              <a:path w="5079" h="2539">
                <a:moveTo>
                  <a:pt x="4075" y="0"/>
                </a:moveTo>
                <a:lnTo>
                  <a:pt x="2884" y="814"/>
                </a:lnTo>
                <a:lnTo>
                  <a:pt x="1624" y="1612"/>
                </a:lnTo>
                <a:lnTo>
                  <a:pt x="0" y="2058"/>
                </a:lnTo>
                <a:lnTo>
                  <a:pt x="3694" y="2058"/>
                </a:lnTo>
                <a:lnTo>
                  <a:pt x="4939" y="1612"/>
                </a:lnTo>
                <a:lnTo>
                  <a:pt x="4522" y="1195"/>
                </a:lnTo>
                <a:lnTo>
                  <a:pt x="4522" y="814"/>
                </a:lnTo>
                <a:lnTo>
                  <a:pt x="40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9" name="object 9"/>
          <p:cNvSpPr/>
          <p:nvPr/>
        </p:nvSpPr>
        <p:spPr>
          <a:xfrm>
            <a:off x="1599977" y="6364401"/>
            <a:ext cx="4082" cy="3266"/>
          </a:xfrm>
          <a:custGeom>
            <a:avLst/>
            <a:gdLst/>
            <a:ahLst/>
            <a:cxnLst/>
            <a:rect l="l" t="t" r="r" b="b"/>
            <a:pathLst>
              <a:path w="3175" h="2539">
                <a:moveTo>
                  <a:pt x="407" y="0"/>
                </a:moveTo>
                <a:lnTo>
                  <a:pt x="407" y="1638"/>
                </a:lnTo>
                <a:lnTo>
                  <a:pt x="0" y="2056"/>
                </a:lnTo>
                <a:lnTo>
                  <a:pt x="1170" y="2487"/>
                </a:lnTo>
                <a:lnTo>
                  <a:pt x="2848" y="2487"/>
                </a:lnTo>
                <a:lnTo>
                  <a:pt x="2085" y="1638"/>
                </a:lnTo>
                <a:lnTo>
                  <a:pt x="1170" y="875"/>
                </a:lnTo>
                <a:lnTo>
                  <a:pt x="4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0" name="object 10"/>
          <p:cNvSpPr/>
          <p:nvPr/>
        </p:nvSpPr>
        <p:spPr>
          <a:xfrm>
            <a:off x="1796627" y="6397890"/>
            <a:ext cx="20411" cy="25309"/>
          </a:xfrm>
          <a:custGeom>
            <a:avLst/>
            <a:gdLst/>
            <a:ahLst/>
            <a:cxnLst/>
            <a:rect l="l" t="t" r="r" b="b"/>
            <a:pathLst>
              <a:path w="15875" h="19685">
                <a:moveTo>
                  <a:pt x="14961" y="0"/>
                </a:moveTo>
                <a:lnTo>
                  <a:pt x="11747" y="2390"/>
                </a:lnTo>
                <a:lnTo>
                  <a:pt x="8892" y="4968"/>
                </a:lnTo>
                <a:lnTo>
                  <a:pt x="5260" y="6987"/>
                </a:lnTo>
                <a:lnTo>
                  <a:pt x="6134" y="8143"/>
                </a:lnTo>
                <a:lnTo>
                  <a:pt x="6857" y="8585"/>
                </a:lnTo>
                <a:lnTo>
                  <a:pt x="7305" y="9399"/>
                </a:lnTo>
                <a:lnTo>
                  <a:pt x="3657" y="12258"/>
                </a:lnTo>
                <a:lnTo>
                  <a:pt x="0" y="17538"/>
                </a:lnTo>
                <a:lnTo>
                  <a:pt x="6490" y="19573"/>
                </a:lnTo>
                <a:lnTo>
                  <a:pt x="9983" y="15507"/>
                </a:lnTo>
                <a:lnTo>
                  <a:pt x="15862" y="13920"/>
                </a:lnTo>
                <a:lnTo>
                  <a:pt x="15746" y="8143"/>
                </a:lnTo>
                <a:lnTo>
                  <a:pt x="15454" y="4968"/>
                </a:lnTo>
                <a:lnTo>
                  <a:pt x="149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1" name="object 11"/>
          <p:cNvSpPr/>
          <p:nvPr/>
        </p:nvSpPr>
        <p:spPr>
          <a:xfrm>
            <a:off x="1643944" y="6408350"/>
            <a:ext cx="3266" cy="4082"/>
          </a:xfrm>
          <a:custGeom>
            <a:avLst/>
            <a:gdLst/>
            <a:ahLst/>
            <a:cxnLst/>
            <a:rect l="l" t="t" r="r" b="b"/>
            <a:pathLst>
              <a:path w="2539" h="3175">
                <a:moveTo>
                  <a:pt x="2541" y="0"/>
                </a:moveTo>
                <a:lnTo>
                  <a:pt x="0" y="0"/>
                </a:lnTo>
                <a:lnTo>
                  <a:pt x="877" y="839"/>
                </a:lnTo>
                <a:lnTo>
                  <a:pt x="1230" y="2070"/>
                </a:lnTo>
                <a:lnTo>
                  <a:pt x="1677" y="2908"/>
                </a:lnTo>
                <a:lnTo>
                  <a:pt x="1677" y="2070"/>
                </a:lnTo>
                <a:lnTo>
                  <a:pt x="2058" y="839"/>
                </a:lnTo>
                <a:lnTo>
                  <a:pt x="25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2" name="object 12"/>
          <p:cNvSpPr/>
          <p:nvPr/>
        </p:nvSpPr>
        <p:spPr>
          <a:xfrm>
            <a:off x="1585906" y="6413123"/>
            <a:ext cx="8981" cy="10614"/>
          </a:xfrm>
          <a:custGeom>
            <a:avLst/>
            <a:gdLst/>
            <a:ahLst/>
            <a:cxnLst/>
            <a:rect l="l" t="t" r="r" b="b"/>
            <a:pathLst>
              <a:path w="6985" h="8254">
                <a:moveTo>
                  <a:pt x="5627" y="0"/>
                </a:moveTo>
                <a:lnTo>
                  <a:pt x="774" y="0"/>
                </a:lnTo>
                <a:lnTo>
                  <a:pt x="0" y="4470"/>
                </a:lnTo>
                <a:lnTo>
                  <a:pt x="1191" y="5687"/>
                </a:lnTo>
                <a:lnTo>
                  <a:pt x="1993" y="7721"/>
                </a:lnTo>
                <a:lnTo>
                  <a:pt x="4064" y="6108"/>
                </a:lnTo>
                <a:lnTo>
                  <a:pt x="5245" y="4089"/>
                </a:lnTo>
                <a:lnTo>
                  <a:pt x="6883" y="2080"/>
                </a:lnTo>
                <a:lnTo>
                  <a:pt x="6386" y="1673"/>
                </a:lnTo>
                <a:lnTo>
                  <a:pt x="6033" y="812"/>
                </a:lnTo>
                <a:lnTo>
                  <a:pt x="56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3" name="object 13"/>
          <p:cNvSpPr/>
          <p:nvPr/>
        </p:nvSpPr>
        <p:spPr>
          <a:xfrm>
            <a:off x="1624606" y="6421560"/>
            <a:ext cx="7348" cy="7348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4074" y="0"/>
                </a:moveTo>
                <a:lnTo>
                  <a:pt x="2094" y="1155"/>
                </a:lnTo>
                <a:lnTo>
                  <a:pt x="0" y="5623"/>
                </a:lnTo>
                <a:lnTo>
                  <a:pt x="5676" y="5623"/>
                </a:lnTo>
                <a:lnTo>
                  <a:pt x="5320" y="4063"/>
                </a:lnTo>
                <a:lnTo>
                  <a:pt x="4978" y="1954"/>
                </a:lnTo>
                <a:lnTo>
                  <a:pt x="40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4" name="object 14"/>
          <p:cNvSpPr/>
          <p:nvPr/>
        </p:nvSpPr>
        <p:spPr>
          <a:xfrm>
            <a:off x="1561654" y="6425175"/>
            <a:ext cx="25309" cy="38372"/>
          </a:xfrm>
          <a:custGeom>
            <a:avLst/>
            <a:gdLst/>
            <a:ahLst/>
            <a:cxnLst/>
            <a:rect l="l" t="t" r="r" b="b"/>
            <a:pathLst>
              <a:path w="19685" h="29845">
                <a:moveTo>
                  <a:pt x="4495" y="0"/>
                </a:moveTo>
                <a:lnTo>
                  <a:pt x="2857" y="814"/>
                </a:lnTo>
                <a:lnTo>
                  <a:pt x="2857" y="3671"/>
                </a:lnTo>
                <a:lnTo>
                  <a:pt x="0" y="7797"/>
                </a:lnTo>
                <a:lnTo>
                  <a:pt x="0" y="19569"/>
                </a:lnTo>
                <a:lnTo>
                  <a:pt x="902" y="29706"/>
                </a:lnTo>
                <a:lnTo>
                  <a:pt x="10262" y="29706"/>
                </a:lnTo>
                <a:lnTo>
                  <a:pt x="10629" y="27280"/>
                </a:lnTo>
                <a:lnTo>
                  <a:pt x="11926" y="23684"/>
                </a:lnTo>
                <a:lnTo>
                  <a:pt x="15493" y="21156"/>
                </a:lnTo>
                <a:lnTo>
                  <a:pt x="17890" y="21156"/>
                </a:lnTo>
                <a:lnTo>
                  <a:pt x="16985" y="19461"/>
                </a:lnTo>
                <a:lnTo>
                  <a:pt x="13155" y="13739"/>
                </a:lnTo>
                <a:lnTo>
                  <a:pt x="8780" y="7253"/>
                </a:lnTo>
                <a:lnTo>
                  <a:pt x="4495" y="0"/>
                </a:lnTo>
                <a:close/>
              </a:path>
              <a:path w="19685" h="29845">
                <a:moveTo>
                  <a:pt x="17890" y="21156"/>
                </a:moveTo>
                <a:lnTo>
                  <a:pt x="15493" y="21156"/>
                </a:lnTo>
                <a:lnTo>
                  <a:pt x="16779" y="23684"/>
                </a:lnTo>
                <a:lnTo>
                  <a:pt x="19634" y="24422"/>
                </a:lnTo>
                <a:lnTo>
                  <a:pt x="17890" y="211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5" name="object 15"/>
          <p:cNvSpPr/>
          <p:nvPr/>
        </p:nvSpPr>
        <p:spPr>
          <a:xfrm>
            <a:off x="1639330" y="6431973"/>
            <a:ext cx="7348" cy="14696"/>
          </a:xfrm>
          <a:custGeom>
            <a:avLst/>
            <a:gdLst/>
            <a:ahLst/>
            <a:cxnLst/>
            <a:rect l="l" t="t" r="r" b="b"/>
            <a:pathLst>
              <a:path w="5714" h="11429">
                <a:moveTo>
                  <a:pt x="734" y="0"/>
                </a:moveTo>
                <a:lnTo>
                  <a:pt x="0" y="2894"/>
                </a:lnTo>
                <a:lnTo>
                  <a:pt x="3224" y="11033"/>
                </a:lnTo>
                <a:lnTo>
                  <a:pt x="5269" y="6537"/>
                </a:lnTo>
                <a:lnTo>
                  <a:pt x="5269" y="2894"/>
                </a:lnTo>
                <a:lnTo>
                  <a:pt x="4124" y="2019"/>
                </a:lnTo>
                <a:lnTo>
                  <a:pt x="2396" y="1256"/>
                </a:lnTo>
                <a:lnTo>
                  <a:pt x="7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6" name="object 16"/>
          <p:cNvSpPr/>
          <p:nvPr/>
        </p:nvSpPr>
        <p:spPr>
          <a:xfrm>
            <a:off x="1588469" y="6431974"/>
            <a:ext cx="4899" cy="4082"/>
          </a:xfrm>
          <a:custGeom>
            <a:avLst/>
            <a:gdLst/>
            <a:ahLst/>
            <a:cxnLst/>
            <a:rect l="l" t="t" r="r" b="b"/>
            <a:pathLst>
              <a:path w="3810" h="3175">
                <a:moveTo>
                  <a:pt x="3633" y="0"/>
                </a:moveTo>
                <a:lnTo>
                  <a:pt x="2372" y="810"/>
                </a:lnTo>
                <a:lnTo>
                  <a:pt x="1588" y="1648"/>
                </a:lnTo>
                <a:lnTo>
                  <a:pt x="0" y="2513"/>
                </a:lnTo>
                <a:lnTo>
                  <a:pt x="1588" y="2894"/>
                </a:lnTo>
                <a:lnTo>
                  <a:pt x="3633" y="2894"/>
                </a:lnTo>
                <a:lnTo>
                  <a:pt x="36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7" name="object 17"/>
          <p:cNvSpPr/>
          <p:nvPr/>
        </p:nvSpPr>
        <p:spPr>
          <a:xfrm>
            <a:off x="1739974" y="6463355"/>
            <a:ext cx="5715" cy="9797"/>
          </a:xfrm>
          <a:custGeom>
            <a:avLst/>
            <a:gdLst/>
            <a:ahLst/>
            <a:cxnLst/>
            <a:rect l="l" t="t" r="r" b="b"/>
            <a:pathLst>
              <a:path w="4445" h="7620">
                <a:moveTo>
                  <a:pt x="3190" y="0"/>
                </a:moveTo>
                <a:lnTo>
                  <a:pt x="2376" y="482"/>
                </a:lnTo>
                <a:lnTo>
                  <a:pt x="1577" y="482"/>
                </a:lnTo>
                <a:lnTo>
                  <a:pt x="396" y="814"/>
                </a:lnTo>
                <a:lnTo>
                  <a:pt x="0" y="4038"/>
                </a:lnTo>
                <a:lnTo>
                  <a:pt x="1577" y="7340"/>
                </a:lnTo>
                <a:lnTo>
                  <a:pt x="4024" y="7340"/>
                </a:lnTo>
                <a:lnTo>
                  <a:pt x="3899" y="4038"/>
                </a:lnTo>
                <a:lnTo>
                  <a:pt x="3671" y="2476"/>
                </a:lnTo>
                <a:lnTo>
                  <a:pt x="31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8" name="object 18"/>
          <p:cNvSpPr/>
          <p:nvPr/>
        </p:nvSpPr>
        <p:spPr>
          <a:xfrm>
            <a:off x="1623093" y="6463356"/>
            <a:ext cx="7348" cy="7348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99" y="0"/>
                </a:moveTo>
                <a:lnTo>
                  <a:pt x="0" y="0"/>
                </a:lnTo>
                <a:lnTo>
                  <a:pt x="406" y="814"/>
                </a:lnTo>
                <a:lnTo>
                  <a:pt x="643" y="1666"/>
                </a:lnTo>
                <a:lnTo>
                  <a:pt x="763" y="2872"/>
                </a:lnTo>
                <a:lnTo>
                  <a:pt x="2462" y="3696"/>
                </a:lnTo>
                <a:lnTo>
                  <a:pt x="3999" y="4536"/>
                </a:lnTo>
                <a:lnTo>
                  <a:pt x="5255" y="5309"/>
                </a:lnTo>
                <a:lnTo>
                  <a:pt x="4862" y="3696"/>
                </a:lnTo>
                <a:lnTo>
                  <a:pt x="4456" y="1666"/>
                </a:lnTo>
                <a:lnTo>
                  <a:pt x="39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9" name="object 19"/>
          <p:cNvSpPr/>
          <p:nvPr/>
        </p:nvSpPr>
        <p:spPr>
          <a:xfrm>
            <a:off x="1640279" y="6465003"/>
            <a:ext cx="5715" cy="3266"/>
          </a:xfrm>
          <a:custGeom>
            <a:avLst/>
            <a:gdLst/>
            <a:ahLst/>
            <a:cxnLst/>
            <a:rect l="l" t="t" r="r" b="b"/>
            <a:pathLst>
              <a:path w="4445" h="2539">
                <a:moveTo>
                  <a:pt x="4089" y="0"/>
                </a:moveTo>
                <a:lnTo>
                  <a:pt x="0" y="0"/>
                </a:lnTo>
                <a:lnTo>
                  <a:pt x="0" y="2411"/>
                </a:lnTo>
                <a:lnTo>
                  <a:pt x="3390" y="1587"/>
                </a:lnTo>
                <a:lnTo>
                  <a:pt x="40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0" name="object 20"/>
          <p:cNvSpPr/>
          <p:nvPr/>
        </p:nvSpPr>
        <p:spPr>
          <a:xfrm>
            <a:off x="1638917" y="6471719"/>
            <a:ext cx="9797" cy="5715"/>
          </a:xfrm>
          <a:custGeom>
            <a:avLst/>
            <a:gdLst/>
            <a:ahLst/>
            <a:cxnLst/>
            <a:rect l="l" t="t" r="r" b="b"/>
            <a:pathLst>
              <a:path w="7620" h="4445">
                <a:moveTo>
                  <a:pt x="6451" y="0"/>
                </a:moveTo>
                <a:lnTo>
                  <a:pt x="4787" y="457"/>
                </a:lnTo>
                <a:lnTo>
                  <a:pt x="2336" y="835"/>
                </a:lnTo>
                <a:lnTo>
                  <a:pt x="0" y="835"/>
                </a:lnTo>
                <a:lnTo>
                  <a:pt x="2717" y="2095"/>
                </a:lnTo>
                <a:lnTo>
                  <a:pt x="5587" y="3312"/>
                </a:lnTo>
                <a:lnTo>
                  <a:pt x="7567" y="4089"/>
                </a:lnTo>
                <a:lnTo>
                  <a:pt x="6844" y="1638"/>
                </a:lnTo>
                <a:lnTo>
                  <a:pt x="64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1" name="object 21"/>
          <p:cNvSpPr/>
          <p:nvPr/>
        </p:nvSpPr>
        <p:spPr>
          <a:xfrm>
            <a:off x="1557006" y="6471719"/>
            <a:ext cx="31841" cy="44087"/>
          </a:xfrm>
          <a:custGeom>
            <a:avLst/>
            <a:gdLst/>
            <a:ahLst/>
            <a:cxnLst/>
            <a:rect l="l" t="t" r="r" b="b"/>
            <a:pathLst>
              <a:path w="24764" h="34289">
                <a:moveTo>
                  <a:pt x="9827" y="0"/>
                </a:moveTo>
                <a:lnTo>
                  <a:pt x="8114" y="5688"/>
                </a:lnTo>
                <a:lnTo>
                  <a:pt x="12138" y="9028"/>
                </a:lnTo>
                <a:lnTo>
                  <a:pt x="13067" y="11049"/>
                </a:lnTo>
                <a:lnTo>
                  <a:pt x="10144" y="13460"/>
                </a:lnTo>
                <a:lnTo>
                  <a:pt x="6958" y="15530"/>
                </a:lnTo>
                <a:lnTo>
                  <a:pt x="3616" y="17575"/>
                </a:lnTo>
                <a:lnTo>
                  <a:pt x="4074" y="19151"/>
                </a:lnTo>
                <a:lnTo>
                  <a:pt x="4074" y="21590"/>
                </a:lnTo>
                <a:lnTo>
                  <a:pt x="5651" y="22057"/>
                </a:lnTo>
                <a:lnTo>
                  <a:pt x="7315" y="22453"/>
                </a:lnTo>
                <a:lnTo>
                  <a:pt x="8571" y="22820"/>
                </a:lnTo>
                <a:lnTo>
                  <a:pt x="8571" y="26543"/>
                </a:lnTo>
                <a:lnTo>
                  <a:pt x="1179" y="30999"/>
                </a:lnTo>
                <a:lnTo>
                  <a:pt x="0" y="33844"/>
                </a:lnTo>
                <a:lnTo>
                  <a:pt x="8927" y="31951"/>
                </a:lnTo>
                <a:lnTo>
                  <a:pt x="14269" y="29372"/>
                </a:lnTo>
                <a:lnTo>
                  <a:pt x="16860" y="24352"/>
                </a:lnTo>
                <a:lnTo>
                  <a:pt x="17538" y="15138"/>
                </a:lnTo>
                <a:lnTo>
                  <a:pt x="20789" y="13460"/>
                </a:lnTo>
                <a:lnTo>
                  <a:pt x="24471" y="13460"/>
                </a:lnTo>
                <a:lnTo>
                  <a:pt x="24471" y="8139"/>
                </a:lnTo>
                <a:lnTo>
                  <a:pt x="20789" y="7783"/>
                </a:lnTo>
                <a:lnTo>
                  <a:pt x="17117" y="6145"/>
                </a:lnTo>
                <a:lnTo>
                  <a:pt x="98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2" name="object 22"/>
          <p:cNvSpPr/>
          <p:nvPr/>
        </p:nvSpPr>
        <p:spPr>
          <a:xfrm>
            <a:off x="1655525" y="6473387"/>
            <a:ext cx="10614" cy="5715"/>
          </a:xfrm>
          <a:custGeom>
            <a:avLst/>
            <a:gdLst/>
            <a:ahLst/>
            <a:cxnLst/>
            <a:rect l="l" t="t" r="r" b="b"/>
            <a:pathLst>
              <a:path w="8254" h="4445">
                <a:moveTo>
                  <a:pt x="2898" y="0"/>
                </a:moveTo>
                <a:lnTo>
                  <a:pt x="0" y="0"/>
                </a:lnTo>
                <a:lnTo>
                  <a:pt x="814" y="1612"/>
                </a:lnTo>
                <a:lnTo>
                  <a:pt x="1677" y="3175"/>
                </a:lnTo>
                <a:lnTo>
                  <a:pt x="2501" y="4391"/>
                </a:lnTo>
                <a:lnTo>
                  <a:pt x="7354" y="4391"/>
                </a:lnTo>
                <a:lnTo>
                  <a:pt x="7786" y="3632"/>
                </a:lnTo>
                <a:lnTo>
                  <a:pt x="8204" y="2792"/>
                </a:lnTo>
                <a:lnTo>
                  <a:pt x="8204" y="1612"/>
                </a:lnTo>
                <a:lnTo>
                  <a:pt x="4913" y="798"/>
                </a:lnTo>
                <a:lnTo>
                  <a:pt x="28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3" name="object 23"/>
          <p:cNvSpPr/>
          <p:nvPr/>
        </p:nvSpPr>
        <p:spPr>
          <a:xfrm>
            <a:off x="1803385" y="6483801"/>
            <a:ext cx="31024" cy="40005"/>
          </a:xfrm>
          <a:custGeom>
            <a:avLst/>
            <a:gdLst/>
            <a:ahLst/>
            <a:cxnLst/>
            <a:rect l="l" t="t" r="r" b="b"/>
            <a:pathLst>
              <a:path w="24129" h="31114">
                <a:moveTo>
                  <a:pt x="15767" y="23240"/>
                </a:moveTo>
                <a:lnTo>
                  <a:pt x="12635" y="23240"/>
                </a:lnTo>
                <a:lnTo>
                  <a:pt x="14302" y="28497"/>
                </a:lnTo>
                <a:lnTo>
                  <a:pt x="21995" y="30974"/>
                </a:lnTo>
                <a:lnTo>
                  <a:pt x="19141" y="27762"/>
                </a:lnTo>
                <a:lnTo>
                  <a:pt x="16357" y="24090"/>
                </a:lnTo>
                <a:lnTo>
                  <a:pt x="15767" y="23240"/>
                </a:lnTo>
                <a:close/>
              </a:path>
              <a:path w="24129" h="31114">
                <a:moveTo>
                  <a:pt x="6108" y="0"/>
                </a:moveTo>
                <a:lnTo>
                  <a:pt x="3632" y="457"/>
                </a:lnTo>
                <a:lnTo>
                  <a:pt x="1601" y="1230"/>
                </a:lnTo>
                <a:lnTo>
                  <a:pt x="0" y="4521"/>
                </a:lnTo>
                <a:lnTo>
                  <a:pt x="877" y="5751"/>
                </a:lnTo>
                <a:lnTo>
                  <a:pt x="1601" y="6540"/>
                </a:lnTo>
                <a:lnTo>
                  <a:pt x="2033" y="7339"/>
                </a:lnTo>
                <a:lnTo>
                  <a:pt x="1601" y="8178"/>
                </a:lnTo>
                <a:lnTo>
                  <a:pt x="0" y="9752"/>
                </a:lnTo>
                <a:lnTo>
                  <a:pt x="1230" y="10982"/>
                </a:lnTo>
                <a:lnTo>
                  <a:pt x="2857" y="13423"/>
                </a:lnTo>
                <a:lnTo>
                  <a:pt x="2415" y="17157"/>
                </a:lnTo>
                <a:lnTo>
                  <a:pt x="1601" y="20725"/>
                </a:lnTo>
                <a:lnTo>
                  <a:pt x="877" y="24457"/>
                </a:lnTo>
                <a:lnTo>
                  <a:pt x="12635" y="23240"/>
                </a:lnTo>
                <a:lnTo>
                  <a:pt x="15767" y="23240"/>
                </a:lnTo>
                <a:lnTo>
                  <a:pt x="13463" y="19925"/>
                </a:lnTo>
                <a:lnTo>
                  <a:pt x="15101" y="18694"/>
                </a:lnTo>
                <a:lnTo>
                  <a:pt x="24065" y="18694"/>
                </a:lnTo>
                <a:lnTo>
                  <a:pt x="24065" y="15874"/>
                </a:lnTo>
                <a:lnTo>
                  <a:pt x="19403" y="14504"/>
                </a:lnTo>
                <a:lnTo>
                  <a:pt x="13849" y="14504"/>
                </a:lnTo>
                <a:lnTo>
                  <a:pt x="10168" y="11589"/>
                </a:lnTo>
                <a:lnTo>
                  <a:pt x="6108" y="0"/>
                </a:lnTo>
                <a:close/>
              </a:path>
              <a:path w="24129" h="31114">
                <a:moveTo>
                  <a:pt x="24065" y="18694"/>
                </a:moveTo>
                <a:lnTo>
                  <a:pt x="15101" y="18694"/>
                </a:lnTo>
                <a:lnTo>
                  <a:pt x="24065" y="19925"/>
                </a:lnTo>
                <a:lnTo>
                  <a:pt x="24065" y="18694"/>
                </a:lnTo>
                <a:close/>
              </a:path>
              <a:path w="24129" h="31114">
                <a:moveTo>
                  <a:pt x="18149" y="14134"/>
                </a:moveTo>
                <a:lnTo>
                  <a:pt x="13849" y="14504"/>
                </a:lnTo>
                <a:lnTo>
                  <a:pt x="19403" y="14504"/>
                </a:lnTo>
                <a:lnTo>
                  <a:pt x="18149" y="1413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4" name="object 24"/>
          <p:cNvSpPr/>
          <p:nvPr/>
        </p:nvSpPr>
        <p:spPr>
          <a:xfrm>
            <a:off x="1819646" y="6492669"/>
            <a:ext cx="4082" cy="5715"/>
          </a:xfrm>
          <a:custGeom>
            <a:avLst/>
            <a:gdLst/>
            <a:ahLst/>
            <a:cxnLst/>
            <a:rect l="l" t="t" r="r" b="b"/>
            <a:pathLst>
              <a:path w="3175" h="4445">
                <a:moveTo>
                  <a:pt x="1195" y="0"/>
                </a:moveTo>
                <a:lnTo>
                  <a:pt x="812" y="1703"/>
                </a:lnTo>
                <a:lnTo>
                  <a:pt x="316" y="2857"/>
                </a:lnTo>
                <a:lnTo>
                  <a:pt x="0" y="4089"/>
                </a:lnTo>
                <a:lnTo>
                  <a:pt x="2793" y="4089"/>
                </a:lnTo>
                <a:lnTo>
                  <a:pt x="2451" y="2857"/>
                </a:lnTo>
                <a:lnTo>
                  <a:pt x="2005" y="1703"/>
                </a:lnTo>
                <a:lnTo>
                  <a:pt x="11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5" name="object 25"/>
          <p:cNvSpPr/>
          <p:nvPr/>
        </p:nvSpPr>
        <p:spPr>
          <a:xfrm>
            <a:off x="1569646" y="6513672"/>
            <a:ext cx="17145" cy="10614"/>
          </a:xfrm>
          <a:custGeom>
            <a:avLst/>
            <a:gdLst/>
            <a:ahLst/>
            <a:cxnLst/>
            <a:rect l="l" t="t" r="r" b="b"/>
            <a:pathLst>
              <a:path w="13335" h="8254">
                <a:moveTo>
                  <a:pt x="10566" y="0"/>
                </a:moveTo>
                <a:lnTo>
                  <a:pt x="7707" y="1217"/>
                </a:lnTo>
                <a:lnTo>
                  <a:pt x="0" y="4025"/>
                </a:lnTo>
                <a:lnTo>
                  <a:pt x="0" y="7733"/>
                </a:lnTo>
                <a:lnTo>
                  <a:pt x="1954" y="6512"/>
                </a:lnTo>
                <a:lnTo>
                  <a:pt x="4050" y="5270"/>
                </a:lnTo>
                <a:lnTo>
                  <a:pt x="5713" y="4532"/>
                </a:lnTo>
                <a:lnTo>
                  <a:pt x="12978" y="4532"/>
                </a:lnTo>
                <a:lnTo>
                  <a:pt x="10566" y="0"/>
                </a:lnTo>
                <a:close/>
              </a:path>
              <a:path w="13335" h="8254">
                <a:moveTo>
                  <a:pt x="12978" y="4532"/>
                </a:moveTo>
                <a:lnTo>
                  <a:pt x="5713" y="4532"/>
                </a:lnTo>
                <a:lnTo>
                  <a:pt x="8481" y="5702"/>
                </a:lnTo>
                <a:lnTo>
                  <a:pt x="12650" y="5702"/>
                </a:lnTo>
                <a:lnTo>
                  <a:pt x="12978" y="45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6" name="object 26"/>
          <p:cNvSpPr/>
          <p:nvPr/>
        </p:nvSpPr>
        <p:spPr>
          <a:xfrm>
            <a:off x="1804518" y="6517306"/>
            <a:ext cx="4082" cy="4899"/>
          </a:xfrm>
          <a:custGeom>
            <a:avLst/>
            <a:gdLst/>
            <a:ahLst/>
            <a:cxnLst/>
            <a:rect l="l" t="t" r="r" b="b"/>
            <a:pathLst>
              <a:path w="3175" h="3810">
                <a:moveTo>
                  <a:pt x="0" y="3696"/>
                </a:moveTo>
                <a:lnTo>
                  <a:pt x="2758" y="3696"/>
                </a:lnTo>
                <a:lnTo>
                  <a:pt x="2758" y="0"/>
                </a:lnTo>
                <a:lnTo>
                  <a:pt x="0" y="0"/>
                </a:lnTo>
                <a:lnTo>
                  <a:pt x="0" y="36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7" name="object 27"/>
          <p:cNvSpPr/>
          <p:nvPr/>
        </p:nvSpPr>
        <p:spPr>
          <a:xfrm>
            <a:off x="1815508" y="6528855"/>
            <a:ext cx="8164" cy="6531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4806" y="3618"/>
                </a:moveTo>
                <a:lnTo>
                  <a:pt x="4405" y="3618"/>
                </a:lnTo>
                <a:lnTo>
                  <a:pt x="4405" y="4823"/>
                </a:lnTo>
                <a:lnTo>
                  <a:pt x="4806" y="3618"/>
                </a:lnTo>
                <a:close/>
              </a:path>
              <a:path w="6350" h="5079">
                <a:moveTo>
                  <a:pt x="6008" y="0"/>
                </a:moveTo>
                <a:lnTo>
                  <a:pt x="4028" y="353"/>
                </a:lnTo>
                <a:lnTo>
                  <a:pt x="1179" y="353"/>
                </a:lnTo>
                <a:lnTo>
                  <a:pt x="0" y="4406"/>
                </a:lnTo>
                <a:lnTo>
                  <a:pt x="4405" y="3618"/>
                </a:lnTo>
                <a:lnTo>
                  <a:pt x="4806" y="3618"/>
                </a:lnTo>
                <a:lnTo>
                  <a:pt x="60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73" y="179612"/>
            <a:ext cx="5206761" cy="524147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229" y="179612"/>
            <a:ext cx="5927271" cy="5241474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229974" y="5533850"/>
            <a:ext cx="11771526" cy="43814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229974" y="24486"/>
            <a:ext cx="11771525" cy="17961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08075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4118249"/>
              </p:ext>
            </p:extLst>
          </p:nvPr>
        </p:nvGraphicFramePr>
        <p:xfrm>
          <a:off x="2108737" y="1338943"/>
          <a:ext cx="8208324" cy="511846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1903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63646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2024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1401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51855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540131">
                <a:tc gridSpan="2">
                  <a:txBody>
                    <a:bodyPr/>
                    <a:lstStyle/>
                    <a:p>
                      <a:pPr marR="90170" algn="ctr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sz="14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ACTIVITIES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75110" marB="0">
                    <a:solidFill>
                      <a:srgbClr val="1F448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26720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400" b="1" spc="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WHO</a:t>
                      </a:r>
                      <a:r>
                        <a:rPr sz="14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BENEFITS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68580" marB="0">
                    <a:solidFill>
                      <a:srgbClr val="1F448C"/>
                    </a:solidFill>
                  </a:tcPr>
                </a:tc>
                <a:tc>
                  <a:txBody>
                    <a:bodyPr/>
                    <a:lstStyle/>
                    <a:p>
                      <a:pPr marR="31115" algn="ctr">
                        <a:lnSpc>
                          <a:spcPts val="720"/>
                        </a:lnSpc>
                        <a:spcBef>
                          <a:spcPts val="259"/>
                        </a:spcBef>
                      </a:pPr>
                      <a:r>
                        <a:rPr sz="1400" b="1" spc="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NO. </a:t>
                      </a:r>
                      <a:r>
                        <a:rPr sz="1400" b="1" spc="60" dirty="0" smtClean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BENEFICIARIES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  <a:p>
                      <a:pPr marR="29209" algn="ctr">
                        <a:lnSpc>
                          <a:spcPct val="100000"/>
                        </a:lnSpc>
                      </a:pPr>
                      <a:r>
                        <a:rPr sz="1400" b="1" spc="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/QUANTITY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42453" marB="0">
                    <a:solidFill>
                      <a:srgbClr val="1F448C"/>
                    </a:solidFill>
                  </a:tcPr>
                </a:tc>
                <a:tc>
                  <a:txBody>
                    <a:bodyPr/>
                    <a:lstStyle/>
                    <a:p>
                      <a:pPr marL="59055"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4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COMMUNITIES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71028" marB="0">
                    <a:solidFill>
                      <a:srgbClr val="1F448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455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+mn-lt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600" dirty="0">
                        <a:latin typeface="+mn-lt"/>
                        <a:cs typeface="Times New Roman"/>
                      </a:endParaRPr>
                    </a:p>
                    <a:p>
                      <a:pPr marL="66040">
                        <a:lnSpc>
                          <a:spcPct val="100000"/>
                        </a:lnSpc>
                      </a:pPr>
                      <a:r>
                        <a:rPr sz="1600" dirty="0">
                          <a:solidFill>
                            <a:srgbClr val="FFFFFF"/>
                          </a:solidFill>
                          <a:latin typeface="+mn-lt"/>
                          <a:cs typeface="Arial"/>
                        </a:rPr>
                        <a:t>1</a:t>
                      </a:r>
                      <a:endParaRPr sz="1600" dirty="0">
                        <a:latin typeface="+mn-lt"/>
                        <a:cs typeface="Arial"/>
                      </a:endParaRPr>
                    </a:p>
                  </a:txBody>
                  <a:tcPr marL="0" marR="0" marT="0" marB="0">
                    <a:lnB w="19050">
                      <a:solidFill>
                        <a:srgbClr val="1F448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+mn-lt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600" dirty="0">
                        <a:latin typeface="+mn-lt"/>
                        <a:cs typeface="Times New Roman"/>
                      </a:endParaRPr>
                    </a:p>
                    <a:p>
                      <a:pPr marL="759460" marR="674370" indent="-448945">
                        <a:lnSpc>
                          <a:spcPct val="106100"/>
                        </a:lnSpc>
                        <a:spcBef>
                          <a:spcPts val="5"/>
                        </a:spcBef>
                      </a:pPr>
                      <a:r>
                        <a:rPr sz="1600" spc="10" dirty="0">
                          <a:solidFill>
                            <a:srgbClr val="231F20"/>
                          </a:solidFill>
                          <a:latin typeface="+mn-lt"/>
                          <a:cs typeface="Swis721 Lt BT"/>
                        </a:rPr>
                        <a:t>Subsidies </a:t>
                      </a:r>
                      <a:r>
                        <a:rPr sz="1600" spc="5" dirty="0">
                          <a:solidFill>
                            <a:srgbClr val="231F20"/>
                          </a:solidFill>
                          <a:latin typeface="+mn-lt"/>
                          <a:cs typeface="Swis721 Lt BT"/>
                        </a:rPr>
                        <a:t>for Farm </a:t>
                      </a:r>
                      <a:r>
                        <a:rPr sz="1600" spc="10" dirty="0">
                          <a:solidFill>
                            <a:srgbClr val="231F20"/>
                          </a:solidFill>
                          <a:latin typeface="+mn-lt"/>
                          <a:cs typeface="Swis721 Lt BT"/>
                        </a:rPr>
                        <a:t>inputs</a:t>
                      </a:r>
                      <a:r>
                        <a:rPr sz="1600" spc="-90" dirty="0">
                          <a:solidFill>
                            <a:srgbClr val="231F20"/>
                          </a:solidFill>
                          <a:latin typeface="+mn-lt"/>
                          <a:cs typeface="Swis721 Lt BT"/>
                        </a:rPr>
                        <a:t> </a:t>
                      </a:r>
                      <a:r>
                        <a:rPr sz="1600" spc="5" dirty="0">
                          <a:solidFill>
                            <a:srgbClr val="231F20"/>
                          </a:solidFill>
                          <a:latin typeface="+mn-lt"/>
                          <a:cs typeface="Swis721 Lt BT"/>
                        </a:rPr>
                        <a:t>for  farmers</a:t>
                      </a:r>
                      <a:endParaRPr sz="1600" dirty="0">
                        <a:latin typeface="+mn-lt"/>
                        <a:cs typeface="Swis721 Lt BT"/>
                      </a:endParaRPr>
                    </a:p>
                  </a:txBody>
                  <a:tcPr marL="0" marR="0" marT="0" marB="0">
                    <a:lnR w="28575">
                      <a:solidFill>
                        <a:srgbClr val="1F448C"/>
                      </a:solidFill>
                      <a:prstDash val="solid"/>
                    </a:lnR>
                    <a:lnB w="19050">
                      <a:solidFill>
                        <a:srgbClr val="1F448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+mn-lt"/>
                        </a:rPr>
                        <a:t>Farmers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marL="0" marR="0" marT="68580" marB="0">
                    <a:lnL w="28575">
                      <a:solidFill>
                        <a:srgbClr val="1F448C"/>
                      </a:solidFill>
                      <a:prstDash val="solid"/>
                    </a:lnL>
                    <a:lnR w="28575">
                      <a:solidFill>
                        <a:srgbClr val="1F448C"/>
                      </a:solidFill>
                      <a:prstDash val="solid"/>
                    </a:lnR>
                    <a:lnB w="19050">
                      <a:solidFill>
                        <a:srgbClr val="1F448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+mn-lt"/>
                        </a:rPr>
                        <a:t>10,000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marL="0" marR="0" marT="0" marB="0">
                    <a:lnL w="28575">
                      <a:solidFill>
                        <a:srgbClr val="1F448C"/>
                      </a:solidFill>
                      <a:prstDash val="solid"/>
                    </a:lnL>
                    <a:lnR w="28575">
                      <a:solidFill>
                        <a:srgbClr val="1F448C"/>
                      </a:solidFill>
                      <a:prstDash val="solid"/>
                    </a:lnR>
                    <a:lnB w="19050">
                      <a:solidFill>
                        <a:srgbClr val="1F448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+mn-lt"/>
                        </a:rPr>
                        <a:t>Constituency Wide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marL="0" marR="0" marT="0" marB="0">
                    <a:lnL w="28575">
                      <a:solidFill>
                        <a:srgbClr val="1F448C"/>
                      </a:solidFill>
                      <a:prstDash val="solid"/>
                    </a:lnL>
                    <a:lnB w="19050">
                      <a:solidFill>
                        <a:srgbClr val="1F448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45803">
                <a:tc>
                  <a:txBody>
                    <a:bodyPr/>
                    <a:lstStyle/>
                    <a:p>
                      <a:pPr marL="66040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1600" dirty="0">
                          <a:solidFill>
                            <a:srgbClr val="FFFFFF"/>
                          </a:solidFill>
                          <a:latin typeface="+mn-lt"/>
                          <a:cs typeface="Arial"/>
                        </a:rPr>
                        <a:t>2</a:t>
                      </a:r>
                      <a:endParaRPr sz="1600">
                        <a:latin typeface="+mn-lt"/>
                        <a:cs typeface="Arial"/>
                      </a:endParaRPr>
                    </a:p>
                  </a:txBody>
                  <a:tcPr marL="0" marR="0" marT="103686" marB="0">
                    <a:lnT w="19050">
                      <a:solidFill>
                        <a:srgbClr val="1F448C"/>
                      </a:solidFill>
                      <a:prstDash val="solid"/>
                    </a:lnT>
                    <a:lnB w="19050">
                      <a:solidFill>
                        <a:srgbClr val="1F448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600" dirty="0">
                        <a:latin typeface="+mn-lt"/>
                        <a:cs typeface="Times New Roman"/>
                      </a:endParaRPr>
                    </a:p>
                    <a:p>
                      <a:pPr marR="24701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600" spc="5" dirty="0">
                          <a:solidFill>
                            <a:srgbClr val="231F20"/>
                          </a:solidFill>
                          <a:latin typeface="+mn-lt"/>
                          <a:cs typeface="Swis721 Lt BT"/>
                        </a:rPr>
                        <a:t>Beneficiaries of Planting for Food and Jobs</a:t>
                      </a:r>
                      <a:endParaRPr sz="1600" dirty="0">
                        <a:latin typeface="+mn-lt"/>
                        <a:cs typeface="Swis721 Lt BT"/>
                      </a:endParaRPr>
                    </a:p>
                  </a:txBody>
                  <a:tcPr marL="0" marR="0" marT="7348" marB="0">
                    <a:lnR w="28575">
                      <a:solidFill>
                        <a:srgbClr val="1F448C"/>
                      </a:solidFill>
                      <a:prstDash val="solid"/>
                    </a:lnR>
                    <a:lnT w="19050">
                      <a:solidFill>
                        <a:srgbClr val="1F448C"/>
                      </a:solidFill>
                      <a:prstDash val="solid"/>
                    </a:lnT>
                    <a:lnB w="19050">
                      <a:solidFill>
                        <a:srgbClr val="1F448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+mn-lt"/>
                        </a:rPr>
                        <a:t>Farmers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marL="0" marR="0" marT="80010" marB="0">
                    <a:lnL w="28575">
                      <a:solidFill>
                        <a:srgbClr val="1F448C"/>
                      </a:solidFill>
                      <a:prstDash val="solid"/>
                    </a:lnL>
                    <a:lnR w="28575">
                      <a:solidFill>
                        <a:srgbClr val="1F448C"/>
                      </a:solidFill>
                      <a:prstDash val="solid"/>
                    </a:lnR>
                    <a:lnT w="19050">
                      <a:solidFill>
                        <a:srgbClr val="1F448C"/>
                      </a:solidFill>
                      <a:prstDash val="solid"/>
                    </a:lnT>
                    <a:lnB w="19050">
                      <a:solidFill>
                        <a:srgbClr val="1F448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+mn-lt"/>
                        </a:rPr>
                        <a:t>22,500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marL="0" marR="0" marT="120831" marB="0">
                    <a:lnL w="28575">
                      <a:solidFill>
                        <a:srgbClr val="1F448C"/>
                      </a:solidFill>
                      <a:prstDash val="solid"/>
                    </a:lnL>
                    <a:lnR w="28575">
                      <a:solidFill>
                        <a:srgbClr val="1F448C"/>
                      </a:solidFill>
                      <a:prstDash val="solid"/>
                    </a:lnR>
                    <a:lnT w="19050">
                      <a:solidFill>
                        <a:srgbClr val="1F448C"/>
                      </a:solidFill>
                      <a:prstDash val="solid"/>
                    </a:lnT>
                    <a:lnB w="19050">
                      <a:solidFill>
                        <a:srgbClr val="1F448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+mn-lt"/>
                        </a:rPr>
                        <a:t>Community Wide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marL="0" marR="0" marT="7348" marB="0">
                    <a:lnL w="28575">
                      <a:solidFill>
                        <a:srgbClr val="1F448C"/>
                      </a:solidFill>
                      <a:prstDash val="solid"/>
                    </a:lnL>
                    <a:lnT w="19050">
                      <a:solidFill>
                        <a:srgbClr val="1F448C"/>
                      </a:solidFill>
                      <a:prstDash val="solid"/>
                    </a:lnT>
                    <a:lnB w="19050">
                      <a:solidFill>
                        <a:srgbClr val="1F448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4070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600">
                        <a:latin typeface="+mn-lt"/>
                        <a:cs typeface="Times New Roman"/>
                      </a:endParaRPr>
                    </a:p>
                    <a:p>
                      <a:pPr marL="66040">
                        <a:lnSpc>
                          <a:spcPct val="100000"/>
                        </a:lnSpc>
                      </a:pPr>
                      <a:r>
                        <a:rPr sz="1600" dirty="0">
                          <a:solidFill>
                            <a:srgbClr val="FFFFFF"/>
                          </a:solidFill>
                          <a:latin typeface="+mn-lt"/>
                          <a:cs typeface="Arial"/>
                        </a:rPr>
                        <a:t>3</a:t>
                      </a:r>
                      <a:endParaRPr sz="1600">
                        <a:latin typeface="+mn-lt"/>
                        <a:cs typeface="Arial"/>
                      </a:endParaRPr>
                    </a:p>
                  </a:txBody>
                  <a:tcPr marL="0" marR="0" marT="4082" marB="0">
                    <a:lnT w="19050">
                      <a:solidFill>
                        <a:srgbClr val="1F448C"/>
                      </a:solidFill>
                      <a:prstDash val="solid"/>
                    </a:lnT>
                    <a:lnB w="19050">
                      <a:solidFill>
                        <a:srgbClr val="1F448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600" dirty="0">
                        <a:latin typeface="+mn-lt"/>
                        <a:cs typeface="Times New Roman"/>
                      </a:endParaRPr>
                    </a:p>
                    <a:p>
                      <a:pPr marL="699770" marR="461009" indent="-483870">
                        <a:lnSpc>
                          <a:spcPct val="151800"/>
                        </a:lnSpc>
                      </a:pPr>
                      <a:r>
                        <a:rPr lang="en-US" sz="1600" spc="5" dirty="0" smtClean="0">
                          <a:solidFill>
                            <a:srgbClr val="FF0000"/>
                          </a:solidFill>
                          <a:latin typeface="+mn-lt"/>
                          <a:cs typeface="Swis721 Lt BT"/>
                        </a:rPr>
                        <a:t>(</a:t>
                      </a:r>
                      <a:r>
                        <a:rPr sz="1600" spc="5" dirty="0" smtClean="0">
                          <a:solidFill>
                            <a:srgbClr val="231F20"/>
                          </a:solidFill>
                          <a:latin typeface="+mn-lt"/>
                          <a:cs typeface="Swis721 Lt BT"/>
                        </a:rPr>
                        <a:t>nursery </a:t>
                      </a:r>
                      <a:r>
                        <a:rPr sz="1600" spc="10" dirty="0">
                          <a:solidFill>
                            <a:srgbClr val="231F20"/>
                          </a:solidFill>
                          <a:latin typeface="+mn-lt"/>
                          <a:cs typeface="Swis721 Lt BT"/>
                        </a:rPr>
                        <a:t>and</a:t>
                      </a:r>
                      <a:r>
                        <a:rPr sz="1600" spc="-35" dirty="0">
                          <a:solidFill>
                            <a:srgbClr val="231F20"/>
                          </a:solidFill>
                          <a:latin typeface="+mn-lt"/>
                          <a:cs typeface="Swis721 Lt BT"/>
                        </a:rPr>
                        <a:t> </a:t>
                      </a:r>
                      <a:r>
                        <a:rPr sz="1600" spc="10" dirty="0">
                          <a:solidFill>
                            <a:srgbClr val="231F20"/>
                          </a:solidFill>
                          <a:latin typeface="+mn-lt"/>
                          <a:cs typeface="Swis721 Lt BT"/>
                        </a:rPr>
                        <a:t>seedling  </a:t>
                      </a:r>
                      <a:r>
                        <a:rPr sz="1600" spc="5" dirty="0">
                          <a:solidFill>
                            <a:srgbClr val="231F20"/>
                          </a:solidFill>
                          <a:latin typeface="+mn-lt"/>
                          <a:cs typeface="Swis721 Lt BT"/>
                        </a:rPr>
                        <a:t>for</a:t>
                      </a:r>
                      <a:r>
                        <a:rPr sz="1600" dirty="0">
                          <a:solidFill>
                            <a:srgbClr val="231F20"/>
                          </a:solidFill>
                          <a:latin typeface="+mn-lt"/>
                          <a:cs typeface="Swis721 Lt BT"/>
                        </a:rPr>
                        <a:t> </a:t>
                      </a:r>
                      <a:r>
                        <a:rPr sz="1600" spc="10" dirty="0">
                          <a:solidFill>
                            <a:srgbClr val="231F20"/>
                          </a:solidFill>
                          <a:latin typeface="+mn-lt"/>
                          <a:cs typeface="Swis721 Lt BT"/>
                        </a:rPr>
                        <a:t>framers</a:t>
                      </a:r>
                      <a:endParaRPr sz="1600" dirty="0">
                        <a:latin typeface="+mn-lt"/>
                        <a:cs typeface="Swis721 Lt BT"/>
                      </a:endParaRPr>
                    </a:p>
                  </a:txBody>
                  <a:tcPr marL="0" marR="0" marT="3266" marB="0">
                    <a:lnR w="28575">
                      <a:solidFill>
                        <a:srgbClr val="1F448C"/>
                      </a:solidFill>
                      <a:prstDash val="solid"/>
                    </a:lnR>
                    <a:lnT w="19050">
                      <a:solidFill>
                        <a:srgbClr val="1F448C"/>
                      </a:solidFill>
                      <a:prstDash val="solid"/>
                    </a:lnT>
                    <a:lnB w="19050">
                      <a:solidFill>
                        <a:srgbClr val="1F448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+mn-lt"/>
                        </a:rPr>
                        <a:t>Farmers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marL="0" marR="0" marT="816" marB="0">
                    <a:lnL w="28575">
                      <a:solidFill>
                        <a:srgbClr val="1F448C"/>
                      </a:solidFill>
                      <a:prstDash val="solid"/>
                    </a:lnL>
                    <a:lnR w="28575">
                      <a:solidFill>
                        <a:srgbClr val="1F448C"/>
                      </a:solidFill>
                      <a:prstDash val="solid"/>
                    </a:lnR>
                    <a:lnT w="19050">
                      <a:solidFill>
                        <a:srgbClr val="1F448C"/>
                      </a:solidFill>
                      <a:prstDash val="solid"/>
                    </a:lnT>
                    <a:lnB w="19050">
                      <a:solidFill>
                        <a:srgbClr val="1F448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+mn-lt"/>
                        </a:rPr>
                        <a:t>20,000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marL="0" marR="0" marT="5715" marB="0">
                    <a:lnL w="28575">
                      <a:solidFill>
                        <a:srgbClr val="1F448C"/>
                      </a:solidFill>
                      <a:prstDash val="solid"/>
                    </a:lnL>
                    <a:lnR w="28575">
                      <a:solidFill>
                        <a:srgbClr val="1F448C"/>
                      </a:solidFill>
                      <a:prstDash val="solid"/>
                    </a:lnR>
                    <a:lnT w="19050">
                      <a:solidFill>
                        <a:srgbClr val="1F448C"/>
                      </a:solidFill>
                      <a:prstDash val="solid"/>
                    </a:lnT>
                    <a:lnB w="19050">
                      <a:solidFill>
                        <a:srgbClr val="1F448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+mn-lt"/>
                        </a:rPr>
                        <a:t>Community Wide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marL="0" marR="0" marT="4082" marB="0">
                    <a:lnL w="28575">
                      <a:solidFill>
                        <a:srgbClr val="1F448C"/>
                      </a:solidFill>
                      <a:prstDash val="solid"/>
                    </a:lnL>
                    <a:lnT w="19050">
                      <a:solidFill>
                        <a:srgbClr val="1F448C"/>
                      </a:solidFill>
                      <a:prstDash val="solid"/>
                    </a:lnT>
                    <a:lnB w="19050">
                      <a:solidFill>
                        <a:srgbClr val="1F448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01691">
                <a:tc>
                  <a:txBody>
                    <a:bodyPr/>
                    <a:lstStyle/>
                    <a:p>
                      <a:pPr marL="6604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600" dirty="0">
                          <a:solidFill>
                            <a:srgbClr val="FFFFFF"/>
                          </a:solidFill>
                          <a:latin typeface="+mn-lt"/>
                          <a:cs typeface="Arial"/>
                        </a:rPr>
                        <a:t>4</a:t>
                      </a:r>
                      <a:endParaRPr sz="1600">
                        <a:latin typeface="+mn-lt"/>
                        <a:cs typeface="Arial"/>
                      </a:endParaRPr>
                    </a:p>
                  </a:txBody>
                  <a:tcPr marL="0" marR="0" marT="41637" marB="0">
                    <a:lnT w="19050">
                      <a:solidFill>
                        <a:srgbClr val="1F448C"/>
                      </a:solidFill>
                      <a:prstDash val="solid"/>
                    </a:lnT>
                    <a:lnB w="19050">
                      <a:solidFill>
                        <a:srgbClr val="1F448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47650" algn="ctr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1600" spc="10" dirty="0">
                          <a:solidFill>
                            <a:srgbClr val="231F20"/>
                          </a:solidFill>
                          <a:latin typeface="+mn-lt"/>
                          <a:cs typeface="Swis721 Lt BT"/>
                        </a:rPr>
                        <a:t>Supply </a:t>
                      </a:r>
                      <a:r>
                        <a:rPr sz="1600" dirty="0">
                          <a:solidFill>
                            <a:srgbClr val="231F20"/>
                          </a:solidFill>
                          <a:latin typeface="+mn-lt"/>
                          <a:cs typeface="Swis721 Lt BT"/>
                        </a:rPr>
                        <a:t>of </a:t>
                      </a:r>
                      <a:r>
                        <a:rPr sz="1600" spc="10" dirty="0">
                          <a:solidFill>
                            <a:srgbClr val="231F20"/>
                          </a:solidFill>
                          <a:latin typeface="+mn-lt"/>
                          <a:cs typeface="Swis721 Lt BT"/>
                        </a:rPr>
                        <a:t>farm inputs </a:t>
                      </a:r>
                      <a:r>
                        <a:rPr sz="1600" spc="5" dirty="0">
                          <a:solidFill>
                            <a:srgbClr val="231F20"/>
                          </a:solidFill>
                          <a:latin typeface="+mn-lt"/>
                          <a:cs typeface="Swis721 Lt BT"/>
                        </a:rPr>
                        <a:t>to</a:t>
                      </a:r>
                      <a:r>
                        <a:rPr sz="1600" spc="-45" dirty="0">
                          <a:solidFill>
                            <a:srgbClr val="231F20"/>
                          </a:solidFill>
                          <a:latin typeface="+mn-lt"/>
                          <a:cs typeface="Swis721 Lt BT"/>
                        </a:rPr>
                        <a:t> </a:t>
                      </a:r>
                      <a:r>
                        <a:rPr sz="1600" spc="10" dirty="0">
                          <a:solidFill>
                            <a:srgbClr val="231F20"/>
                          </a:solidFill>
                          <a:latin typeface="+mn-lt"/>
                          <a:cs typeface="Swis721 Lt BT"/>
                        </a:rPr>
                        <a:t>farmers</a:t>
                      </a:r>
                      <a:endParaRPr sz="1600" dirty="0">
                        <a:latin typeface="+mn-lt"/>
                        <a:cs typeface="Swis721 Lt BT"/>
                      </a:endParaRPr>
                    </a:p>
                  </a:txBody>
                  <a:tcPr marL="0" marR="0" marT="72662" marB="0">
                    <a:lnR w="28575">
                      <a:solidFill>
                        <a:srgbClr val="1F448C"/>
                      </a:solidFill>
                      <a:prstDash val="solid"/>
                    </a:lnR>
                    <a:lnT w="19050">
                      <a:solidFill>
                        <a:srgbClr val="1F448C"/>
                      </a:solidFill>
                      <a:prstDash val="solid"/>
                    </a:lnT>
                    <a:lnB w="19050">
                      <a:solidFill>
                        <a:srgbClr val="1F448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+mn-lt"/>
                        </a:rPr>
                        <a:t>Farmers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marL="0" marR="0" marT="51435" marB="0">
                    <a:lnL w="28575">
                      <a:solidFill>
                        <a:srgbClr val="1F448C"/>
                      </a:solidFill>
                      <a:prstDash val="solid"/>
                    </a:lnL>
                    <a:lnR w="28575">
                      <a:solidFill>
                        <a:srgbClr val="1F448C"/>
                      </a:solidFill>
                      <a:prstDash val="solid"/>
                    </a:lnR>
                    <a:lnT w="19050">
                      <a:solidFill>
                        <a:srgbClr val="1F448C"/>
                      </a:solidFill>
                      <a:prstDash val="solid"/>
                    </a:lnT>
                    <a:lnB w="19050">
                      <a:solidFill>
                        <a:srgbClr val="1F448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+mn-lt"/>
                        </a:rPr>
                        <a:t>25,000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marL="0" marR="0" marT="44087" marB="0">
                    <a:lnL w="28575">
                      <a:solidFill>
                        <a:srgbClr val="1F448C"/>
                      </a:solidFill>
                      <a:prstDash val="solid"/>
                    </a:lnL>
                    <a:lnR w="28575">
                      <a:solidFill>
                        <a:srgbClr val="1F448C"/>
                      </a:solidFill>
                      <a:prstDash val="solid"/>
                    </a:lnR>
                    <a:lnT w="19050">
                      <a:solidFill>
                        <a:srgbClr val="1F448C"/>
                      </a:solidFill>
                      <a:prstDash val="solid"/>
                    </a:lnT>
                    <a:lnB w="19050">
                      <a:solidFill>
                        <a:srgbClr val="1F448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+mn-lt"/>
                        </a:rPr>
                        <a:t>Community Wide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marL="0" marR="0" marT="58783" marB="0">
                    <a:lnL w="28575">
                      <a:solidFill>
                        <a:srgbClr val="1F448C"/>
                      </a:solidFill>
                      <a:prstDash val="solid"/>
                    </a:lnL>
                    <a:lnT w="19050">
                      <a:solidFill>
                        <a:srgbClr val="1F448C"/>
                      </a:solidFill>
                      <a:prstDash val="solid"/>
                    </a:lnT>
                    <a:lnB w="19050">
                      <a:solidFill>
                        <a:srgbClr val="1F448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44309">
                <a:tc>
                  <a:txBody>
                    <a:bodyPr/>
                    <a:lstStyle/>
                    <a:p>
                      <a:pPr marL="66040">
                        <a:lnSpc>
                          <a:spcPct val="100000"/>
                        </a:lnSpc>
                        <a:spcBef>
                          <a:spcPts val="935"/>
                        </a:spcBef>
                      </a:pPr>
                      <a:r>
                        <a:rPr sz="1600" dirty="0">
                          <a:solidFill>
                            <a:srgbClr val="FFFFFF"/>
                          </a:solidFill>
                          <a:latin typeface="+mn-lt"/>
                          <a:cs typeface="Arial"/>
                        </a:rPr>
                        <a:t>5</a:t>
                      </a:r>
                      <a:endParaRPr sz="1600">
                        <a:latin typeface="+mn-lt"/>
                        <a:cs typeface="Arial"/>
                      </a:endParaRPr>
                    </a:p>
                  </a:txBody>
                  <a:tcPr marL="0" marR="0" marT="152672" marB="0">
                    <a:lnT w="19050">
                      <a:solidFill>
                        <a:srgbClr val="1F448C"/>
                      </a:solidFill>
                      <a:prstDash val="solid"/>
                    </a:lnT>
                    <a:lnB w="19050">
                      <a:solidFill>
                        <a:srgbClr val="1F448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25019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6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spc="10" dirty="0">
                          <a:solidFill>
                            <a:srgbClr val="231F20"/>
                          </a:solidFill>
                          <a:latin typeface="+mn-lt"/>
                          <a:cs typeface="Swis721 Lt BT"/>
                        </a:rPr>
                        <a:t>One </a:t>
                      </a:r>
                      <a:r>
                        <a:rPr lang="en-GB" sz="1600" spc="5" dirty="0">
                          <a:solidFill>
                            <a:srgbClr val="231F20"/>
                          </a:solidFill>
                          <a:latin typeface="+mn-lt"/>
                          <a:cs typeface="Swis721 Lt BT"/>
                        </a:rPr>
                        <a:t>pick </a:t>
                      </a:r>
                      <a:r>
                        <a:rPr lang="en-GB" sz="1600" spc="10" dirty="0">
                          <a:solidFill>
                            <a:srgbClr val="231F20"/>
                          </a:solidFill>
                          <a:latin typeface="+mn-lt"/>
                          <a:cs typeface="Swis721 Lt BT"/>
                        </a:rPr>
                        <a:t>up and </a:t>
                      </a:r>
                      <a:r>
                        <a:rPr lang="en-GB" sz="1600" spc="5" dirty="0">
                          <a:solidFill>
                            <a:srgbClr val="231F20"/>
                          </a:solidFill>
                          <a:latin typeface="+mn-lt"/>
                          <a:cs typeface="Swis721 Lt BT"/>
                        </a:rPr>
                        <a:t>14 motor bikes</a:t>
                      </a:r>
                      <a:r>
                        <a:rPr lang="en-GB" sz="1600" spc="-40" dirty="0">
                          <a:solidFill>
                            <a:srgbClr val="231F20"/>
                          </a:solidFill>
                          <a:latin typeface="+mn-lt"/>
                          <a:cs typeface="Swis721 Lt BT"/>
                        </a:rPr>
                        <a:t> </a:t>
                      </a:r>
                      <a:r>
                        <a:rPr lang="en-GB" sz="1600" spc="5" dirty="0">
                          <a:solidFill>
                            <a:srgbClr val="231F20"/>
                          </a:solidFill>
                          <a:latin typeface="+mn-lt"/>
                          <a:cs typeface="Swis721 Lt BT"/>
                        </a:rPr>
                        <a:t>for  agriculture </a:t>
                      </a:r>
                      <a:r>
                        <a:rPr lang="en-GB" sz="1600" spc="10" dirty="0">
                          <a:solidFill>
                            <a:srgbClr val="231F20"/>
                          </a:solidFill>
                          <a:latin typeface="+mn-lt"/>
                          <a:cs typeface="Swis721 Lt BT"/>
                        </a:rPr>
                        <a:t>extension</a:t>
                      </a:r>
                      <a:r>
                        <a:rPr lang="en-GB" sz="1600" spc="-20" dirty="0">
                          <a:solidFill>
                            <a:srgbClr val="231F20"/>
                          </a:solidFill>
                          <a:latin typeface="+mn-lt"/>
                          <a:cs typeface="Swis721 Lt BT"/>
                        </a:rPr>
                        <a:t> </a:t>
                      </a:r>
                      <a:r>
                        <a:rPr lang="en-GB" sz="1600" spc="5" dirty="0">
                          <a:solidFill>
                            <a:srgbClr val="231F20"/>
                          </a:solidFill>
                          <a:latin typeface="+mn-lt"/>
                          <a:cs typeface="Swis721 Lt BT"/>
                        </a:rPr>
                        <a:t>services</a:t>
                      </a:r>
                      <a:endParaRPr lang="en-GB" sz="1600" dirty="0">
                        <a:latin typeface="+mn-lt"/>
                        <a:cs typeface="Swis721 Lt BT"/>
                      </a:endParaRPr>
                    </a:p>
                    <a:p>
                      <a:pPr marR="250190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endParaRPr sz="1600" dirty="0">
                        <a:latin typeface="+mn-lt"/>
                        <a:cs typeface="Swis721 Lt BT"/>
                      </a:endParaRPr>
                    </a:p>
                  </a:txBody>
                  <a:tcPr marL="0" marR="0" marT="26942" marB="0">
                    <a:lnR w="28575">
                      <a:solidFill>
                        <a:srgbClr val="1F448C"/>
                      </a:solidFill>
                      <a:prstDash val="solid"/>
                    </a:lnR>
                    <a:lnT w="19050">
                      <a:solidFill>
                        <a:srgbClr val="1F448C"/>
                      </a:solidFill>
                      <a:prstDash val="solid"/>
                    </a:lnT>
                    <a:lnB w="19050">
                      <a:solidFill>
                        <a:srgbClr val="1F448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+mn-lt"/>
                        </a:rPr>
                        <a:t>Agric</a:t>
                      </a:r>
                      <a:r>
                        <a:rPr lang="en-US" sz="1600" baseline="0" dirty="0" smtClean="0">
                          <a:latin typeface="+mn-lt"/>
                        </a:rPr>
                        <a:t> Officers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marL="0" marR="0" marT="8164" marB="0">
                    <a:lnL w="28575">
                      <a:solidFill>
                        <a:srgbClr val="1F448C"/>
                      </a:solidFill>
                      <a:prstDash val="solid"/>
                    </a:lnL>
                    <a:lnR w="28575">
                      <a:solidFill>
                        <a:srgbClr val="1F448C"/>
                      </a:solidFill>
                      <a:prstDash val="solid"/>
                    </a:lnR>
                    <a:lnT w="19050">
                      <a:solidFill>
                        <a:srgbClr val="1F448C"/>
                      </a:solidFill>
                      <a:prstDash val="solid"/>
                    </a:lnT>
                    <a:lnB w="19050">
                      <a:solidFill>
                        <a:srgbClr val="1F448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+mn-lt"/>
                        </a:rPr>
                        <a:t>14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marL="0" marR="0" marT="123281" marB="0">
                    <a:lnL w="28575">
                      <a:solidFill>
                        <a:srgbClr val="1F448C"/>
                      </a:solidFill>
                      <a:prstDash val="solid"/>
                    </a:lnL>
                    <a:lnR w="28575">
                      <a:solidFill>
                        <a:srgbClr val="1F448C"/>
                      </a:solidFill>
                      <a:prstDash val="solid"/>
                    </a:lnR>
                    <a:lnT w="19050">
                      <a:solidFill>
                        <a:srgbClr val="1F448C"/>
                      </a:solidFill>
                      <a:prstDash val="solid"/>
                    </a:lnT>
                    <a:lnB w="19050">
                      <a:solidFill>
                        <a:srgbClr val="1F448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+mn-lt"/>
                        </a:rPr>
                        <a:t>Constituency Wide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marL="0" marR="0" marT="101237" marB="0">
                    <a:lnL w="28575">
                      <a:solidFill>
                        <a:srgbClr val="1F448C"/>
                      </a:solidFill>
                      <a:prstDash val="solid"/>
                    </a:lnL>
                    <a:lnT w="19050">
                      <a:solidFill>
                        <a:srgbClr val="1F448C"/>
                      </a:solidFill>
                      <a:prstDash val="solid"/>
                    </a:lnT>
                    <a:lnB w="19050">
                      <a:solidFill>
                        <a:srgbClr val="1F448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object 10"/>
          <p:cNvSpPr/>
          <p:nvPr/>
        </p:nvSpPr>
        <p:spPr>
          <a:xfrm>
            <a:off x="1238251" y="6267757"/>
            <a:ext cx="9720397" cy="349431"/>
          </a:xfrm>
          <a:custGeom>
            <a:avLst/>
            <a:gdLst/>
            <a:ahLst/>
            <a:cxnLst/>
            <a:rect l="l" t="t" r="r" b="b"/>
            <a:pathLst>
              <a:path w="7560309" h="271779">
                <a:moveTo>
                  <a:pt x="0" y="271551"/>
                </a:moveTo>
                <a:lnTo>
                  <a:pt x="7559892" y="271551"/>
                </a:lnTo>
                <a:lnTo>
                  <a:pt x="7559892" y="0"/>
                </a:lnTo>
                <a:lnTo>
                  <a:pt x="0" y="0"/>
                </a:lnTo>
                <a:lnTo>
                  <a:pt x="0" y="271551"/>
                </a:lnTo>
                <a:close/>
              </a:path>
            </a:pathLst>
          </a:custGeom>
          <a:solidFill>
            <a:srgbClr val="E9E8F3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1" name="object 11"/>
          <p:cNvSpPr txBox="1"/>
          <p:nvPr/>
        </p:nvSpPr>
        <p:spPr>
          <a:xfrm>
            <a:off x="2557564" y="6353308"/>
            <a:ext cx="8401050" cy="194551"/>
          </a:xfrm>
          <a:prstGeom prst="rect">
            <a:avLst/>
          </a:prstGeom>
        </p:spPr>
        <p:txBody>
          <a:bodyPr vert="horz" wrap="square" lIns="0" tIns="16329" rIns="0" bIns="0" rtlCol="0">
            <a:spAutoFit/>
          </a:bodyPr>
          <a:lstStyle/>
          <a:p>
            <a:pPr marL="3393856">
              <a:spcBef>
                <a:spcPts val="129"/>
              </a:spcBef>
            </a:pPr>
            <a:r>
              <a:rPr sz="1157" dirty="0">
                <a:solidFill>
                  <a:srgbClr val="1F448C"/>
                </a:solidFill>
                <a:latin typeface="Arial"/>
                <a:cs typeface="Arial"/>
              </a:rPr>
              <a:t>NEW </a:t>
            </a:r>
            <a:r>
              <a:rPr sz="1157" spc="-26" dirty="0">
                <a:solidFill>
                  <a:srgbClr val="1F448C"/>
                </a:solidFill>
                <a:latin typeface="Arial"/>
                <a:cs typeface="Arial"/>
              </a:rPr>
              <a:t>PATRIOTIC PARTY </a:t>
            </a:r>
            <a:r>
              <a:rPr sz="1157" dirty="0">
                <a:solidFill>
                  <a:srgbClr val="1F448C"/>
                </a:solidFill>
                <a:latin typeface="Arial"/>
                <a:cs typeface="Arial"/>
              </a:rPr>
              <a:t>(NPP) </a:t>
            </a:r>
            <a:r>
              <a:rPr sz="1157" spc="-6" dirty="0">
                <a:solidFill>
                  <a:srgbClr val="E52421"/>
                </a:solidFill>
                <a:latin typeface="Arial"/>
                <a:cs typeface="Arial"/>
              </a:rPr>
              <a:t>• 2020</a:t>
            </a:r>
            <a:r>
              <a:rPr sz="1157" spc="26" dirty="0">
                <a:solidFill>
                  <a:srgbClr val="E52421"/>
                </a:solidFill>
                <a:latin typeface="Arial"/>
                <a:cs typeface="Arial"/>
              </a:rPr>
              <a:t> </a:t>
            </a:r>
            <a:r>
              <a:rPr sz="1157" spc="-6" dirty="0">
                <a:solidFill>
                  <a:srgbClr val="E52421"/>
                </a:solidFill>
                <a:latin typeface="Arial"/>
                <a:cs typeface="Arial"/>
              </a:rPr>
              <a:t>MANIFESTO</a:t>
            </a:r>
            <a:endParaRPr sz="1157" dirty="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0050860" y="5980281"/>
            <a:ext cx="637629" cy="587829"/>
          </a:xfrm>
          <a:custGeom>
            <a:avLst/>
            <a:gdLst/>
            <a:ahLst/>
            <a:cxnLst/>
            <a:rect l="l" t="t" r="r" b="b"/>
            <a:pathLst>
              <a:path w="495934" h="457200">
                <a:moveTo>
                  <a:pt x="43044" y="450849"/>
                </a:moveTo>
                <a:lnTo>
                  <a:pt x="32256" y="450849"/>
                </a:lnTo>
                <a:lnTo>
                  <a:pt x="32969" y="452119"/>
                </a:lnTo>
                <a:lnTo>
                  <a:pt x="18796" y="454659"/>
                </a:lnTo>
                <a:lnTo>
                  <a:pt x="19237" y="455929"/>
                </a:lnTo>
                <a:lnTo>
                  <a:pt x="19594" y="457199"/>
                </a:lnTo>
                <a:lnTo>
                  <a:pt x="39585" y="457199"/>
                </a:lnTo>
                <a:lnTo>
                  <a:pt x="39938" y="454659"/>
                </a:lnTo>
                <a:lnTo>
                  <a:pt x="43044" y="450849"/>
                </a:lnTo>
                <a:close/>
              </a:path>
              <a:path w="495934" h="457200">
                <a:moveTo>
                  <a:pt x="26986" y="322579"/>
                </a:moveTo>
                <a:lnTo>
                  <a:pt x="31306" y="341629"/>
                </a:lnTo>
                <a:lnTo>
                  <a:pt x="31965" y="350519"/>
                </a:lnTo>
                <a:lnTo>
                  <a:pt x="30200" y="358139"/>
                </a:lnTo>
                <a:lnTo>
                  <a:pt x="30271" y="405129"/>
                </a:lnTo>
                <a:lnTo>
                  <a:pt x="24533" y="424179"/>
                </a:lnTo>
                <a:lnTo>
                  <a:pt x="7350" y="436879"/>
                </a:lnTo>
                <a:lnTo>
                  <a:pt x="9331" y="439419"/>
                </a:lnTo>
                <a:lnTo>
                  <a:pt x="13486" y="445769"/>
                </a:lnTo>
                <a:lnTo>
                  <a:pt x="9331" y="445769"/>
                </a:lnTo>
                <a:lnTo>
                  <a:pt x="5396" y="447039"/>
                </a:lnTo>
                <a:lnTo>
                  <a:pt x="914" y="447039"/>
                </a:lnTo>
                <a:lnTo>
                  <a:pt x="914" y="448309"/>
                </a:lnTo>
                <a:lnTo>
                  <a:pt x="443" y="450849"/>
                </a:lnTo>
                <a:lnTo>
                  <a:pt x="0" y="452119"/>
                </a:lnTo>
                <a:lnTo>
                  <a:pt x="12908" y="452119"/>
                </a:lnTo>
                <a:lnTo>
                  <a:pt x="20379" y="450849"/>
                </a:lnTo>
                <a:lnTo>
                  <a:pt x="43044" y="450849"/>
                </a:lnTo>
                <a:lnTo>
                  <a:pt x="44079" y="449579"/>
                </a:lnTo>
                <a:lnTo>
                  <a:pt x="48131" y="448309"/>
                </a:lnTo>
                <a:lnTo>
                  <a:pt x="47358" y="448309"/>
                </a:lnTo>
                <a:lnTo>
                  <a:pt x="46530" y="447039"/>
                </a:lnTo>
                <a:lnTo>
                  <a:pt x="45248" y="445769"/>
                </a:lnTo>
                <a:lnTo>
                  <a:pt x="45248" y="444499"/>
                </a:lnTo>
                <a:lnTo>
                  <a:pt x="30200" y="444499"/>
                </a:lnTo>
                <a:lnTo>
                  <a:pt x="21625" y="440689"/>
                </a:lnTo>
                <a:lnTo>
                  <a:pt x="22489" y="436879"/>
                </a:lnTo>
                <a:lnTo>
                  <a:pt x="24930" y="434339"/>
                </a:lnTo>
                <a:lnTo>
                  <a:pt x="68160" y="434339"/>
                </a:lnTo>
                <a:lnTo>
                  <a:pt x="69303" y="427989"/>
                </a:lnTo>
                <a:lnTo>
                  <a:pt x="69506" y="411479"/>
                </a:lnTo>
                <a:lnTo>
                  <a:pt x="70592" y="387349"/>
                </a:lnTo>
                <a:lnTo>
                  <a:pt x="73278" y="364489"/>
                </a:lnTo>
                <a:lnTo>
                  <a:pt x="78282" y="349249"/>
                </a:lnTo>
                <a:lnTo>
                  <a:pt x="125357" y="349249"/>
                </a:lnTo>
                <a:lnTo>
                  <a:pt x="125949" y="340359"/>
                </a:lnTo>
                <a:lnTo>
                  <a:pt x="51001" y="340359"/>
                </a:lnTo>
                <a:lnTo>
                  <a:pt x="39585" y="337819"/>
                </a:lnTo>
                <a:lnTo>
                  <a:pt x="39128" y="335279"/>
                </a:lnTo>
                <a:lnTo>
                  <a:pt x="38365" y="330199"/>
                </a:lnTo>
                <a:lnTo>
                  <a:pt x="37084" y="330199"/>
                </a:lnTo>
                <a:lnTo>
                  <a:pt x="35496" y="328929"/>
                </a:lnTo>
                <a:lnTo>
                  <a:pt x="33868" y="328929"/>
                </a:lnTo>
                <a:lnTo>
                  <a:pt x="33868" y="327659"/>
                </a:lnTo>
                <a:lnTo>
                  <a:pt x="33477" y="326389"/>
                </a:lnTo>
                <a:lnTo>
                  <a:pt x="32969" y="325119"/>
                </a:lnTo>
                <a:lnTo>
                  <a:pt x="30999" y="323849"/>
                </a:lnTo>
                <a:lnTo>
                  <a:pt x="26986" y="322579"/>
                </a:lnTo>
                <a:close/>
              </a:path>
              <a:path w="495934" h="457200">
                <a:moveTo>
                  <a:pt x="159458" y="443229"/>
                </a:moveTo>
                <a:lnTo>
                  <a:pt x="123214" y="443229"/>
                </a:lnTo>
                <a:lnTo>
                  <a:pt x="121993" y="445769"/>
                </a:lnTo>
                <a:lnTo>
                  <a:pt x="123214" y="448309"/>
                </a:lnTo>
                <a:lnTo>
                  <a:pt x="134405" y="449579"/>
                </a:lnTo>
                <a:lnTo>
                  <a:pt x="153168" y="449579"/>
                </a:lnTo>
                <a:lnTo>
                  <a:pt x="162331" y="448309"/>
                </a:lnTo>
                <a:lnTo>
                  <a:pt x="162331" y="445769"/>
                </a:lnTo>
                <a:lnTo>
                  <a:pt x="159458" y="445769"/>
                </a:lnTo>
                <a:lnTo>
                  <a:pt x="157810" y="444499"/>
                </a:lnTo>
                <a:lnTo>
                  <a:pt x="159458" y="443229"/>
                </a:lnTo>
                <a:close/>
              </a:path>
              <a:path w="495934" h="457200">
                <a:moveTo>
                  <a:pt x="243823" y="396239"/>
                </a:moveTo>
                <a:lnTo>
                  <a:pt x="198183" y="396239"/>
                </a:lnTo>
                <a:lnTo>
                  <a:pt x="202741" y="397509"/>
                </a:lnTo>
                <a:lnTo>
                  <a:pt x="201998" y="410209"/>
                </a:lnTo>
                <a:lnTo>
                  <a:pt x="201874" y="422909"/>
                </a:lnTo>
                <a:lnTo>
                  <a:pt x="201998" y="426719"/>
                </a:lnTo>
                <a:lnTo>
                  <a:pt x="202741" y="435609"/>
                </a:lnTo>
                <a:lnTo>
                  <a:pt x="200620" y="440689"/>
                </a:lnTo>
                <a:lnTo>
                  <a:pt x="197319" y="440689"/>
                </a:lnTo>
                <a:lnTo>
                  <a:pt x="197319" y="445769"/>
                </a:lnTo>
                <a:lnTo>
                  <a:pt x="207480" y="447039"/>
                </a:lnTo>
                <a:lnTo>
                  <a:pt x="214222" y="448309"/>
                </a:lnTo>
                <a:lnTo>
                  <a:pt x="219679" y="448309"/>
                </a:lnTo>
                <a:lnTo>
                  <a:pt x="225982" y="449579"/>
                </a:lnTo>
                <a:lnTo>
                  <a:pt x="235835" y="447039"/>
                </a:lnTo>
                <a:lnTo>
                  <a:pt x="272964" y="447039"/>
                </a:lnTo>
                <a:lnTo>
                  <a:pt x="273110" y="445769"/>
                </a:lnTo>
                <a:lnTo>
                  <a:pt x="273110" y="443229"/>
                </a:lnTo>
                <a:lnTo>
                  <a:pt x="290163" y="443229"/>
                </a:lnTo>
                <a:lnTo>
                  <a:pt x="289483" y="438149"/>
                </a:lnTo>
                <a:lnTo>
                  <a:pt x="291503" y="438149"/>
                </a:lnTo>
                <a:lnTo>
                  <a:pt x="293598" y="436879"/>
                </a:lnTo>
                <a:lnTo>
                  <a:pt x="263804" y="436879"/>
                </a:lnTo>
                <a:lnTo>
                  <a:pt x="264232" y="435609"/>
                </a:lnTo>
                <a:lnTo>
                  <a:pt x="264665" y="435609"/>
                </a:lnTo>
                <a:lnTo>
                  <a:pt x="262483" y="433069"/>
                </a:lnTo>
                <a:lnTo>
                  <a:pt x="245944" y="433069"/>
                </a:lnTo>
                <a:lnTo>
                  <a:pt x="246326" y="431799"/>
                </a:lnTo>
                <a:lnTo>
                  <a:pt x="246772" y="430529"/>
                </a:lnTo>
                <a:lnTo>
                  <a:pt x="251585" y="430529"/>
                </a:lnTo>
                <a:lnTo>
                  <a:pt x="254876" y="429259"/>
                </a:lnTo>
                <a:lnTo>
                  <a:pt x="254164" y="415289"/>
                </a:lnTo>
                <a:lnTo>
                  <a:pt x="253288" y="402589"/>
                </a:lnTo>
                <a:lnTo>
                  <a:pt x="246772" y="402589"/>
                </a:lnTo>
                <a:lnTo>
                  <a:pt x="243823" y="396239"/>
                </a:lnTo>
                <a:close/>
              </a:path>
              <a:path w="495934" h="457200">
                <a:moveTo>
                  <a:pt x="272964" y="447039"/>
                </a:moveTo>
                <a:lnTo>
                  <a:pt x="250382" y="447039"/>
                </a:lnTo>
                <a:lnTo>
                  <a:pt x="264334" y="448309"/>
                </a:lnTo>
                <a:lnTo>
                  <a:pt x="272401" y="449579"/>
                </a:lnTo>
                <a:lnTo>
                  <a:pt x="272818" y="448309"/>
                </a:lnTo>
                <a:lnTo>
                  <a:pt x="272964" y="447039"/>
                </a:lnTo>
                <a:close/>
              </a:path>
              <a:path w="495934" h="457200">
                <a:moveTo>
                  <a:pt x="95821" y="427989"/>
                </a:moveTo>
                <a:lnTo>
                  <a:pt x="95821" y="431799"/>
                </a:lnTo>
                <a:lnTo>
                  <a:pt x="99885" y="431799"/>
                </a:lnTo>
                <a:lnTo>
                  <a:pt x="100735" y="434339"/>
                </a:lnTo>
                <a:lnTo>
                  <a:pt x="99108" y="435609"/>
                </a:lnTo>
                <a:lnTo>
                  <a:pt x="97852" y="435609"/>
                </a:lnTo>
                <a:lnTo>
                  <a:pt x="97852" y="439419"/>
                </a:lnTo>
                <a:lnTo>
                  <a:pt x="100314" y="441959"/>
                </a:lnTo>
                <a:lnTo>
                  <a:pt x="101092" y="448309"/>
                </a:lnTo>
                <a:lnTo>
                  <a:pt x="111772" y="448309"/>
                </a:lnTo>
                <a:lnTo>
                  <a:pt x="115365" y="445769"/>
                </a:lnTo>
                <a:lnTo>
                  <a:pt x="123214" y="443229"/>
                </a:lnTo>
                <a:lnTo>
                  <a:pt x="159458" y="443229"/>
                </a:lnTo>
                <a:lnTo>
                  <a:pt x="159458" y="440689"/>
                </a:lnTo>
                <a:lnTo>
                  <a:pt x="146772" y="439419"/>
                </a:lnTo>
                <a:lnTo>
                  <a:pt x="124393" y="439419"/>
                </a:lnTo>
                <a:lnTo>
                  <a:pt x="122838" y="429259"/>
                </a:lnTo>
                <a:lnTo>
                  <a:pt x="99108" y="429259"/>
                </a:lnTo>
                <a:lnTo>
                  <a:pt x="95821" y="427989"/>
                </a:lnTo>
                <a:close/>
              </a:path>
              <a:path w="495934" h="457200">
                <a:moveTo>
                  <a:pt x="68160" y="434339"/>
                </a:moveTo>
                <a:lnTo>
                  <a:pt x="41224" y="434339"/>
                </a:lnTo>
                <a:lnTo>
                  <a:pt x="48166" y="440689"/>
                </a:lnTo>
                <a:lnTo>
                  <a:pt x="53181" y="444499"/>
                </a:lnTo>
                <a:lnTo>
                  <a:pt x="58122" y="445769"/>
                </a:lnTo>
                <a:lnTo>
                  <a:pt x="64843" y="445769"/>
                </a:lnTo>
                <a:lnTo>
                  <a:pt x="66560" y="443229"/>
                </a:lnTo>
                <a:lnTo>
                  <a:pt x="68160" y="434339"/>
                </a:lnTo>
                <a:close/>
              </a:path>
              <a:path w="495934" h="457200">
                <a:moveTo>
                  <a:pt x="125357" y="349249"/>
                </a:moveTo>
                <a:lnTo>
                  <a:pt x="78282" y="349249"/>
                </a:lnTo>
                <a:lnTo>
                  <a:pt x="81229" y="370839"/>
                </a:lnTo>
                <a:lnTo>
                  <a:pt x="81292" y="373379"/>
                </a:lnTo>
                <a:lnTo>
                  <a:pt x="79204" y="397509"/>
                </a:lnTo>
                <a:lnTo>
                  <a:pt x="74722" y="421639"/>
                </a:lnTo>
                <a:lnTo>
                  <a:pt x="70991" y="443229"/>
                </a:lnTo>
                <a:lnTo>
                  <a:pt x="78816" y="444499"/>
                </a:lnTo>
                <a:lnTo>
                  <a:pt x="85087" y="445769"/>
                </a:lnTo>
                <a:lnTo>
                  <a:pt x="90517" y="444499"/>
                </a:lnTo>
                <a:lnTo>
                  <a:pt x="95821" y="444499"/>
                </a:lnTo>
                <a:lnTo>
                  <a:pt x="90797" y="440689"/>
                </a:lnTo>
                <a:lnTo>
                  <a:pt x="86149" y="436879"/>
                </a:lnTo>
                <a:lnTo>
                  <a:pt x="83790" y="431799"/>
                </a:lnTo>
                <a:lnTo>
                  <a:pt x="85633" y="422909"/>
                </a:lnTo>
                <a:lnTo>
                  <a:pt x="85633" y="416559"/>
                </a:lnTo>
                <a:lnTo>
                  <a:pt x="84034" y="411479"/>
                </a:lnTo>
                <a:lnTo>
                  <a:pt x="86461" y="408939"/>
                </a:lnTo>
                <a:lnTo>
                  <a:pt x="90525" y="403859"/>
                </a:lnTo>
                <a:lnTo>
                  <a:pt x="120732" y="403859"/>
                </a:lnTo>
                <a:lnTo>
                  <a:pt x="121632" y="384809"/>
                </a:lnTo>
                <a:lnTo>
                  <a:pt x="124934" y="355599"/>
                </a:lnTo>
                <a:lnTo>
                  <a:pt x="125357" y="349249"/>
                </a:lnTo>
                <a:close/>
              </a:path>
              <a:path w="495934" h="457200">
                <a:moveTo>
                  <a:pt x="35888" y="436879"/>
                </a:moveTo>
                <a:lnTo>
                  <a:pt x="31925" y="440689"/>
                </a:lnTo>
                <a:lnTo>
                  <a:pt x="30200" y="444499"/>
                </a:lnTo>
                <a:lnTo>
                  <a:pt x="45248" y="444499"/>
                </a:lnTo>
                <a:lnTo>
                  <a:pt x="44856" y="443229"/>
                </a:lnTo>
                <a:lnTo>
                  <a:pt x="38365" y="443229"/>
                </a:lnTo>
                <a:lnTo>
                  <a:pt x="35888" y="436879"/>
                </a:lnTo>
                <a:close/>
              </a:path>
              <a:path w="495934" h="457200">
                <a:moveTo>
                  <a:pt x="290163" y="443229"/>
                </a:moveTo>
                <a:lnTo>
                  <a:pt x="278038" y="443229"/>
                </a:lnTo>
                <a:lnTo>
                  <a:pt x="290333" y="444499"/>
                </a:lnTo>
                <a:lnTo>
                  <a:pt x="290163" y="443229"/>
                </a:lnTo>
                <a:close/>
              </a:path>
              <a:path w="495934" h="457200">
                <a:moveTo>
                  <a:pt x="44409" y="440689"/>
                </a:moveTo>
                <a:lnTo>
                  <a:pt x="42886" y="440689"/>
                </a:lnTo>
                <a:lnTo>
                  <a:pt x="38365" y="443229"/>
                </a:lnTo>
                <a:lnTo>
                  <a:pt x="44856" y="443229"/>
                </a:lnTo>
                <a:lnTo>
                  <a:pt x="44409" y="440689"/>
                </a:lnTo>
                <a:close/>
              </a:path>
              <a:path w="495934" h="457200">
                <a:moveTo>
                  <a:pt x="145566" y="434339"/>
                </a:moveTo>
                <a:lnTo>
                  <a:pt x="128051" y="434339"/>
                </a:lnTo>
                <a:lnTo>
                  <a:pt x="128051" y="438149"/>
                </a:lnTo>
                <a:lnTo>
                  <a:pt x="131724" y="438149"/>
                </a:lnTo>
                <a:lnTo>
                  <a:pt x="124393" y="439419"/>
                </a:lnTo>
                <a:lnTo>
                  <a:pt x="140688" y="439419"/>
                </a:lnTo>
                <a:lnTo>
                  <a:pt x="143586" y="438149"/>
                </a:lnTo>
                <a:lnTo>
                  <a:pt x="144716" y="436879"/>
                </a:lnTo>
                <a:lnTo>
                  <a:pt x="145185" y="436879"/>
                </a:lnTo>
                <a:lnTo>
                  <a:pt x="145566" y="435609"/>
                </a:lnTo>
                <a:lnTo>
                  <a:pt x="145566" y="434339"/>
                </a:lnTo>
                <a:close/>
              </a:path>
              <a:path w="495934" h="457200">
                <a:moveTo>
                  <a:pt x="273110" y="433069"/>
                </a:moveTo>
                <a:lnTo>
                  <a:pt x="272020" y="435609"/>
                </a:lnTo>
                <a:lnTo>
                  <a:pt x="270713" y="435609"/>
                </a:lnTo>
                <a:lnTo>
                  <a:pt x="269110" y="436879"/>
                </a:lnTo>
                <a:lnTo>
                  <a:pt x="283385" y="436879"/>
                </a:lnTo>
                <a:lnTo>
                  <a:pt x="278038" y="435609"/>
                </a:lnTo>
                <a:lnTo>
                  <a:pt x="273110" y="433069"/>
                </a:lnTo>
                <a:close/>
              </a:path>
              <a:path w="495934" h="457200">
                <a:moveTo>
                  <a:pt x="295592" y="433069"/>
                </a:moveTo>
                <a:lnTo>
                  <a:pt x="283385" y="433069"/>
                </a:lnTo>
                <a:lnTo>
                  <a:pt x="283385" y="436879"/>
                </a:lnTo>
                <a:lnTo>
                  <a:pt x="295592" y="436879"/>
                </a:lnTo>
                <a:lnTo>
                  <a:pt x="295592" y="433069"/>
                </a:lnTo>
                <a:close/>
              </a:path>
              <a:path w="495934" h="457200">
                <a:moveTo>
                  <a:pt x="120732" y="403859"/>
                </a:moveTo>
                <a:lnTo>
                  <a:pt x="92948" y="403859"/>
                </a:lnTo>
                <a:lnTo>
                  <a:pt x="94194" y="406399"/>
                </a:lnTo>
                <a:lnTo>
                  <a:pt x="98651" y="407669"/>
                </a:lnTo>
                <a:lnTo>
                  <a:pt x="97852" y="416559"/>
                </a:lnTo>
                <a:lnTo>
                  <a:pt x="97179" y="416559"/>
                </a:lnTo>
                <a:lnTo>
                  <a:pt x="94601" y="421639"/>
                </a:lnTo>
                <a:lnTo>
                  <a:pt x="96685" y="424179"/>
                </a:lnTo>
                <a:lnTo>
                  <a:pt x="98651" y="426719"/>
                </a:lnTo>
                <a:lnTo>
                  <a:pt x="100314" y="429259"/>
                </a:lnTo>
                <a:lnTo>
                  <a:pt x="122838" y="429259"/>
                </a:lnTo>
                <a:lnTo>
                  <a:pt x="120312" y="412749"/>
                </a:lnTo>
                <a:lnTo>
                  <a:pt x="120732" y="403859"/>
                </a:lnTo>
                <a:close/>
              </a:path>
              <a:path w="495934" h="457200">
                <a:moveTo>
                  <a:pt x="249160" y="400049"/>
                </a:moveTo>
                <a:lnTo>
                  <a:pt x="246772" y="402589"/>
                </a:lnTo>
                <a:lnTo>
                  <a:pt x="253288" y="402589"/>
                </a:lnTo>
                <a:lnTo>
                  <a:pt x="253198" y="401319"/>
                </a:lnTo>
                <a:lnTo>
                  <a:pt x="249160" y="400049"/>
                </a:lnTo>
                <a:close/>
              </a:path>
              <a:path w="495934" h="457200">
                <a:moveTo>
                  <a:pt x="270914" y="318769"/>
                </a:moveTo>
                <a:lnTo>
                  <a:pt x="179449" y="318769"/>
                </a:lnTo>
                <a:lnTo>
                  <a:pt x="179449" y="323849"/>
                </a:lnTo>
                <a:lnTo>
                  <a:pt x="183746" y="332739"/>
                </a:lnTo>
                <a:lnTo>
                  <a:pt x="184558" y="341629"/>
                </a:lnTo>
                <a:lnTo>
                  <a:pt x="182997" y="350519"/>
                </a:lnTo>
                <a:lnTo>
                  <a:pt x="180172" y="358139"/>
                </a:lnTo>
                <a:lnTo>
                  <a:pt x="172201" y="364489"/>
                </a:lnTo>
                <a:lnTo>
                  <a:pt x="168947" y="370839"/>
                </a:lnTo>
                <a:lnTo>
                  <a:pt x="169287" y="378459"/>
                </a:lnTo>
                <a:lnTo>
                  <a:pt x="172095" y="386079"/>
                </a:lnTo>
                <a:lnTo>
                  <a:pt x="188794" y="386079"/>
                </a:lnTo>
                <a:lnTo>
                  <a:pt x="188794" y="388619"/>
                </a:lnTo>
                <a:lnTo>
                  <a:pt x="189227" y="391159"/>
                </a:lnTo>
                <a:lnTo>
                  <a:pt x="189227" y="393699"/>
                </a:lnTo>
                <a:lnTo>
                  <a:pt x="195336" y="397509"/>
                </a:lnTo>
                <a:lnTo>
                  <a:pt x="198183" y="396239"/>
                </a:lnTo>
                <a:lnTo>
                  <a:pt x="243823" y="396239"/>
                </a:lnTo>
                <a:lnTo>
                  <a:pt x="242643" y="393699"/>
                </a:lnTo>
                <a:lnTo>
                  <a:pt x="236423" y="393699"/>
                </a:lnTo>
                <a:lnTo>
                  <a:pt x="235303" y="389889"/>
                </a:lnTo>
                <a:lnTo>
                  <a:pt x="233207" y="384809"/>
                </a:lnTo>
                <a:lnTo>
                  <a:pt x="239749" y="380999"/>
                </a:lnTo>
                <a:lnTo>
                  <a:pt x="241452" y="370839"/>
                </a:lnTo>
                <a:lnTo>
                  <a:pt x="240955" y="364489"/>
                </a:lnTo>
                <a:lnTo>
                  <a:pt x="239392" y="363219"/>
                </a:lnTo>
                <a:lnTo>
                  <a:pt x="237312" y="363219"/>
                </a:lnTo>
                <a:lnTo>
                  <a:pt x="235303" y="361949"/>
                </a:lnTo>
                <a:lnTo>
                  <a:pt x="235303" y="350519"/>
                </a:lnTo>
                <a:lnTo>
                  <a:pt x="247656" y="349249"/>
                </a:lnTo>
                <a:lnTo>
                  <a:pt x="264155" y="349249"/>
                </a:lnTo>
                <a:lnTo>
                  <a:pt x="267569" y="330199"/>
                </a:lnTo>
                <a:lnTo>
                  <a:pt x="270914" y="318769"/>
                </a:lnTo>
                <a:close/>
              </a:path>
              <a:path w="495934" h="457200">
                <a:moveTo>
                  <a:pt x="188794" y="386079"/>
                </a:moveTo>
                <a:lnTo>
                  <a:pt x="176971" y="386079"/>
                </a:lnTo>
                <a:lnTo>
                  <a:pt x="181062" y="389889"/>
                </a:lnTo>
                <a:lnTo>
                  <a:pt x="187145" y="391159"/>
                </a:lnTo>
                <a:lnTo>
                  <a:pt x="187145" y="389889"/>
                </a:lnTo>
                <a:lnTo>
                  <a:pt x="186674" y="388619"/>
                </a:lnTo>
                <a:lnTo>
                  <a:pt x="186357" y="387349"/>
                </a:lnTo>
                <a:lnTo>
                  <a:pt x="187145" y="387349"/>
                </a:lnTo>
                <a:lnTo>
                  <a:pt x="188794" y="386079"/>
                </a:lnTo>
                <a:close/>
              </a:path>
              <a:path w="495934" h="457200">
                <a:moveTo>
                  <a:pt x="246326" y="373379"/>
                </a:moveTo>
                <a:lnTo>
                  <a:pt x="242643" y="373379"/>
                </a:lnTo>
                <a:lnTo>
                  <a:pt x="242643" y="377189"/>
                </a:lnTo>
                <a:lnTo>
                  <a:pt x="252817" y="384809"/>
                </a:lnTo>
                <a:lnTo>
                  <a:pt x="250761" y="378459"/>
                </a:lnTo>
                <a:lnTo>
                  <a:pt x="257274" y="378459"/>
                </a:lnTo>
                <a:lnTo>
                  <a:pt x="258028" y="375919"/>
                </a:lnTo>
                <a:lnTo>
                  <a:pt x="252374" y="375919"/>
                </a:lnTo>
                <a:lnTo>
                  <a:pt x="246326" y="373379"/>
                </a:lnTo>
                <a:close/>
              </a:path>
              <a:path w="495934" h="457200">
                <a:moveTo>
                  <a:pt x="264155" y="349249"/>
                </a:moveTo>
                <a:lnTo>
                  <a:pt x="247656" y="349249"/>
                </a:lnTo>
                <a:lnTo>
                  <a:pt x="251644" y="354329"/>
                </a:lnTo>
                <a:lnTo>
                  <a:pt x="251681" y="358139"/>
                </a:lnTo>
                <a:lnTo>
                  <a:pt x="251794" y="364489"/>
                </a:lnTo>
                <a:lnTo>
                  <a:pt x="252374" y="375919"/>
                </a:lnTo>
                <a:lnTo>
                  <a:pt x="258028" y="375919"/>
                </a:lnTo>
                <a:lnTo>
                  <a:pt x="261424" y="364489"/>
                </a:lnTo>
                <a:lnTo>
                  <a:pt x="264155" y="349249"/>
                </a:lnTo>
                <a:close/>
              </a:path>
              <a:path w="495934" h="457200">
                <a:moveTo>
                  <a:pt x="45615" y="290829"/>
                </a:moveTo>
                <a:lnTo>
                  <a:pt x="45615" y="298449"/>
                </a:lnTo>
                <a:lnTo>
                  <a:pt x="60048" y="303529"/>
                </a:lnTo>
                <a:lnTo>
                  <a:pt x="65593" y="311149"/>
                </a:lnTo>
                <a:lnTo>
                  <a:pt x="65451" y="320039"/>
                </a:lnTo>
                <a:lnTo>
                  <a:pt x="62824" y="331469"/>
                </a:lnTo>
                <a:lnTo>
                  <a:pt x="55116" y="334009"/>
                </a:lnTo>
                <a:lnTo>
                  <a:pt x="51001" y="340359"/>
                </a:lnTo>
                <a:lnTo>
                  <a:pt x="125949" y="340359"/>
                </a:lnTo>
                <a:lnTo>
                  <a:pt x="126795" y="327659"/>
                </a:lnTo>
                <a:lnTo>
                  <a:pt x="133798" y="325119"/>
                </a:lnTo>
                <a:lnTo>
                  <a:pt x="141306" y="323849"/>
                </a:lnTo>
                <a:lnTo>
                  <a:pt x="154569" y="323849"/>
                </a:lnTo>
                <a:lnTo>
                  <a:pt x="161597" y="321309"/>
                </a:lnTo>
                <a:lnTo>
                  <a:pt x="167448" y="318769"/>
                </a:lnTo>
                <a:lnTo>
                  <a:pt x="270914" y="318769"/>
                </a:lnTo>
                <a:lnTo>
                  <a:pt x="272401" y="313689"/>
                </a:lnTo>
                <a:lnTo>
                  <a:pt x="272890" y="302259"/>
                </a:lnTo>
                <a:lnTo>
                  <a:pt x="273101" y="295909"/>
                </a:lnTo>
                <a:lnTo>
                  <a:pt x="57136" y="295909"/>
                </a:lnTo>
                <a:lnTo>
                  <a:pt x="52589" y="292099"/>
                </a:lnTo>
                <a:lnTo>
                  <a:pt x="45615" y="290829"/>
                </a:lnTo>
                <a:close/>
              </a:path>
              <a:path w="495934" h="457200">
                <a:moveTo>
                  <a:pt x="178622" y="20319"/>
                </a:moveTo>
                <a:lnTo>
                  <a:pt x="131342" y="26669"/>
                </a:lnTo>
                <a:lnTo>
                  <a:pt x="94789" y="62229"/>
                </a:lnTo>
                <a:lnTo>
                  <a:pt x="82990" y="85089"/>
                </a:lnTo>
                <a:lnTo>
                  <a:pt x="88516" y="105409"/>
                </a:lnTo>
                <a:lnTo>
                  <a:pt x="81588" y="113029"/>
                </a:lnTo>
                <a:lnTo>
                  <a:pt x="69071" y="120649"/>
                </a:lnTo>
                <a:lnTo>
                  <a:pt x="44079" y="133349"/>
                </a:lnTo>
                <a:lnTo>
                  <a:pt x="28508" y="149859"/>
                </a:lnTo>
                <a:lnTo>
                  <a:pt x="20160" y="166369"/>
                </a:lnTo>
                <a:lnTo>
                  <a:pt x="16949" y="184149"/>
                </a:lnTo>
                <a:lnTo>
                  <a:pt x="16786" y="204469"/>
                </a:lnTo>
                <a:lnTo>
                  <a:pt x="13740" y="223519"/>
                </a:lnTo>
                <a:lnTo>
                  <a:pt x="15773" y="248919"/>
                </a:lnTo>
                <a:lnTo>
                  <a:pt x="16867" y="261619"/>
                </a:lnTo>
                <a:lnTo>
                  <a:pt x="14284" y="275589"/>
                </a:lnTo>
                <a:lnTo>
                  <a:pt x="19518" y="284479"/>
                </a:lnTo>
                <a:lnTo>
                  <a:pt x="22805" y="295909"/>
                </a:lnTo>
                <a:lnTo>
                  <a:pt x="26095" y="314959"/>
                </a:lnTo>
                <a:lnTo>
                  <a:pt x="32223" y="306069"/>
                </a:lnTo>
                <a:lnTo>
                  <a:pt x="29768" y="280669"/>
                </a:lnTo>
                <a:lnTo>
                  <a:pt x="24248" y="252729"/>
                </a:lnTo>
                <a:lnTo>
                  <a:pt x="21182" y="236219"/>
                </a:lnTo>
                <a:lnTo>
                  <a:pt x="276484" y="236219"/>
                </a:lnTo>
                <a:lnTo>
                  <a:pt x="277701" y="222249"/>
                </a:lnTo>
                <a:lnTo>
                  <a:pt x="279561" y="201929"/>
                </a:lnTo>
                <a:lnTo>
                  <a:pt x="280716" y="193039"/>
                </a:lnTo>
                <a:lnTo>
                  <a:pt x="281772" y="190499"/>
                </a:lnTo>
                <a:lnTo>
                  <a:pt x="359175" y="190499"/>
                </a:lnTo>
                <a:lnTo>
                  <a:pt x="358747" y="189229"/>
                </a:lnTo>
                <a:lnTo>
                  <a:pt x="357174" y="184149"/>
                </a:lnTo>
                <a:lnTo>
                  <a:pt x="359219" y="181609"/>
                </a:lnTo>
                <a:lnTo>
                  <a:pt x="369338" y="175259"/>
                </a:lnTo>
                <a:lnTo>
                  <a:pt x="406567" y="175259"/>
                </a:lnTo>
                <a:lnTo>
                  <a:pt x="423372" y="167639"/>
                </a:lnTo>
                <a:lnTo>
                  <a:pt x="436686" y="157479"/>
                </a:lnTo>
                <a:lnTo>
                  <a:pt x="372704" y="157479"/>
                </a:lnTo>
                <a:lnTo>
                  <a:pt x="365302" y="149859"/>
                </a:lnTo>
                <a:lnTo>
                  <a:pt x="359661" y="147319"/>
                </a:lnTo>
                <a:lnTo>
                  <a:pt x="355879" y="142239"/>
                </a:lnTo>
                <a:lnTo>
                  <a:pt x="351191" y="137159"/>
                </a:lnTo>
                <a:lnTo>
                  <a:pt x="346356" y="130809"/>
                </a:lnTo>
                <a:lnTo>
                  <a:pt x="342136" y="123189"/>
                </a:lnTo>
                <a:lnTo>
                  <a:pt x="343061" y="105409"/>
                </a:lnTo>
                <a:lnTo>
                  <a:pt x="343661" y="92709"/>
                </a:lnTo>
                <a:lnTo>
                  <a:pt x="344970" y="60959"/>
                </a:lnTo>
                <a:lnTo>
                  <a:pt x="342452" y="53339"/>
                </a:lnTo>
                <a:lnTo>
                  <a:pt x="341172" y="44449"/>
                </a:lnTo>
                <a:lnTo>
                  <a:pt x="339444" y="35559"/>
                </a:lnTo>
                <a:lnTo>
                  <a:pt x="335584" y="25399"/>
                </a:lnTo>
                <a:lnTo>
                  <a:pt x="334392" y="24129"/>
                </a:lnTo>
                <a:lnTo>
                  <a:pt x="224636" y="24129"/>
                </a:lnTo>
                <a:lnTo>
                  <a:pt x="205492" y="21589"/>
                </a:lnTo>
                <a:lnTo>
                  <a:pt x="178622" y="20319"/>
                </a:lnTo>
                <a:close/>
              </a:path>
              <a:path w="495934" h="457200">
                <a:moveTo>
                  <a:pt x="276484" y="236219"/>
                </a:moveTo>
                <a:lnTo>
                  <a:pt x="21182" y="236219"/>
                </a:lnTo>
                <a:lnTo>
                  <a:pt x="23263" y="238759"/>
                </a:lnTo>
                <a:lnTo>
                  <a:pt x="24930" y="245109"/>
                </a:lnTo>
                <a:lnTo>
                  <a:pt x="26095" y="246379"/>
                </a:lnTo>
                <a:lnTo>
                  <a:pt x="32486" y="261619"/>
                </a:lnTo>
                <a:lnTo>
                  <a:pt x="41268" y="274319"/>
                </a:lnTo>
                <a:lnTo>
                  <a:pt x="59115" y="295909"/>
                </a:lnTo>
                <a:lnTo>
                  <a:pt x="273101" y="295909"/>
                </a:lnTo>
                <a:lnTo>
                  <a:pt x="274064" y="264159"/>
                </a:lnTo>
                <a:lnTo>
                  <a:pt x="276484" y="236219"/>
                </a:lnTo>
                <a:close/>
              </a:path>
              <a:path w="495934" h="457200">
                <a:moveTo>
                  <a:pt x="359175" y="190499"/>
                </a:moveTo>
                <a:lnTo>
                  <a:pt x="281772" y="190499"/>
                </a:lnTo>
                <a:lnTo>
                  <a:pt x="289483" y="196849"/>
                </a:lnTo>
                <a:lnTo>
                  <a:pt x="293950" y="196849"/>
                </a:lnTo>
                <a:lnTo>
                  <a:pt x="299667" y="198119"/>
                </a:lnTo>
                <a:lnTo>
                  <a:pt x="309990" y="212089"/>
                </a:lnTo>
                <a:lnTo>
                  <a:pt x="317399" y="226059"/>
                </a:lnTo>
                <a:lnTo>
                  <a:pt x="325110" y="237489"/>
                </a:lnTo>
                <a:lnTo>
                  <a:pt x="336334" y="247649"/>
                </a:lnTo>
                <a:lnTo>
                  <a:pt x="344078" y="256539"/>
                </a:lnTo>
                <a:lnTo>
                  <a:pt x="353122" y="261619"/>
                </a:lnTo>
                <a:lnTo>
                  <a:pt x="361614" y="265429"/>
                </a:lnTo>
                <a:lnTo>
                  <a:pt x="367700" y="270509"/>
                </a:lnTo>
                <a:lnTo>
                  <a:pt x="394854" y="279399"/>
                </a:lnTo>
                <a:lnTo>
                  <a:pt x="420844" y="279399"/>
                </a:lnTo>
                <a:lnTo>
                  <a:pt x="445167" y="271779"/>
                </a:lnTo>
                <a:lnTo>
                  <a:pt x="467319" y="256539"/>
                </a:lnTo>
                <a:lnTo>
                  <a:pt x="474559" y="248919"/>
                </a:lnTo>
                <a:lnTo>
                  <a:pt x="477010" y="243839"/>
                </a:lnTo>
                <a:lnTo>
                  <a:pt x="481136" y="240029"/>
                </a:lnTo>
                <a:lnTo>
                  <a:pt x="422374" y="240029"/>
                </a:lnTo>
                <a:lnTo>
                  <a:pt x="408600" y="237489"/>
                </a:lnTo>
                <a:lnTo>
                  <a:pt x="394996" y="231139"/>
                </a:lnTo>
                <a:lnTo>
                  <a:pt x="381930" y="222249"/>
                </a:lnTo>
                <a:lnTo>
                  <a:pt x="369770" y="210819"/>
                </a:lnTo>
                <a:lnTo>
                  <a:pt x="369045" y="207009"/>
                </a:lnTo>
                <a:lnTo>
                  <a:pt x="367072" y="203199"/>
                </a:lnTo>
                <a:lnTo>
                  <a:pt x="365129" y="201929"/>
                </a:lnTo>
                <a:lnTo>
                  <a:pt x="356717" y="201929"/>
                </a:lnTo>
                <a:lnTo>
                  <a:pt x="356386" y="200659"/>
                </a:lnTo>
                <a:lnTo>
                  <a:pt x="354757" y="198119"/>
                </a:lnTo>
                <a:lnTo>
                  <a:pt x="359219" y="198119"/>
                </a:lnTo>
                <a:lnTo>
                  <a:pt x="360842" y="196849"/>
                </a:lnTo>
                <a:lnTo>
                  <a:pt x="360032" y="193039"/>
                </a:lnTo>
                <a:lnTo>
                  <a:pt x="359175" y="190499"/>
                </a:lnTo>
                <a:close/>
              </a:path>
              <a:path w="495934" h="457200">
                <a:moveTo>
                  <a:pt x="468528" y="138429"/>
                </a:moveTo>
                <a:lnTo>
                  <a:pt x="460332" y="143509"/>
                </a:lnTo>
                <a:lnTo>
                  <a:pt x="453412" y="153669"/>
                </a:lnTo>
                <a:lnTo>
                  <a:pt x="459853" y="158749"/>
                </a:lnTo>
                <a:lnTo>
                  <a:pt x="462798" y="160019"/>
                </a:lnTo>
                <a:lnTo>
                  <a:pt x="469067" y="187959"/>
                </a:lnTo>
                <a:lnTo>
                  <a:pt x="463974" y="212089"/>
                </a:lnTo>
                <a:lnTo>
                  <a:pt x="448187" y="229869"/>
                </a:lnTo>
                <a:lnTo>
                  <a:pt x="422374" y="240029"/>
                </a:lnTo>
                <a:lnTo>
                  <a:pt x="481136" y="240029"/>
                </a:lnTo>
                <a:lnTo>
                  <a:pt x="480619" y="237489"/>
                </a:lnTo>
                <a:lnTo>
                  <a:pt x="462391" y="237489"/>
                </a:lnTo>
                <a:lnTo>
                  <a:pt x="460778" y="236219"/>
                </a:lnTo>
                <a:lnTo>
                  <a:pt x="461857" y="229869"/>
                </a:lnTo>
                <a:lnTo>
                  <a:pt x="464501" y="222249"/>
                </a:lnTo>
                <a:lnTo>
                  <a:pt x="467825" y="213359"/>
                </a:lnTo>
                <a:lnTo>
                  <a:pt x="470941" y="207009"/>
                </a:lnTo>
                <a:lnTo>
                  <a:pt x="492919" y="207009"/>
                </a:lnTo>
                <a:lnTo>
                  <a:pt x="495730" y="195579"/>
                </a:lnTo>
                <a:lnTo>
                  <a:pt x="495369" y="185419"/>
                </a:lnTo>
                <a:lnTo>
                  <a:pt x="493687" y="170179"/>
                </a:lnTo>
                <a:lnTo>
                  <a:pt x="489787" y="156209"/>
                </a:lnTo>
                <a:lnTo>
                  <a:pt x="482773" y="148589"/>
                </a:lnTo>
                <a:lnTo>
                  <a:pt x="476506" y="139699"/>
                </a:lnTo>
                <a:lnTo>
                  <a:pt x="468528" y="138429"/>
                </a:lnTo>
                <a:close/>
              </a:path>
              <a:path w="495934" h="457200">
                <a:moveTo>
                  <a:pt x="464781" y="231139"/>
                </a:moveTo>
                <a:lnTo>
                  <a:pt x="464781" y="234949"/>
                </a:lnTo>
                <a:lnTo>
                  <a:pt x="462798" y="237489"/>
                </a:lnTo>
                <a:lnTo>
                  <a:pt x="480619" y="237489"/>
                </a:lnTo>
                <a:lnTo>
                  <a:pt x="479844" y="233679"/>
                </a:lnTo>
                <a:lnTo>
                  <a:pt x="474559" y="233679"/>
                </a:lnTo>
                <a:lnTo>
                  <a:pt x="464781" y="231139"/>
                </a:lnTo>
                <a:close/>
              </a:path>
              <a:path w="495934" h="457200">
                <a:moveTo>
                  <a:pt x="479030" y="212089"/>
                </a:moveTo>
                <a:lnTo>
                  <a:pt x="481136" y="218439"/>
                </a:lnTo>
                <a:lnTo>
                  <a:pt x="479844" y="223519"/>
                </a:lnTo>
                <a:lnTo>
                  <a:pt x="473403" y="223519"/>
                </a:lnTo>
                <a:lnTo>
                  <a:pt x="477428" y="233679"/>
                </a:lnTo>
                <a:lnTo>
                  <a:pt x="477428" y="232409"/>
                </a:lnTo>
                <a:lnTo>
                  <a:pt x="485140" y="232409"/>
                </a:lnTo>
                <a:lnTo>
                  <a:pt x="488304" y="223519"/>
                </a:lnTo>
                <a:lnTo>
                  <a:pt x="490462" y="217169"/>
                </a:lnTo>
                <a:lnTo>
                  <a:pt x="491075" y="214629"/>
                </a:lnTo>
                <a:lnTo>
                  <a:pt x="485140" y="214629"/>
                </a:lnTo>
                <a:lnTo>
                  <a:pt x="483562" y="213359"/>
                </a:lnTo>
                <a:lnTo>
                  <a:pt x="479030" y="212089"/>
                </a:lnTo>
                <a:close/>
              </a:path>
              <a:path w="495934" h="457200">
                <a:moveTo>
                  <a:pt x="492919" y="207009"/>
                </a:moveTo>
                <a:lnTo>
                  <a:pt x="483120" y="207009"/>
                </a:lnTo>
                <a:lnTo>
                  <a:pt x="485140" y="209549"/>
                </a:lnTo>
                <a:lnTo>
                  <a:pt x="485140" y="214629"/>
                </a:lnTo>
                <a:lnTo>
                  <a:pt x="491075" y="214629"/>
                </a:lnTo>
                <a:lnTo>
                  <a:pt x="492919" y="207009"/>
                </a:lnTo>
                <a:close/>
              </a:path>
              <a:path w="495934" h="457200">
                <a:moveTo>
                  <a:pt x="480222" y="207009"/>
                </a:moveTo>
                <a:lnTo>
                  <a:pt x="470941" y="207009"/>
                </a:lnTo>
                <a:lnTo>
                  <a:pt x="479422" y="208279"/>
                </a:lnTo>
                <a:lnTo>
                  <a:pt x="480222" y="207009"/>
                </a:lnTo>
                <a:close/>
              </a:path>
              <a:path w="495934" h="457200">
                <a:moveTo>
                  <a:pt x="363185" y="200659"/>
                </a:moveTo>
                <a:lnTo>
                  <a:pt x="356717" y="201929"/>
                </a:lnTo>
                <a:lnTo>
                  <a:pt x="365129" y="201929"/>
                </a:lnTo>
                <a:lnTo>
                  <a:pt x="363185" y="200659"/>
                </a:lnTo>
                <a:close/>
              </a:path>
              <a:path w="495934" h="457200">
                <a:moveTo>
                  <a:pt x="406567" y="175259"/>
                </a:moveTo>
                <a:lnTo>
                  <a:pt x="369338" y="175259"/>
                </a:lnTo>
                <a:lnTo>
                  <a:pt x="387985" y="179069"/>
                </a:lnTo>
                <a:lnTo>
                  <a:pt x="406567" y="175259"/>
                </a:lnTo>
                <a:close/>
              </a:path>
              <a:path w="495934" h="457200">
                <a:moveTo>
                  <a:pt x="435938" y="149859"/>
                </a:moveTo>
                <a:lnTo>
                  <a:pt x="426477" y="149859"/>
                </a:lnTo>
                <a:lnTo>
                  <a:pt x="414568" y="154939"/>
                </a:lnTo>
                <a:lnTo>
                  <a:pt x="401877" y="157479"/>
                </a:lnTo>
                <a:lnTo>
                  <a:pt x="436686" y="157479"/>
                </a:lnTo>
                <a:lnTo>
                  <a:pt x="436686" y="154939"/>
                </a:lnTo>
                <a:lnTo>
                  <a:pt x="436270" y="152399"/>
                </a:lnTo>
                <a:lnTo>
                  <a:pt x="435938" y="149859"/>
                </a:lnTo>
                <a:close/>
              </a:path>
              <a:path w="495934" h="457200">
                <a:moveTo>
                  <a:pt x="269926" y="20319"/>
                </a:moveTo>
                <a:lnTo>
                  <a:pt x="238867" y="20319"/>
                </a:lnTo>
                <a:lnTo>
                  <a:pt x="224636" y="24129"/>
                </a:lnTo>
                <a:lnTo>
                  <a:pt x="334392" y="24129"/>
                </a:lnTo>
                <a:lnTo>
                  <a:pt x="332007" y="21589"/>
                </a:lnTo>
                <a:lnTo>
                  <a:pt x="282992" y="21589"/>
                </a:lnTo>
                <a:lnTo>
                  <a:pt x="269926" y="20319"/>
                </a:lnTo>
                <a:close/>
              </a:path>
              <a:path w="495934" h="457200">
                <a:moveTo>
                  <a:pt x="317599" y="0"/>
                </a:moveTo>
                <a:lnTo>
                  <a:pt x="307780" y="3809"/>
                </a:lnTo>
                <a:lnTo>
                  <a:pt x="299524" y="8889"/>
                </a:lnTo>
                <a:lnTo>
                  <a:pt x="291654" y="13969"/>
                </a:lnTo>
                <a:lnTo>
                  <a:pt x="282992" y="21589"/>
                </a:lnTo>
                <a:lnTo>
                  <a:pt x="332007" y="21589"/>
                </a:lnTo>
                <a:lnTo>
                  <a:pt x="330814" y="20319"/>
                </a:lnTo>
                <a:lnTo>
                  <a:pt x="327206" y="13969"/>
                </a:lnTo>
                <a:lnTo>
                  <a:pt x="323290" y="7619"/>
                </a:lnTo>
                <a:lnTo>
                  <a:pt x="317599" y="0"/>
                </a:lnTo>
                <a:close/>
              </a:path>
            </a:pathLst>
          </a:custGeom>
          <a:solidFill>
            <a:srgbClr val="213B82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3" name="object 13"/>
          <p:cNvSpPr/>
          <p:nvPr/>
        </p:nvSpPr>
        <p:spPr>
          <a:xfrm>
            <a:off x="10081284" y="5993792"/>
            <a:ext cx="596021" cy="4828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4" name="object 14"/>
          <p:cNvSpPr/>
          <p:nvPr/>
        </p:nvSpPr>
        <p:spPr>
          <a:xfrm>
            <a:off x="10032536" y="6004261"/>
            <a:ext cx="569051" cy="564969"/>
          </a:xfrm>
          <a:custGeom>
            <a:avLst/>
            <a:gdLst/>
            <a:ahLst/>
            <a:cxnLst/>
            <a:rect l="l" t="t" r="r" b="b"/>
            <a:pathLst>
              <a:path w="442595" h="439420">
                <a:moveTo>
                  <a:pt x="203925" y="260160"/>
                </a:moveTo>
                <a:lnTo>
                  <a:pt x="200926" y="263537"/>
                </a:lnTo>
                <a:lnTo>
                  <a:pt x="200926" y="267958"/>
                </a:lnTo>
                <a:lnTo>
                  <a:pt x="200609" y="270370"/>
                </a:lnTo>
                <a:lnTo>
                  <a:pt x="199364" y="271170"/>
                </a:lnTo>
                <a:lnTo>
                  <a:pt x="196113" y="272034"/>
                </a:lnTo>
                <a:lnTo>
                  <a:pt x="196113" y="277675"/>
                </a:lnTo>
                <a:lnTo>
                  <a:pt x="200167" y="277675"/>
                </a:lnTo>
                <a:lnTo>
                  <a:pt x="203046" y="273621"/>
                </a:lnTo>
                <a:lnTo>
                  <a:pt x="205473" y="269953"/>
                </a:lnTo>
                <a:lnTo>
                  <a:pt x="207975" y="265927"/>
                </a:lnTo>
                <a:lnTo>
                  <a:pt x="210757" y="265927"/>
                </a:lnTo>
                <a:lnTo>
                  <a:pt x="210757" y="261863"/>
                </a:lnTo>
                <a:lnTo>
                  <a:pt x="208749" y="261418"/>
                </a:lnTo>
                <a:lnTo>
                  <a:pt x="206236" y="261035"/>
                </a:lnTo>
                <a:lnTo>
                  <a:pt x="203925" y="260160"/>
                </a:lnTo>
                <a:close/>
              </a:path>
              <a:path w="442595" h="439420">
                <a:moveTo>
                  <a:pt x="154939" y="237365"/>
                </a:moveTo>
                <a:lnTo>
                  <a:pt x="154939" y="244706"/>
                </a:lnTo>
                <a:lnTo>
                  <a:pt x="155742" y="245059"/>
                </a:lnTo>
                <a:lnTo>
                  <a:pt x="156933" y="245504"/>
                </a:lnTo>
                <a:lnTo>
                  <a:pt x="158611" y="245504"/>
                </a:lnTo>
                <a:lnTo>
                  <a:pt x="157838" y="243511"/>
                </a:lnTo>
                <a:lnTo>
                  <a:pt x="156517" y="240677"/>
                </a:lnTo>
                <a:lnTo>
                  <a:pt x="154939" y="237365"/>
                </a:lnTo>
                <a:close/>
              </a:path>
              <a:path w="442595" h="439420">
                <a:moveTo>
                  <a:pt x="148348" y="227573"/>
                </a:moveTo>
                <a:lnTo>
                  <a:pt x="148348" y="238175"/>
                </a:lnTo>
                <a:lnTo>
                  <a:pt x="150497" y="241426"/>
                </a:lnTo>
                <a:lnTo>
                  <a:pt x="152096" y="243942"/>
                </a:lnTo>
                <a:lnTo>
                  <a:pt x="154939" y="244706"/>
                </a:lnTo>
                <a:lnTo>
                  <a:pt x="154939" y="237365"/>
                </a:lnTo>
                <a:lnTo>
                  <a:pt x="152859" y="234557"/>
                </a:lnTo>
                <a:lnTo>
                  <a:pt x="150864" y="230899"/>
                </a:lnTo>
                <a:lnTo>
                  <a:pt x="148348" y="227573"/>
                </a:lnTo>
                <a:close/>
              </a:path>
              <a:path w="442595" h="439420">
                <a:moveTo>
                  <a:pt x="142303" y="219088"/>
                </a:moveTo>
                <a:lnTo>
                  <a:pt x="141479" y="219469"/>
                </a:lnTo>
                <a:lnTo>
                  <a:pt x="140223" y="219877"/>
                </a:lnTo>
                <a:lnTo>
                  <a:pt x="139028" y="219877"/>
                </a:lnTo>
                <a:lnTo>
                  <a:pt x="139028" y="224779"/>
                </a:lnTo>
                <a:lnTo>
                  <a:pt x="143916" y="229312"/>
                </a:lnTo>
                <a:lnTo>
                  <a:pt x="145976" y="234557"/>
                </a:lnTo>
                <a:lnTo>
                  <a:pt x="148348" y="238175"/>
                </a:lnTo>
                <a:lnTo>
                  <a:pt x="148348" y="227573"/>
                </a:lnTo>
                <a:lnTo>
                  <a:pt x="146443" y="224359"/>
                </a:lnTo>
                <a:lnTo>
                  <a:pt x="144363" y="221500"/>
                </a:lnTo>
                <a:lnTo>
                  <a:pt x="142303" y="219088"/>
                </a:lnTo>
                <a:close/>
              </a:path>
              <a:path w="442595" h="439420">
                <a:moveTo>
                  <a:pt x="154939" y="229312"/>
                </a:moveTo>
                <a:lnTo>
                  <a:pt x="153723" y="229579"/>
                </a:lnTo>
                <a:lnTo>
                  <a:pt x="153723" y="230493"/>
                </a:lnTo>
                <a:lnTo>
                  <a:pt x="152859" y="232055"/>
                </a:lnTo>
                <a:lnTo>
                  <a:pt x="154939" y="232055"/>
                </a:lnTo>
                <a:lnTo>
                  <a:pt x="154939" y="229312"/>
                </a:lnTo>
                <a:close/>
              </a:path>
              <a:path w="442595" h="439420">
                <a:moveTo>
                  <a:pt x="156933" y="228384"/>
                </a:moveTo>
                <a:lnTo>
                  <a:pt x="155742" y="228855"/>
                </a:lnTo>
                <a:lnTo>
                  <a:pt x="155346" y="228855"/>
                </a:lnTo>
                <a:lnTo>
                  <a:pt x="154939" y="229312"/>
                </a:lnTo>
                <a:lnTo>
                  <a:pt x="154939" y="232055"/>
                </a:lnTo>
                <a:lnTo>
                  <a:pt x="156933" y="232055"/>
                </a:lnTo>
                <a:lnTo>
                  <a:pt x="156933" y="228384"/>
                </a:lnTo>
                <a:close/>
              </a:path>
              <a:path w="442595" h="439420">
                <a:moveTo>
                  <a:pt x="148348" y="214988"/>
                </a:moveTo>
                <a:lnTo>
                  <a:pt x="146443" y="214988"/>
                </a:lnTo>
                <a:lnTo>
                  <a:pt x="147157" y="217044"/>
                </a:lnTo>
                <a:lnTo>
                  <a:pt x="147995" y="219088"/>
                </a:lnTo>
                <a:lnTo>
                  <a:pt x="148348" y="221094"/>
                </a:lnTo>
                <a:lnTo>
                  <a:pt x="148348" y="214988"/>
                </a:lnTo>
                <a:close/>
              </a:path>
              <a:path w="442595" h="439420">
                <a:moveTo>
                  <a:pt x="150497" y="214988"/>
                </a:moveTo>
                <a:lnTo>
                  <a:pt x="148348" y="214988"/>
                </a:lnTo>
                <a:lnTo>
                  <a:pt x="148348" y="221094"/>
                </a:lnTo>
                <a:lnTo>
                  <a:pt x="150864" y="221094"/>
                </a:lnTo>
                <a:lnTo>
                  <a:pt x="150864" y="217044"/>
                </a:lnTo>
                <a:lnTo>
                  <a:pt x="150497" y="214988"/>
                </a:lnTo>
                <a:close/>
              </a:path>
              <a:path w="442595" h="439420">
                <a:moveTo>
                  <a:pt x="148348" y="46342"/>
                </a:moveTo>
                <a:lnTo>
                  <a:pt x="146443" y="47232"/>
                </a:lnTo>
                <a:lnTo>
                  <a:pt x="143103" y="50457"/>
                </a:lnTo>
                <a:lnTo>
                  <a:pt x="143103" y="55778"/>
                </a:lnTo>
                <a:lnTo>
                  <a:pt x="144755" y="56581"/>
                </a:lnTo>
                <a:lnTo>
                  <a:pt x="146443" y="56973"/>
                </a:lnTo>
                <a:lnTo>
                  <a:pt x="147995" y="57379"/>
                </a:lnTo>
                <a:lnTo>
                  <a:pt x="148117" y="55778"/>
                </a:lnTo>
                <a:lnTo>
                  <a:pt x="148348" y="54979"/>
                </a:lnTo>
                <a:lnTo>
                  <a:pt x="148348" y="46342"/>
                </a:lnTo>
                <a:close/>
              </a:path>
              <a:path w="442595" h="439420">
                <a:moveTo>
                  <a:pt x="151639" y="45568"/>
                </a:moveTo>
                <a:lnTo>
                  <a:pt x="150026" y="45986"/>
                </a:lnTo>
                <a:lnTo>
                  <a:pt x="149263" y="46342"/>
                </a:lnTo>
                <a:lnTo>
                  <a:pt x="148348" y="46342"/>
                </a:lnTo>
                <a:lnTo>
                  <a:pt x="148348" y="54979"/>
                </a:lnTo>
                <a:lnTo>
                  <a:pt x="149263" y="53315"/>
                </a:lnTo>
                <a:lnTo>
                  <a:pt x="150497" y="50878"/>
                </a:lnTo>
                <a:lnTo>
                  <a:pt x="152488" y="49301"/>
                </a:lnTo>
                <a:lnTo>
                  <a:pt x="154939" y="49301"/>
                </a:lnTo>
                <a:lnTo>
                  <a:pt x="154939" y="46724"/>
                </a:lnTo>
                <a:lnTo>
                  <a:pt x="154090" y="46724"/>
                </a:lnTo>
                <a:lnTo>
                  <a:pt x="152859" y="46342"/>
                </a:lnTo>
                <a:lnTo>
                  <a:pt x="151639" y="45568"/>
                </a:lnTo>
                <a:close/>
              </a:path>
              <a:path w="442595" h="439420">
                <a:moveTo>
                  <a:pt x="154939" y="46724"/>
                </a:moveTo>
                <a:lnTo>
                  <a:pt x="154939" y="50101"/>
                </a:lnTo>
                <a:lnTo>
                  <a:pt x="156121" y="50101"/>
                </a:lnTo>
                <a:lnTo>
                  <a:pt x="157366" y="50457"/>
                </a:lnTo>
                <a:lnTo>
                  <a:pt x="158611" y="50878"/>
                </a:lnTo>
                <a:lnTo>
                  <a:pt x="158611" y="47638"/>
                </a:lnTo>
                <a:lnTo>
                  <a:pt x="156517" y="47638"/>
                </a:lnTo>
                <a:lnTo>
                  <a:pt x="154939" y="46724"/>
                </a:lnTo>
                <a:close/>
              </a:path>
              <a:path w="442595" h="439420">
                <a:moveTo>
                  <a:pt x="154939" y="49301"/>
                </a:moveTo>
                <a:lnTo>
                  <a:pt x="153327" y="49301"/>
                </a:lnTo>
                <a:lnTo>
                  <a:pt x="154939" y="50101"/>
                </a:lnTo>
                <a:lnTo>
                  <a:pt x="154939" y="49301"/>
                </a:lnTo>
                <a:close/>
              </a:path>
              <a:path w="442595" h="439420">
                <a:moveTo>
                  <a:pt x="158611" y="46724"/>
                </a:moveTo>
                <a:lnTo>
                  <a:pt x="156517" y="46724"/>
                </a:lnTo>
                <a:lnTo>
                  <a:pt x="156517" y="47638"/>
                </a:lnTo>
                <a:lnTo>
                  <a:pt x="158611" y="47638"/>
                </a:lnTo>
                <a:lnTo>
                  <a:pt x="158611" y="46724"/>
                </a:lnTo>
                <a:close/>
              </a:path>
              <a:path w="442595" h="439420">
                <a:moveTo>
                  <a:pt x="160667" y="34545"/>
                </a:moveTo>
                <a:lnTo>
                  <a:pt x="157366" y="35420"/>
                </a:lnTo>
                <a:lnTo>
                  <a:pt x="156933" y="35420"/>
                </a:lnTo>
                <a:lnTo>
                  <a:pt x="154939" y="37047"/>
                </a:lnTo>
                <a:lnTo>
                  <a:pt x="154939" y="37835"/>
                </a:lnTo>
                <a:lnTo>
                  <a:pt x="156933" y="38253"/>
                </a:lnTo>
                <a:lnTo>
                  <a:pt x="158968" y="38710"/>
                </a:lnTo>
                <a:lnTo>
                  <a:pt x="160667" y="38710"/>
                </a:lnTo>
                <a:lnTo>
                  <a:pt x="160667" y="34545"/>
                </a:lnTo>
                <a:close/>
              </a:path>
              <a:path w="442595" h="439420">
                <a:moveTo>
                  <a:pt x="154939" y="37047"/>
                </a:moveTo>
                <a:lnTo>
                  <a:pt x="153723" y="37835"/>
                </a:lnTo>
                <a:lnTo>
                  <a:pt x="154939" y="37835"/>
                </a:lnTo>
                <a:lnTo>
                  <a:pt x="154939" y="37047"/>
                </a:lnTo>
                <a:close/>
              </a:path>
              <a:path w="442595" h="439420">
                <a:moveTo>
                  <a:pt x="236019" y="264226"/>
                </a:moveTo>
                <a:lnTo>
                  <a:pt x="230799" y="264226"/>
                </a:lnTo>
                <a:lnTo>
                  <a:pt x="230799" y="269953"/>
                </a:lnTo>
                <a:lnTo>
                  <a:pt x="236019" y="269953"/>
                </a:lnTo>
                <a:lnTo>
                  <a:pt x="236019" y="264226"/>
                </a:lnTo>
                <a:close/>
              </a:path>
              <a:path w="442595" h="439420">
                <a:moveTo>
                  <a:pt x="241390" y="273621"/>
                </a:moveTo>
                <a:lnTo>
                  <a:pt x="240591" y="274816"/>
                </a:lnTo>
                <a:lnTo>
                  <a:pt x="239356" y="275680"/>
                </a:lnTo>
                <a:lnTo>
                  <a:pt x="238125" y="276454"/>
                </a:lnTo>
                <a:lnTo>
                  <a:pt x="242596" y="276454"/>
                </a:lnTo>
                <a:lnTo>
                  <a:pt x="241772" y="274816"/>
                </a:lnTo>
                <a:lnTo>
                  <a:pt x="241390" y="273621"/>
                </a:lnTo>
                <a:close/>
              </a:path>
              <a:path w="442595" h="439420">
                <a:moveTo>
                  <a:pt x="248766" y="275997"/>
                </a:moveTo>
                <a:lnTo>
                  <a:pt x="248259" y="277675"/>
                </a:lnTo>
                <a:lnTo>
                  <a:pt x="246686" y="280112"/>
                </a:lnTo>
                <a:lnTo>
                  <a:pt x="248259" y="279706"/>
                </a:lnTo>
                <a:lnTo>
                  <a:pt x="249554" y="279313"/>
                </a:lnTo>
                <a:lnTo>
                  <a:pt x="250659" y="278892"/>
                </a:lnTo>
                <a:lnTo>
                  <a:pt x="250343" y="278081"/>
                </a:lnTo>
                <a:lnTo>
                  <a:pt x="249554" y="277318"/>
                </a:lnTo>
                <a:lnTo>
                  <a:pt x="248766" y="275997"/>
                </a:lnTo>
                <a:close/>
              </a:path>
              <a:path w="442595" h="439420">
                <a:moveTo>
                  <a:pt x="225082" y="275997"/>
                </a:moveTo>
                <a:lnTo>
                  <a:pt x="224193" y="276454"/>
                </a:lnTo>
                <a:lnTo>
                  <a:pt x="223826" y="276835"/>
                </a:lnTo>
                <a:lnTo>
                  <a:pt x="222644" y="277318"/>
                </a:lnTo>
                <a:lnTo>
                  <a:pt x="222277" y="278892"/>
                </a:lnTo>
                <a:lnTo>
                  <a:pt x="221791" y="280569"/>
                </a:lnTo>
                <a:lnTo>
                  <a:pt x="221414" y="281750"/>
                </a:lnTo>
                <a:lnTo>
                  <a:pt x="225082" y="281750"/>
                </a:lnTo>
                <a:lnTo>
                  <a:pt x="225082" y="275997"/>
                </a:lnTo>
                <a:close/>
              </a:path>
              <a:path w="442595" h="439420">
                <a:moveTo>
                  <a:pt x="244083" y="280112"/>
                </a:moveTo>
                <a:lnTo>
                  <a:pt x="243395" y="281750"/>
                </a:lnTo>
                <a:lnTo>
                  <a:pt x="242596" y="283046"/>
                </a:lnTo>
                <a:lnTo>
                  <a:pt x="241390" y="284137"/>
                </a:lnTo>
                <a:lnTo>
                  <a:pt x="243777" y="284137"/>
                </a:lnTo>
                <a:lnTo>
                  <a:pt x="245073" y="283860"/>
                </a:lnTo>
                <a:lnTo>
                  <a:pt x="245073" y="282600"/>
                </a:lnTo>
                <a:lnTo>
                  <a:pt x="244601" y="281318"/>
                </a:lnTo>
                <a:lnTo>
                  <a:pt x="244083" y="280112"/>
                </a:lnTo>
                <a:close/>
              </a:path>
              <a:path w="442595" h="439420">
                <a:moveTo>
                  <a:pt x="236019" y="283046"/>
                </a:moveTo>
                <a:lnTo>
                  <a:pt x="235216" y="283438"/>
                </a:lnTo>
                <a:lnTo>
                  <a:pt x="234100" y="283860"/>
                </a:lnTo>
                <a:lnTo>
                  <a:pt x="232818" y="283860"/>
                </a:lnTo>
                <a:lnTo>
                  <a:pt x="232818" y="285447"/>
                </a:lnTo>
                <a:lnTo>
                  <a:pt x="232437" y="287121"/>
                </a:lnTo>
                <a:lnTo>
                  <a:pt x="231980" y="288330"/>
                </a:lnTo>
                <a:lnTo>
                  <a:pt x="233629" y="287873"/>
                </a:lnTo>
                <a:lnTo>
                  <a:pt x="235216" y="287467"/>
                </a:lnTo>
                <a:lnTo>
                  <a:pt x="236908" y="286689"/>
                </a:lnTo>
                <a:lnTo>
                  <a:pt x="236908" y="285447"/>
                </a:lnTo>
                <a:lnTo>
                  <a:pt x="236512" y="284137"/>
                </a:lnTo>
                <a:lnTo>
                  <a:pt x="236019" y="283046"/>
                </a:lnTo>
                <a:close/>
              </a:path>
              <a:path w="442595" h="439420">
                <a:moveTo>
                  <a:pt x="218973" y="292392"/>
                </a:moveTo>
                <a:lnTo>
                  <a:pt x="215672" y="293968"/>
                </a:lnTo>
                <a:lnTo>
                  <a:pt x="213626" y="294817"/>
                </a:lnTo>
                <a:lnTo>
                  <a:pt x="215290" y="296863"/>
                </a:lnTo>
                <a:lnTo>
                  <a:pt x="217705" y="297219"/>
                </a:lnTo>
                <a:lnTo>
                  <a:pt x="218098" y="295606"/>
                </a:lnTo>
                <a:lnTo>
                  <a:pt x="218566" y="293968"/>
                </a:lnTo>
                <a:lnTo>
                  <a:pt x="218973" y="292392"/>
                </a:lnTo>
                <a:close/>
              </a:path>
              <a:path w="442595" h="439420">
                <a:moveTo>
                  <a:pt x="203925" y="414935"/>
                </a:moveTo>
                <a:lnTo>
                  <a:pt x="196113" y="414935"/>
                </a:lnTo>
                <a:lnTo>
                  <a:pt x="196113" y="417372"/>
                </a:lnTo>
                <a:lnTo>
                  <a:pt x="203925" y="417372"/>
                </a:lnTo>
                <a:lnTo>
                  <a:pt x="203925" y="414935"/>
                </a:lnTo>
                <a:close/>
              </a:path>
              <a:path w="442595" h="439420">
                <a:moveTo>
                  <a:pt x="185079" y="414935"/>
                </a:moveTo>
                <a:lnTo>
                  <a:pt x="172860" y="414935"/>
                </a:lnTo>
                <a:lnTo>
                  <a:pt x="172860" y="417372"/>
                </a:lnTo>
                <a:lnTo>
                  <a:pt x="185079" y="417372"/>
                </a:lnTo>
                <a:lnTo>
                  <a:pt x="185079" y="414935"/>
                </a:lnTo>
                <a:close/>
              </a:path>
              <a:path w="442595" h="439420">
                <a:moveTo>
                  <a:pt x="333960" y="416130"/>
                </a:moveTo>
                <a:lnTo>
                  <a:pt x="328615" y="416930"/>
                </a:lnTo>
                <a:lnTo>
                  <a:pt x="325756" y="416930"/>
                </a:lnTo>
                <a:lnTo>
                  <a:pt x="325756" y="421055"/>
                </a:lnTo>
                <a:lnTo>
                  <a:pt x="331052" y="421055"/>
                </a:lnTo>
                <a:lnTo>
                  <a:pt x="333122" y="420663"/>
                </a:lnTo>
                <a:lnTo>
                  <a:pt x="333528" y="419381"/>
                </a:lnTo>
                <a:lnTo>
                  <a:pt x="333960" y="417794"/>
                </a:lnTo>
                <a:lnTo>
                  <a:pt x="333960" y="416130"/>
                </a:lnTo>
                <a:close/>
              </a:path>
              <a:path w="442595" h="439420">
                <a:moveTo>
                  <a:pt x="360046" y="420245"/>
                </a:moveTo>
                <a:lnTo>
                  <a:pt x="344893" y="420245"/>
                </a:lnTo>
                <a:lnTo>
                  <a:pt x="345390" y="421883"/>
                </a:lnTo>
                <a:lnTo>
                  <a:pt x="345823" y="423471"/>
                </a:lnTo>
                <a:lnTo>
                  <a:pt x="345823" y="425145"/>
                </a:lnTo>
                <a:lnTo>
                  <a:pt x="358368" y="425502"/>
                </a:lnTo>
                <a:lnTo>
                  <a:pt x="360403" y="424270"/>
                </a:lnTo>
                <a:lnTo>
                  <a:pt x="360403" y="421883"/>
                </a:lnTo>
                <a:lnTo>
                  <a:pt x="360046" y="420245"/>
                </a:lnTo>
                <a:close/>
              </a:path>
              <a:path w="442595" h="439420">
                <a:moveTo>
                  <a:pt x="322124" y="420245"/>
                </a:moveTo>
                <a:lnTo>
                  <a:pt x="319316" y="421055"/>
                </a:lnTo>
                <a:lnTo>
                  <a:pt x="315989" y="421883"/>
                </a:lnTo>
                <a:lnTo>
                  <a:pt x="312738" y="422236"/>
                </a:lnTo>
                <a:lnTo>
                  <a:pt x="311849" y="424270"/>
                </a:lnTo>
                <a:lnTo>
                  <a:pt x="313562" y="426300"/>
                </a:lnTo>
                <a:lnTo>
                  <a:pt x="322922" y="425145"/>
                </a:lnTo>
                <a:lnTo>
                  <a:pt x="322922" y="423471"/>
                </a:lnTo>
                <a:lnTo>
                  <a:pt x="322416" y="421883"/>
                </a:lnTo>
                <a:lnTo>
                  <a:pt x="322124" y="420245"/>
                </a:lnTo>
                <a:close/>
              </a:path>
              <a:path w="442595" h="439420">
                <a:moveTo>
                  <a:pt x="203046" y="420245"/>
                </a:moveTo>
                <a:lnTo>
                  <a:pt x="197294" y="421055"/>
                </a:lnTo>
                <a:lnTo>
                  <a:pt x="194414" y="421055"/>
                </a:lnTo>
                <a:lnTo>
                  <a:pt x="194831" y="422658"/>
                </a:lnTo>
                <a:lnTo>
                  <a:pt x="195328" y="423903"/>
                </a:lnTo>
                <a:lnTo>
                  <a:pt x="195328" y="425145"/>
                </a:lnTo>
                <a:lnTo>
                  <a:pt x="198539" y="425502"/>
                </a:lnTo>
                <a:lnTo>
                  <a:pt x="203925" y="425502"/>
                </a:lnTo>
                <a:lnTo>
                  <a:pt x="203493" y="423903"/>
                </a:lnTo>
                <a:lnTo>
                  <a:pt x="203493" y="422236"/>
                </a:lnTo>
                <a:lnTo>
                  <a:pt x="203046" y="420245"/>
                </a:lnTo>
                <a:close/>
              </a:path>
              <a:path w="442595" h="439420">
                <a:moveTo>
                  <a:pt x="370626" y="428421"/>
                </a:moveTo>
                <a:lnTo>
                  <a:pt x="362422" y="428421"/>
                </a:lnTo>
                <a:lnTo>
                  <a:pt x="363283" y="429605"/>
                </a:lnTo>
                <a:lnTo>
                  <a:pt x="364096" y="430872"/>
                </a:lnTo>
                <a:lnTo>
                  <a:pt x="364478" y="431675"/>
                </a:lnTo>
                <a:lnTo>
                  <a:pt x="369798" y="431675"/>
                </a:lnTo>
                <a:lnTo>
                  <a:pt x="370206" y="430872"/>
                </a:lnTo>
                <a:lnTo>
                  <a:pt x="370626" y="429605"/>
                </a:lnTo>
                <a:lnTo>
                  <a:pt x="370626" y="428421"/>
                </a:lnTo>
                <a:close/>
              </a:path>
              <a:path w="442595" h="439420">
                <a:moveTo>
                  <a:pt x="349034" y="428421"/>
                </a:moveTo>
                <a:lnTo>
                  <a:pt x="346075" y="428727"/>
                </a:lnTo>
                <a:lnTo>
                  <a:pt x="343296" y="429199"/>
                </a:lnTo>
                <a:lnTo>
                  <a:pt x="340476" y="429199"/>
                </a:lnTo>
                <a:lnTo>
                  <a:pt x="340476" y="431675"/>
                </a:lnTo>
                <a:lnTo>
                  <a:pt x="345823" y="431675"/>
                </a:lnTo>
                <a:lnTo>
                  <a:pt x="351118" y="433223"/>
                </a:lnTo>
                <a:lnTo>
                  <a:pt x="349034" y="428421"/>
                </a:lnTo>
                <a:close/>
              </a:path>
              <a:path w="442595" h="439420">
                <a:moveTo>
                  <a:pt x="322124" y="428421"/>
                </a:moveTo>
                <a:lnTo>
                  <a:pt x="317983" y="428727"/>
                </a:lnTo>
                <a:lnTo>
                  <a:pt x="313919" y="429199"/>
                </a:lnTo>
                <a:lnTo>
                  <a:pt x="309448" y="429199"/>
                </a:lnTo>
                <a:lnTo>
                  <a:pt x="309448" y="430354"/>
                </a:lnTo>
                <a:lnTo>
                  <a:pt x="309041" y="431675"/>
                </a:lnTo>
                <a:lnTo>
                  <a:pt x="308688" y="432410"/>
                </a:lnTo>
                <a:lnTo>
                  <a:pt x="313121" y="432410"/>
                </a:lnTo>
                <a:lnTo>
                  <a:pt x="317195" y="431993"/>
                </a:lnTo>
                <a:lnTo>
                  <a:pt x="321221" y="431675"/>
                </a:lnTo>
                <a:lnTo>
                  <a:pt x="321743" y="430872"/>
                </a:lnTo>
                <a:lnTo>
                  <a:pt x="322124" y="429605"/>
                </a:lnTo>
                <a:lnTo>
                  <a:pt x="322124" y="428421"/>
                </a:lnTo>
                <a:close/>
              </a:path>
              <a:path w="442595" h="439420">
                <a:moveTo>
                  <a:pt x="193219" y="428421"/>
                </a:moveTo>
                <a:lnTo>
                  <a:pt x="191606" y="428727"/>
                </a:lnTo>
                <a:lnTo>
                  <a:pt x="189600" y="429199"/>
                </a:lnTo>
                <a:lnTo>
                  <a:pt x="187530" y="429199"/>
                </a:lnTo>
                <a:lnTo>
                  <a:pt x="187530" y="431675"/>
                </a:lnTo>
                <a:lnTo>
                  <a:pt x="190425" y="431993"/>
                </a:lnTo>
                <a:lnTo>
                  <a:pt x="193219" y="432410"/>
                </a:lnTo>
                <a:lnTo>
                  <a:pt x="196113" y="432410"/>
                </a:lnTo>
                <a:lnTo>
                  <a:pt x="196113" y="429605"/>
                </a:lnTo>
                <a:lnTo>
                  <a:pt x="194414" y="428727"/>
                </a:lnTo>
                <a:lnTo>
                  <a:pt x="193219" y="428421"/>
                </a:lnTo>
                <a:close/>
              </a:path>
              <a:path w="442595" h="439420">
                <a:moveTo>
                  <a:pt x="381193" y="432410"/>
                </a:moveTo>
                <a:lnTo>
                  <a:pt x="379158" y="432831"/>
                </a:lnTo>
                <a:lnTo>
                  <a:pt x="376695" y="433223"/>
                </a:lnTo>
                <a:lnTo>
                  <a:pt x="374662" y="433223"/>
                </a:lnTo>
                <a:lnTo>
                  <a:pt x="374284" y="435305"/>
                </a:lnTo>
                <a:lnTo>
                  <a:pt x="375516" y="437273"/>
                </a:lnTo>
                <a:lnTo>
                  <a:pt x="381610" y="437273"/>
                </a:lnTo>
                <a:lnTo>
                  <a:pt x="386106" y="435305"/>
                </a:lnTo>
                <a:lnTo>
                  <a:pt x="384530" y="434455"/>
                </a:lnTo>
                <a:lnTo>
                  <a:pt x="382841" y="433641"/>
                </a:lnTo>
                <a:lnTo>
                  <a:pt x="381193" y="432410"/>
                </a:lnTo>
                <a:close/>
              </a:path>
              <a:path w="442595" h="439420">
                <a:moveTo>
                  <a:pt x="340869" y="433641"/>
                </a:moveTo>
                <a:lnTo>
                  <a:pt x="337604" y="434063"/>
                </a:lnTo>
                <a:lnTo>
                  <a:pt x="334303" y="434455"/>
                </a:lnTo>
                <a:lnTo>
                  <a:pt x="331469" y="434861"/>
                </a:lnTo>
                <a:lnTo>
                  <a:pt x="331469" y="437273"/>
                </a:lnTo>
                <a:lnTo>
                  <a:pt x="337197" y="437273"/>
                </a:lnTo>
                <a:lnTo>
                  <a:pt x="340019" y="436920"/>
                </a:lnTo>
                <a:lnTo>
                  <a:pt x="340476" y="436143"/>
                </a:lnTo>
                <a:lnTo>
                  <a:pt x="340869" y="434861"/>
                </a:lnTo>
                <a:lnTo>
                  <a:pt x="340869" y="433641"/>
                </a:lnTo>
                <a:close/>
              </a:path>
              <a:path w="442595" h="439420">
                <a:moveTo>
                  <a:pt x="300470" y="433655"/>
                </a:moveTo>
                <a:lnTo>
                  <a:pt x="295174" y="433655"/>
                </a:lnTo>
                <a:lnTo>
                  <a:pt x="295174" y="437720"/>
                </a:lnTo>
                <a:lnTo>
                  <a:pt x="300470" y="437720"/>
                </a:lnTo>
                <a:lnTo>
                  <a:pt x="300470" y="433655"/>
                </a:lnTo>
                <a:close/>
              </a:path>
              <a:path w="442595" h="439420">
                <a:moveTo>
                  <a:pt x="271133" y="433641"/>
                </a:moveTo>
                <a:lnTo>
                  <a:pt x="262597" y="434861"/>
                </a:lnTo>
                <a:lnTo>
                  <a:pt x="262597" y="437273"/>
                </a:lnTo>
                <a:lnTo>
                  <a:pt x="271515" y="437273"/>
                </a:lnTo>
                <a:lnTo>
                  <a:pt x="271515" y="434861"/>
                </a:lnTo>
                <a:lnTo>
                  <a:pt x="271133" y="433641"/>
                </a:lnTo>
                <a:close/>
              </a:path>
              <a:path w="442595" h="439420">
                <a:moveTo>
                  <a:pt x="220143" y="433641"/>
                </a:moveTo>
                <a:lnTo>
                  <a:pt x="216979" y="434063"/>
                </a:lnTo>
                <a:lnTo>
                  <a:pt x="210416" y="434861"/>
                </a:lnTo>
                <a:lnTo>
                  <a:pt x="210035" y="436143"/>
                </a:lnTo>
                <a:lnTo>
                  <a:pt x="209602" y="436920"/>
                </a:lnTo>
                <a:lnTo>
                  <a:pt x="209080" y="437720"/>
                </a:lnTo>
                <a:lnTo>
                  <a:pt x="220143" y="437720"/>
                </a:lnTo>
                <a:lnTo>
                  <a:pt x="220143" y="433641"/>
                </a:lnTo>
                <a:close/>
              </a:path>
              <a:path w="442595" h="439420">
                <a:moveTo>
                  <a:pt x="182638" y="433641"/>
                </a:moveTo>
                <a:lnTo>
                  <a:pt x="174106" y="434861"/>
                </a:lnTo>
                <a:lnTo>
                  <a:pt x="174106" y="438544"/>
                </a:lnTo>
                <a:lnTo>
                  <a:pt x="181065" y="438951"/>
                </a:lnTo>
                <a:lnTo>
                  <a:pt x="183095" y="437720"/>
                </a:lnTo>
                <a:lnTo>
                  <a:pt x="182974" y="434861"/>
                </a:lnTo>
                <a:lnTo>
                  <a:pt x="182638" y="433641"/>
                </a:lnTo>
                <a:close/>
              </a:path>
              <a:path w="442595" h="439420">
                <a:moveTo>
                  <a:pt x="217284" y="322098"/>
                </a:moveTo>
                <a:lnTo>
                  <a:pt x="216550" y="322948"/>
                </a:lnTo>
                <a:lnTo>
                  <a:pt x="215672" y="322948"/>
                </a:lnTo>
                <a:lnTo>
                  <a:pt x="216550" y="327380"/>
                </a:lnTo>
                <a:lnTo>
                  <a:pt x="216979" y="329399"/>
                </a:lnTo>
                <a:lnTo>
                  <a:pt x="220992" y="330188"/>
                </a:lnTo>
                <a:lnTo>
                  <a:pt x="223062" y="330188"/>
                </a:lnTo>
                <a:lnTo>
                  <a:pt x="220992" y="325324"/>
                </a:lnTo>
                <a:lnTo>
                  <a:pt x="217284" y="322098"/>
                </a:lnTo>
                <a:close/>
              </a:path>
              <a:path w="442595" h="439420">
                <a:moveTo>
                  <a:pt x="257301" y="331434"/>
                </a:moveTo>
                <a:lnTo>
                  <a:pt x="256020" y="331851"/>
                </a:lnTo>
                <a:lnTo>
                  <a:pt x="254444" y="332221"/>
                </a:lnTo>
                <a:lnTo>
                  <a:pt x="252806" y="332221"/>
                </a:lnTo>
                <a:lnTo>
                  <a:pt x="252687" y="334317"/>
                </a:lnTo>
                <a:lnTo>
                  <a:pt x="251981" y="336679"/>
                </a:lnTo>
                <a:lnTo>
                  <a:pt x="254001" y="336336"/>
                </a:lnTo>
                <a:lnTo>
                  <a:pt x="256020" y="335916"/>
                </a:lnTo>
                <a:lnTo>
                  <a:pt x="258065" y="335559"/>
                </a:lnTo>
                <a:lnTo>
                  <a:pt x="258065" y="334317"/>
                </a:lnTo>
                <a:lnTo>
                  <a:pt x="257619" y="333057"/>
                </a:lnTo>
                <a:lnTo>
                  <a:pt x="257301" y="331434"/>
                </a:lnTo>
                <a:close/>
              </a:path>
              <a:path w="442595" h="439420">
                <a:moveTo>
                  <a:pt x="267069" y="364871"/>
                </a:moveTo>
                <a:lnTo>
                  <a:pt x="264224" y="366066"/>
                </a:lnTo>
                <a:lnTo>
                  <a:pt x="261355" y="367311"/>
                </a:lnTo>
                <a:lnTo>
                  <a:pt x="258065" y="368503"/>
                </a:lnTo>
                <a:lnTo>
                  <a:pt x="257619" y="369723"/>
                </a:lnTo>
                <a:lnTo>
                  <a:pt x="257301" y="370954"/>
                </a:lnTo>
                <a:lnTo>
                  <a:pt x="256895" y="372135"/>
                </a:lnTo>
                <a:lnTo>
                  <a:pt x="265013" y="378716"/>
                </a:lnTo>
                <a:lnTo>
                  <a:pt x="267842" y="378716"/>
                </a:lnTo>
                <a:lnTo>
                  <a:pt x="269952" y="375425"/>
                </a:lnTo>
                <a:lnTo>
                  <a:pt x="270741" y="372135"/>
                </a:lnTo>
                <a:lnTo>
                  <a:pt x="267069" y="364871"/>
                </a:lnTo>
                <a:close/>
              </a:path>
              <a:path w="442595" h="439420">
                <a:moveTo>
                  <a:pt x="181065" y="238582"/>
                </a:moveTo>
                <a:lnTo>
                  <a:pt x="176961" y="238582"/>
                </a:lnTo>
                <a:lnTo>
                  <a:pt x="176961" y="243942"/>
                </a:lnTo>
                <a:lnTo>
                  <a:pt x="178196" y="243942"/>
                </a:lnTo>
                <a:lnTo>
                  <a:pt x="179402" y="243511"/>
                </a:lnTo>
                <a:lnTo>
                  <a:pt x="180162" y="243093"/>
                </a:lnTo>
                <a:lnTo>
                  <a:pt x="180643" y="241872"/>
                </a:lnTo>
                <a:lnTo>
                  <a:pt x="181065" y="240235"/>
                </a:lnTo>
                <a:lnTo>
                  <a:pt x="181065" y="238582"/>
                </a:lnTo>
                <a:close/>
              </a:path>
              <a:path w="442595" h="439420">
                <a:moveTo>
                  <a:pt x="185079" y="229579"/>
                </a:moveTo>
                <a:lnTo>
                  <a:pt x="183934" y="231688"/>
                </a:lnTo>
                <a:lnTo>
                  <a:pt x="182638" y="233362"/>
                </a:lnTo>
                <a:lnTo>
                  <a:pt x="181065" y="234965"/>
                </a:lnTo>
                <a:lnTo>
                  <a:pt x="182220" y="234965"/>
                </a:lnTo>
                <a:lnTo>
                  <a:pt x="183541" y="234557"/>
                </a:lnTo>
                <a:lnTo>
                  <a:pt x="184290" y="234111"/>
                </a:lnTo>
                <a:lnTo>
                  <a:pt x="184671" y="232879"/>
                </a:lnTo>
                <a:lnTo>
                  <a:pt x="184975" y="231688"/>
                </a:lnTo>
                <a:lnTo>
                  <a:pt x="185079" y="229579"/>
                </a:lnTo>
                <a:close/>
              </a:path>
              <a:path w="442595" h="439420">
                <a:moveTo>
                  <a:pt x="194831" y="238582"/>
                </a:moveTo>
                <a:lnTo>
                  <a:pt x="192862" y="239447"/>
                </a:lnTo>
                <a:lnTo>
                  <a:pt x="189600" y="241872"/>
                </a:lnTo>
                <a:lnTo>
                  <a:pt x="188013" y="246776"/>
                </a:lnTo>
                <a:lnTo>
                  <a:pt x="189600" y="246776"/>
                </a:lnTo>
                <a:lnTo>
                  <a:pt x="194831" y="238582"/>
                </a:lnTo>
                <a:close/>
              </a:path>
              <a:path w="442595" h="439420">
                <a:moveTo>
                  <a:pt x="206744" y="228384"/>
                </a:moveTo>
                <a:lnTo>
                  <a:pt x="203493" y="229312"/>
                </a:lnTo>
                <a:lnTo>
                  <a:pt x="199784" y="230493"/>
                </a:lnTo>
                <a:lnTo>
                  <a:pt x="195681" y="231688"/>
                </a:lnTo>
                <a:lnTo>
                  <a:pt x="195681" y="234111"/>
                </a:lnTo>
                <a:lnTo>
                  <a:pt x="203493" y="234111"/>
                </a:lnTo>
                <a:lnTo>
                  <a:pt x="203493" y="233733"/>
                </a:lnTo>
                <a:lnTo>
                  <a:pt x="206744" y="228384"/>
                </a:lnTo>
                <a:close/>
              </a:path>
              <a:path w="442595" h="439420">
                <a:moveTo>
                  <a:pt x="207975" y="246776"/>
                </a:moveTo>
                <a:lnTo>
                  <a:pt x="203046" y="246776"/>
                </a:lnTo>
                <a:lnTo>
                  <a:pt x="203046" y="249554"/>
                </a:lnTo>
                <a:lnTo>
                  <a:pt x="207975" y="249554"/>
                </a:lnTo>
                <a:lnTo>
                  <a:pt x="207975" y="246776"/>
                </a:lnTo>
                <a:close/>
              </a:path>
              <a:path w="442595" h="439420">
                <a:moveTo>
                  <a:pt x="257301" y="241426"/>
                </a:moveTo>
                <a:lnTo>
                  <a:pt x="256020" y="241872"/>
                </a:lnTo>
                <a:lnTo>
                  <a:pt x="254444" y="242265"/>
                </a:lnTo>
                <a:lnTo>
                  <a:pt x="252806" y="242265"/>
                </a:lnTo>
                <a:lnTo>
                  <a:pt x="252806" y="243942"/>
                </a:lnTo>
                <a:lnTo>
                  <a:pt x="252313" y="245504"/>
                </a:lnTo>
                <a:lnTo>
                  <a:pt x="251981" y="246776"/>
                </a:lnTo>
                <a:lnTo>
                  <a:pt x="253644" y="246776"/>
                </a:lnTo>
                <a:lnTo>
                  <a:pt x="255207" y="246369"/>
                </a:lnTo>
                <a:lnTo>
                  <a:pt x="256503" y="245897"/>
                </a:lnTo>
                <a:lnTo>
                  <a:pt x="256895" y="244706"/>
                </a:lnTo>
                <a:lnTo>
                  <a:pt x="257301" y="243093"/>
                </a:lnTo>
                <a:lnTo>
                  <a:pt x="257301" y="241426"/>
                </a:lnTo>
                <a:close/>
              </a:path>
              <a:path w="442595" h="439420">
                <a:moveTo>
                  <a:pt x="221414" y="242647"/>
                </a:moveTo>
                <a:lnTo>
                  <a:pt x="217284" y="242647"/>
                </a:lnTo>
                <a:lnTo>
                  <a:pt x="217284" y="246776"/>
                </a:lnTo>
                <a:lnTo>
                  <a:pt x="221414" y="246776"/>
                </a:lnTo>
                <a:lnTo>
                  <a:pt x="221414" y="242647"/>
                </a:lnTo>
                <a:close/>
              </a:path>
              <a:path w="442595" h="439420">
                <a:moveTo>
                  <a:pt x="337044" y="153075"/>
                </a:moveTo>
                <a:lnTo>
                  <a:pt x="336362" y="153075"/>
                </a:lnTo>
                <a:lnTo>
                  <a:pt x="335930" y="155512"/>
                </a:lnTo>
                <a:lnTo>
                  <a:pt x="337044" y="153075"/>
                </a:lnTo>
                <a:close/>
              </a:path>
              <a:path w="442595" h="439420">
                <a:moveTo>
                  <a:pt x="336793" y="149021"/>
                </a:moveTo>
                <a:lnTo>
                  <a:pt x="335930" y="149404"/>
                </a:lnTo>
                <a:lnTo>
                  <a:pt x="334810" y="149849"/>
                </a:lnTo>
                <a:lnTo>
                  <a:pt x="333528" y="149849"/>
                </a:lnTo>
                <a:lnTo>
                  <a:pt x="333122" y="151397"/>
                </a:lnTo>
                <a:lnTo>
                  <a:pt x="332347" y="153075"/>
                </a:lnTo>
                <a:lnTo>
                  <a:pt x="331850" y="154343"/>
                </a:lnTo>
                <a:lnTo>
                  <a:pt x="336362" y="153075"/>
                </a:lnTo>
                <a:lnTo>
                  <a:pt x="337044" y="153075"/>
                </a:lnTo>
                <a:lnTo>
                  <a:pt x="337974" y="151041"/>
                </a:lnTo>
                <a:lnTo>
                  <a:pt x="337604" y="150685"/>
                </a:lnTo>
                <a:lnTo>
                  <a:pt x="336793" y="149021"/>
                </a:lnTo>
                <a:close/>
              </a:path>
              <a:path w="442595" h="439420">
                <a:moveTo>
                  <a:pt x="441975" y="237365"/>
                </a:moveTo>
                <a:lnTo>
                  <a:pt x="441137" y="237808"/>
                </a:lnTo>
                <a:lnTo>
                  <a:pt x="440258" y="238175"/>
                </a:lnTo>
                <a:lnTo>
                  <a:pt x="439141" y="238582"/>
                </a:lnTo>
                <a:lnTo>
                  <a:pt x="438749" y="240235"/>
                </a:lnTo>
                <a:lnTo>
                  <a:pt x="438227" y="241426"/>
                </a:lnTo>
                <a:lnTo>
                  <a:pt x="437860" y="242647"/>
                </a:lnTo>
                <a:lnTo>
                  <a:pt x="441975" y="242647"/>
                </a:lnTo>
                <a:lnTo>
                  <a:pt x="441975" y="237365"/>
                </a:lnTo>
                <a:close/>
              </a:path>
              <a:path w="442595" h="439420">
                <a:moveTo>
                  <a:pt x="433731" y="237365"/>
                </a:moveTo>
                <a:lnTo>
                  <a:pt x="430937" y="237365"/>
                </a:lnTo>
                <a:lnTo>
                  <a:pt x="431394" y="239064"/>
                </a:lnTo>
                <a:lnTo>
                  <a:pt x="431777" y="240235"/>
                </a:lnTo>
                <a:lnTo>
                  <a:pt x="431777" y="241426"/>
                </a:lnTo>
                <a:lnTo>
                  <a:pt x="432589" y="240235"/>
                </a:lnTo>
                <a:lnTo>
                  <a:pt x="433349" y="239064"/>
                </a:lnTo>
                <a:lnTo>
                  <a:pt x="433731" y="237365"/>
                </a:lnTo>
                <a:close/>
              </a:path>
              <a:path w="442595" h="439420">
                <a:moveTo>
                  <a:pt x="369417" y="208051"/>
                </a:moveTo>
                <a:lnTo>
                  <a:pt x="365352" y="208051"/>
                </a:lnTo>
                <a:lnTo>
                  <a:pt x="365352" y="213793"/>
                </a:lnTo>
                <a:lnTo>
                  <a:pt x="366523" y="213349"/>
                </a:lnTo>
                <a:lnTo>
                  <a:pt x="367793" y="212994"/>
                </a:lnTo>
                <a:lnTo>
                  <a:pt x="368658" y="212572"/>
                </a:lnTo>
                <a:lnTo>
                  <a:pt x="369009" y="211316"/>
                </a:lnTo>
                <a:lnTo>
                  <a:pt x="369417" y="209652"/>
                </a:lnTo>
                <a:lnTo>
                  <a:pt x="369417" y="208051"/>
                </a:lnTo>
                <a:close/>
              </a:path>
              <a:path w="442595" h="439420">
                <a:moveTo>
                  <a:pt x="163487" y="223102"/>
                </a:moveTo>
                <a:lnTo>
                  <a:pt x="159804" y="223102"/>
                </a:lnTo>
                <a:lnTo>
                  <a:pt x="159804" y="225997"/>
                </a:lnTo>
                <a:lnTo>
                  <a:pt x="162712" y="224779"/>
                </a:lnTo>
                <a:lnTo>
                  <a:pt x="163487" y="223102"/>
                </a:lnTo>
                <a:close/>
              </a:path>
              <a:path w="442595" h="439420">
                <a:moveTo>
                  <a:pt x="189155" y="141288"/>
                </a:moveTo>
                <a:lnTo>
                  <a:pt x="185079" y="141288"/>
                </a:lnTo>
                <a:lnTo>
                  <a:pt x="185079" y="146178"/>
                </a:lnTo>
                <a:lnTo>
                  <a:pt x="190882" y="146178"/>
                </a:lnTo>
                <a:lnTo>
                  <a:pt x="190425" y="144565"/>
                </a:lnTo>
                <a:lnTo>
                  <a:pt x="190032" y="142901"/>
                </a:lnTo>
                <a:lnTo>
                  <a:pt x="189155" y="141288"/>
                </a:lnTo>
                <a:close/>
              </a:path>
              <a:path w="442595" h="439420">
                <a:moveTo>
                  <a:pt x="186717" y="116852"/>
                </a:moveTo>
                <a:lnTo>
                  <a:pt x="182638" y="116852"/>
                </a:lnTo>
                <a:lnTo>
                  <a:pt x="182638" y="119228"/>
                </a:lnTo>
                <a:lnTo>
                  <a:pt x="184290" y="118479"/>
                </a:lnTo>
                <a:lnTo>
                  <a:pt x="185497" y="117690"/>
                </a:lnTo>
                <a:lnTo>
                  <a:pt x="186717" y="116852"/>
                </a:lnTo>
                <a:close/>
              </a:path>
              <a:path w="442595" h="439420">
                <a:moveTo>
                  <a:pt x="175679" y="105843"/>
                </a:moveTo>
                <a:lnTo>
                  <a:pt x="173710" y="106286"/>
                </a:lnTo>
                <a:lnTo>
                  <a:pt x="171259" y="106682"/>
                </a:lnTo>
                <a:lnTo>
                  <a:pt x="168821" y="107125"/>
                </a:lnTo>
                <a:lnTo>
                  <a:pt x="169213" y="108256"/>
                </a:lnTo>
                <a:lnTo>
                  <a:pt x="169976" y="110732"/>
                </a:lnTo>
                <a:lnTo>
                  <a:pt x="174866" y="110732"/>
                </a:lnTo>
                <a:lnTo>
                  <a:pt x="175679" y="109893"/>
                </a:lnTo>
                <a:lnTo>
                  <a:pt x="176583" y="109094"/>
                </a:lnTo>
                <a:lnTo>
                  <a:pt x="176961" y="107899"/>
                </a:lnTo>
                <a:lnTo>
                  <a:pt x="176583" y="107481"/>
                </a:lnTo>
                <a:lnTo>
                  <a:pt x="176187" y="106682"/>
                </a:lnTo>
                <a:lnTo>
                  <a:pt x="175679" y="105843"/>
                </a:lnTo>
                <a:close/>
              </a:path>
              <a:path w="442595" h="439420">
                <a:moveTo>
                  <a:pt x="188013" y="96826"/>
                </a:moveTo>
                <a:lnTo>
                  <a:pt x="183095" y="97729"/>
                </a:lnTo>
                <a:lnTo>
                  <a:pt x="179402" y="100140"/>
                </a:lnTo>
                <a:lnTo>
                  <a:pt x="179402" y="107125"/>
                </a:lnTo>
                <a:lnTo>
                  <a:pt x="181457" y="108713"/>
                </a:lnTo>
                <a:lnTo>
                  <a:pt x="184290" y="110732"/>
                </a:lnTo>
                <a:lnTo>
                  <a:pt x="185497" y="106286"/>
                </a:lnTo>
                <a:lnTo>
                  <a:pt x="186717" y="101398"/>
                </a:lnTo>
                <a:lnTo>
                  <a:pt x="188013" y="96826"/>
                </a:lnTo>
                <a:close/>
              </a:path>
              <a:path w="442595" h="439420">
                <a:moveTo>
                  <a:pt x="331850" y="0"/>
                </a:moveTo>
                <a:lnTo>
                  <a:pt x="329007" y="0"/>
                </a:lnTo>
                <a:lnTo>
                  <a:pt x="329007" y="4038"/>
                </a:lnTo>
                <a:lnTo>
                  <a:pt x="331850" y="4038"/>
                </a:lnTo>
                <a:lnTo>
                  <a:pt x="331850" y="0"/>
                </a:lnTo>
                <a:close/>
              </a:path>
              <a:path w="442595" h="439420">
                <a:moveTo>
                  <a:pt x="335573" y="28054"/>
                </a:moveTo>
                <a:lnTo>
                  <a:pt x="331850" y="28054"/>
                </a:lnTo>
                <a:lnTo>
                  <a:pt x="331850" y="32144"/>
                </a:lnTo>
                <a:lnTo>
                  <a:pt x="334303" y="30952"/>
                </a:lnTo>
                <a:lnTo>
                  <a:pt x="335573" y="28054"/>
                </a:lnTo>
                <a:close/>
              </a:path>
              <a:path w="442595" h="439420">
                <a:moveTo>
                  <a:pt x="335573" y="18313"/>
                </a:moveTo>
                <a:lnTo>
                  <a:pt x="333528" y="19102"/>
                </a:lnTo>
                <a:lnTo>
                  <a:pt x="327394" y="20739"/>
                </a:lnTo>
                <a:lnTo>
                  <a:pt x="327394" y="26085"/>
                </a:lnTo>
                <a:lnTo>
                  <a:pt x="333122" y="26085"/>
                </a:lnTo>
                <a:lnTo>
                  <a:pt x="335930" y="23980"/>
                </a:lnTo>
                <a:lnTo>
                  <a:pt x="335930" y="20281"/>
                </a:lnTo>
                <a:lnTo>
                  <a:pt x="335573" y="18313"/>
                </a:lnTo>
                <a:close/>
              </a:path>
              <a:path w="442595" h="439420">
                <a:moveTo>
                  <a:pt x="303418" y="49672"/>
                </a:moveTo>
                <a:lnTo>
                  <a:pt x="299250" y="49672"/>
                </a:lnTo>
                <a:lnTo>
                  <a:pt x="299250" y="52542"/>
                </a:lnTo>
                <a:lnTo>
                  <a:pt x="303418" y="52542"/>
                </a:lnTo>
                <a:lnTo>
                  <a:pt x="303418" y="49672"/>
                </a:lnTo>
                <a:close/>
              </a:path>
              <a:path w="442595" h="439420">
                <a:moveTo>
                  <a:pt x="296481" y="100597"/>
                </a:moveTo>
                <a:lnTo>
                  <a:pt x="292290" y="100597"/>
                </a:lnTo>
                <a:lnTo>
                  <a:pt x="292712" y="102196"/>
                </a:lnTo>
                <a:lnTo>
                  <a:pt x="293204" y="103874"/>
                </a:lnTo>
                <a:lnTo>
                  <a:pt x="293204" y="105004"/>
                </a:lnTo>
                <a:lnTo>
                  <a:pt x="298082" y="105411"/>
                </a:lnTo>
                <a:lnTo>
                  <a:pt x="299250" y="107899"/>
                </a:lnTo>
                <a:lnTo>
                  <a:pt x="303418" y="108713"/>
                </a:lnTo>
                <a:lnTo>
                  <a:pt x="302122" y="105411"/>
                </a:lnTo>
                <a:lnTo>
                  <a:pt x="303418" y="103874"/>
                </a:lnTo>
                <a:lnTo>
                  <a:pt x="296481" y="100597"/>
                </a:lnTo>
                <a:close/>
              </a:path>
              <a:path w="442595" h="439420">
                <a:moveTo>
                  <a:pt x="295188" y="116852"/>
                </a:moveTo>
                <a:lnTo>
                  <a:pt x="291059" y="116852"/>
                </a:lnTo>
                <a:lnTo>
                  <a:pt x="291059" y="120881"/>
                </a:lnTo>
                <a:lnTo>
                  <a:pt x="295188" y="120881"/>
                </a:lnTo>
                <a:lnTo>
                  <a:pt x="295188" y="116852"/>
                </a:lnTo>
                <a:close/>
              </a:path>
              <a:path w="442595" h="439420">
                <a:moveTo>
                  <a:pt x="198986" y="115253"/>
                </a:moveTo>
                <a:lnTo>
                  <a:pt x="194831" y="115253"/>
                </a:lnTo>
                <a:lnTo>
                  <a:pt x="194831" y="118098"/>
                </a:lnTo>
                <a:lnTo>
                  <a:pt x="198986" y="118098"/>
                </a:lnTo>
                <a:lnTo>
                  <a:pt x="198986" y="115253"/>
                </a:lnTo>
                <a:close/>
              </a:path>
              <a:path w="442595" h="439420">
                <a:moveTo>
                  <a:pt x="194831" y="76532"/>
                </a:moveTo>
                <a:lnTo>
                  <a:pt x="192862" y="77345"/>
                </a:lnTo>
                <a:lnTo>
                  <a:pt x="192862" y="79794"/>
                </a:lnTo>
                <a:lnTo>
                  <a:pt x="195328" y="80657"/>
                </a:lnTo>
                <a:lnTo>
                  <a:pt x="196113" y="80657"/>
                </a:lnTo>
                <a:lnTo>
                  <a:pt x="195681" y="79376"/>
                </a:lnTo>
                <a:lnTo>
                  <a:pt x="194831" y="76532"/>
                </a:lnTo>
                <a:close/>
              </a:path>
              <a:path w="442595" h="439420">
                <a:moveTo>
                  <a:pt x="200167" y="61470"/>
                </a:moveTo>
                <a:lnTo>
                  <a:pt x="196113" y="61470"/>
                </a:lnTo>
                <a:lnTo>
                  <a:pt x="196113" y="64314"/>
                </a:lnTo>
                <a:lnTo>
                  <a:pt x="200167" y="64314"/>
                </a:lnTo>
                <a:lnTo>
                  <a:pt x="200167" y="61470"/>
                </a:lnTo>
                <a:close/>
              </a:path>
              <a:path w="442595" h="439420">
                <a:moveTo>
                  <a:pt x="185079" y="64314"/>
                </a:moveTo>
                <a:lnTo>
                  <a:pt x="184290" y="64785"/>
                </a:lnTo>
                <a:lnTo>
                  <a:pt x="183095" y="65163"/>
                </a:lnTo>
                <a:lnTo>
                  <a:pt x="181839" y="65520"/>
                </a:lnTo>
                <a:lnTo>
                  <a:pt x="182638" y="65940"/>
                </a:lnTo>
                <a:lnTo>
                  <a:pt x="183541" y="66372"/>
                </a:lnTo>
                <a:lnTo>
                  <a:pt x="184290" y="66372"/>
                </a:lnTo>
                <a:lnTo>
                  <a:pt x="184671" y="65940"/>
                </a:lnTo>
                <a:lnTo>
                  <a:pt x="185079" y="65163"/>
                </a:lnTo>
                <a:lnTo>
                  <a:pt x="185079" y="64314"/>
                </a:lnTo>
                <a:close/>
              </a:path>
              <a:path w="442595" h="439420">
                <a:moveTo>
                  <a:pt x="193219" y="72467"/>
                </a:moveTo>
                <a:lnTo>
                  <a:pt x="192404" y="72835"/>
                </a:lnTo>
                <a:lnTo>
                  <a:pt x="191223" y="73281"/>
                </a:lnTo>
                <a:lnTo>
                  <a:pt x="190032" y="73673"/>
                </a:lnTo>
                <a:lnTo>
                  <a:pt x="190882" y="74066"/>
                </a:lnTo>
                <a:lnTo>
                  <a:pt x="191606" y="74488"/>
                </a:lnTo>
                <a:lnTo>
                  <a:pt x="192404" y="74488"/>
                </a:lnTo>
                <a:lnTo>
                  <a:pt x="192862" y="74066"/>
                </a:lnTo>
                <a:lnTo>
                  <a:pt x="193219" y="73281"/>
                </a:lnTo>
                <a:lnTo>
                  <a:pt x="193219" y="72467"/>
                </a:lnTo>
                <a:close/>
              </a:path>
              <a:path w="442595" h="439420">
                <a:moveTo>
                  <a:pt x="246686" y="12207"/>
                </a:moveTo>
                <a:lnTo>
                  <a:pt x="244083" y="13007"/>
                </a:lnTo>
                <a:lnTo>
                  <a:pt x="243777" y="14655"/>
                </a:lnTo>
                <a:lnTo>
                  <a:pt x="245073" y="15062"/>
                </a:lnTo>
                <a:lnTo>
                  <a:pt x="245847" y="15458"/>
                </a:lnTo>
                <a:lnTo>
                  <a:pt x="246686" y="15825"/>
                </a:lnTo>
                <a:lnTo>
                  <a:pt x="246686" y="12207"/>
                </a:lnTo>
                <a:close/>
              </a:path>
              <a:path w="442595" h="439420">
                <a:moveTo>
                  <a:pt x="284582" y="23980"/>
                </a:moveTo>
                <a:lnTo>
                  <a:pt x="283744" y="24396"/>
                </a:lnTo>
                <a:lnTo>
                  <a:pt x="282498" y="24829"/>
                </a:lnTo>
                <a:lnTo>
                  <a:pt x="281358" y="24829"/>
                </a:lnTo>
                <a:lnTo>
                  <a:pt x="281358" y="26085"/>
                </a:lnTo>
                <a:lnTo>
                  <a:pt x="280860" y="27280"/>
                </a:lnTo>
                <a:lnTo>
                  <a:pt x="280504" y="28054"/>
                </a:lnTo>
                <a:lnTo>
                  <a:pt x="282171" y="28054"/>
                </a:lnTo>
                <a:lnTo>
                  <a:pt x="285357" y="27280"/>
                </a:lnTo>
                <a:lnTo>
                  <a:pt x="285245" y="26085"/>
                </a:lnTo>
                <a:lnTo>
                  <a:pt x="284582" y="23980"/>
                </a:lnTo>
                <a:close/>
              </a:path>
              <a:path w="442595" h="439420">
                <a:moveTo>
                  <a:pt x="148348" y="191390"/>
                </a:moveTo>
                <a:lnTo>
                  <a:pt x="147157" y="191390"/>
                </a:lnTo>
                <a:lnTo>
                  <a:pt x="147157" y="192585"/>
                </a:lnTo>
                <a:lnTo>
                  <a:pt x="146775" y="193852"/>
                </a:lnTo>
                <a:lnTo>
                  <a:pt x="146443" y="194604"/>
                </a:lnTo>
                <a:lnTo>
                  <a:pt x="147157" y="194604"/>
                </a:lnTo>
                <a:lnTo>
                  <a:pt x="147995" y="194198"/>
                </a:lnTo>
                <a:lnTo>
                  <a:pt x="148348" y="193852"/>
                </a:lnTo>
                <a:lnTo>
                  <a:pt x="148348" y="191390"/>
                </a:lnTo>
                <a:close/>
              </a:path>
              <a:path w="442595" h="439420">
                <a:moveTo>
                  <a:pt x="150497" y="190552"/>
                </a:moveTo>
                <a:lnTo>
                  <a:pt x="150026" y="190972"/>
                </a:lnTo>
                <a:lnTo>
                  <a:pt x="149263" y="191390"/>
                </a:lnTo>
                <a:lnTo>
                  <a:pt x="148348" y="191390"/>
                </a:lnTo>
                <a:lnTo>
                  <a:pt x="148348" y="193852"/>
                </a:lnTo>
                <a:lnTo>
                  <a:pt x="149263" y="193384"/>
                </a:lnTo>
                <a:lnTo>
                  <a:pt x="149684" y="192585"/>
                </a:lnTo>
                <a:lnTo>
                  <a:pt x="150497" y="190552"/>
                </a:lnTo>
                <a:close/>
              </a:path>
              <a:path w="442595" h="439420">
                <a:moveTo>
                  <a:pt x="148348" y="60707"/>
                </a:moveTo>
                <a:lnTo>
                  <a:pt x="147624" y="61113"/>
                </a:lnTo>
                <a:lnTo>
                  <a:pt x="145976" y="61113"/>
                </a:lnTo>
                <a:lnTo>
                  <a:pt x="145976" y="64785"/>
                </a:lnTo>
                <a:lnTo>
                  <a:pt x="146775" y="65163"/>
                </a:lnTo>
                <a:lnTo>
                  <a:pt x="147624" y="65163"/>
                </a:lnTo>
                <a:lnTo>
                  <a:pt x="148348" y="65520"/>
                </a:lnTo>
                <a:lnTo>
                  <a:pt x="148348" y="60707"/>
                </a:lnTo>
                <a:close/>
              </a:path>
              <a:path w="442595" h="439420">
                <a:moveTo>
                  <a:pt x="148870" y="60250"/>
                </a:moveTo>
                <a:lnTo>
                  <a:pt x="148348" y="60707"/>
                </a:lnTo>
                <a:lnTo>
                  <a:pt x="148348" y="65520"/>
                </a:lnTo>
                <a:lnTo>
                  <a:pt x="150497" y="65520"/>
                </a:lnTo>
                <a:lnTo>
                  <a:pt x="150026" y="63882"/>
                </a:lnTo>
                <a:lnTo>
                  <a:pt x="149684" y="62320"/>
                </a:lnTo>
                <a:lnTo>
                  <a:pt x="148870" y="60250"/>
                </a:lnTo>
                <a:close/>
              </a:path>
              <a:path w="442595" h="439420">
                <a:moveTo>
                  <a:pt x="59867" y="339573"/>
                </a:moveTo>
                <a:lnTo>
                  <a:pt x="57138" y="339573"/>
                </a:lnTo>
                <a:lnTo>
                  <a:pt x="57138" y="342431"/>
                </a:lnTo>
                <a:lnTo>
                  <a:pt x="57556" y="342849"/>
                </a:lnTo>
                <a:lnTo>
                  <a:pt x="58331" y="343194"/>
                </a:lnTo>
                <a:lnTo>
                  <a:pt x="59867" y="343688"/>
                </a:lnTo>
                <a:lnTo>
                  <a:pt x="59867" y="339573"/>
                </a:lnTo>
                <a:close/>
              </a:path>
              <a:path w="442595" h="439420">
                <a:moveTo>
                  <a:pt x="57138" y="339573"/>
                </a:moveTo>
                <a:lnTo>
                  <a:pt x="55827" y="339573"/>
                </a:lnTo>
                <a:lnTo>
                  <a:pt x="56285" y="340804"/>
                </a:lnTo>
                <a:lnTo>
                  <a:pt x="56692" y="341657"/>
                </a:lnTo>
                <a:lnTo>
                  <a:pt x="57138" y="342431"/>
                </a:lnTo>
                <a:lnTo>
                  <a:pt x="57138" y="339573"/>
                </a:lnTo>
                <a:close/>
              </a:path>
              <a:path w="442595" h="439420">
                <a:moveTo>
                  <a:pt x="58661" y="216220"/>
                </a:moveTo>
                <a:lnTo>
                  <a:pt x="58331" y="216561"/>
                </a:lnTo>
                <a:lnTo>
                  <a:pt x="57556" y="216561"/>
                </a:lnTo>
                <a:lnTo>
                  <a:pt x="57138" y="217044"/>
                </a:lnTo>
                <a:lnTo>
                  <a:pt x="57138" y="219877"/>
                </a:lnTo>
                <a:lnTo>
                  <a:pt x="58661" y="220334"/>
                </a:lnTo>
                <a:lnTo>
                  <a:pt x="58661" y="216220"/>
                </a:lnTo>
                <a:close/>
              </a:path>
              <a:path w="442595" h="439420">
                <a:moveTo>
                  <a:pt x="57138" y="217044"/>
                </a:moveTo>
                <a:lnTo>
                  <a:pt x="56285" y="217490"/>
                </a:lnTo>
                <a:lnTo>
                  <a:pt x="55029" y="217490"/>
                </a:lnTo>
                <a:lnTo>
                  <a:pt x="54190" y="217843"/>
                </a:lnTo>
                <a:lnTo>
                  <a:pt x="54190" y="219469"/>
                </a:lnTo>
                <a:lnTo>
                  <a:pt x="57138" y="219877"/>
                </a:lnTo>
                <a:lnTo>
                  <a:pt x="57138" y="217044"/>
                </a:lnTo>
                <a:close/>
              </a:path>
              <a:path w="442595" h="439420">
                <a:moveTo>
                  <a:pt x="65699" y="201548"/>
                </a:moveTo>
                <a:lnTo>
                  <a:pt x="62383" y="201996"/>
                </a:lnTo>
                <a:lnTo>
                  <a:pt x="60782" y="203989"/>
                </a:lnTo>
                <a:lnTo>
                  <a:pt x="57138" y="205588"/>
                </a:lnTo>
                <a:lnTo>
                  <a:pt x="57138" y="210924"/>
                </a:lnTo>
                <a:lnTo>
                  <a:pt x="57862" y="212572"/>
                </a:lnTo>
                <a:lnTo>
                  <a:pt x="59108" y="214210"/>
                </a:lnTo>
                <a:lnTo>
                  <a:pt x="61203" y="217044"/>
                </a:lnTo>
                <a:lnTo>
                  <a:pt x="64836" y="217044"/>
                </a:lnTo>
                <a:lnTo>
                  <a:pt x="65253" y="215355"/>
                </a:lnTo>
                <a:lnTo>
                  <a:pt x="65699" y="213349"/>
                </a:lnTo>
                <a:lnTo>
                  <a:pt x="66027" y="211316"/>
                </a:lnTo>
                <a:lnTo>
                  <a:pt x="67730" y="210924"/>
                </a:lnTo>
                <a:lnTo>
                  <a:pt x="69368" y="210517"/>
                </a:lnTo>
                <a:lnTo>
                  <a:pt x="70970" y="210035"/>
                </a:lnTo>
                <a:lnTo>
                  <a:pt x="68874" y="209652"/>
                </a:lnTo>
                <a:lnTo>
                  <a:pt x="66829" y="208879"/>
                </a:lnTo>
                <a:lnTo>
                  <a:pt x="64439" y="208051"/>
                </a:lnTo>
                <a:lnTo>
                  <a:pt x="65253" y="203989"/>
                </a:lnTo>
                <a:lnTo>
                  <a:pt x="65699" y="201548"/>
                </a:lnTo>
                <a:close/>
              </a:path>
              <a:path w="442595" h="439420">
                <a:moveTo>
                  <a:pt x="57138" y="205588"/>
                </a:moveTo>
                <a:lnTo>
                  <a:pt x="56692" y="206020"/>
                </a:lnTo>
                <a:lnTo>
                  <a:pt x="55827" y="206020"/>
                </a:lnTo>
                <a:lnTo>
                  <a:pt x="55476" y="206452"/>
                </a:lnTo>
                <a:lnTo>
                  <a:pt x="55476" y="208547"/>
                </a:lnTo>
                <a:lnTo>
                  <a:pt x="57138" y="210924"/>
                </a:lnTo>
                <a:lnTo>
                  <a:pt x="57138" y="205588"/>
                </a:lnTo>
                <a:close/>
              </a:path>
              <a:path w="442595" h="439420">
                <a:moveTo>
                  <a:pt x="58661" y="197498"/>
                </a:moveTo>
                <a:lnTo>
                  <a:pt x="58331" y="197916"/>
                </a:lnTo>
                <a:lnTo>
                  <a:pt x="57556" y="198313"/>
                </a:lnTo>
                <a:lnTo>
                  <a:pt x="57138" y="198691"/>
                </a:lnTo>
                <a:lnTo>
                  <a:pt x="57138" y="199544"/>
                </a:lnTo>
                <a:lnTo>
                  <a:pt x="57556" y="199900"/>
                </a:lnTo>
                <a:lnTo>
                  <a:pt x="58661" y="199900"/>
                </a:lnTo>
                <a:lnTo>
                  <a:pt x="58661" y="197498"/>
                </a:lnTo>
                <a:close/>
              </a:path>
              <a:path w="442595" h="439420">
                <a:moveTo>
                  <a:pt x="57138" y="198691"/>
                </a:moveTo>
                <a:lnTo>
                  <a:pt x="56692" y="198691"/>
                </a:lnTo>
                <a:lnTo>
                  <a:pt x="55827" y="199111"/>
                </a:lnTo>
                <a:lnTo>
                  <a:pt x="55476" y="199111"/>
                </a:lnTo>
                <a:lnTo>
                  <a:pt x="55827" y="199544"/>
                </a:lnTo>
                <a:lnTo>
                  <a:pt x="57138" y="199544"/>
                </a:lnTo>
                <a:lnTo>
                  <a:pt x="57138" y="198691"/>
                </a:lnTo>
                <a:close/>
              </a:path>
              <a:path w="442595" h="439420">
                <a:moveTo>
                  <a:pt x="59867" y="127482"/>
                </a:moveTo>
                <a:lnTo>
                  <a:pt x="58661" y="127482"/>
                </a:lnTo>
                <a:lnTo>
                  <a:pt x="57862" y="127839"/>
                </a:lnTo>
                <a:lnTo>
                  <a:pt x="57138" y="128689"/>
                </a:lnTo>
                <a:lnTo>
                  <a:pt x="57138" y="134010"/>
                </a:lnTo>
                <a:lnTo>
                  <a:pt x="58331" y="134405"/>
                </a:lnTo>
                <a:lnTo>
                  <a:pt x="59867" y="134405"/>
                </a:lnTo>
                <a:lnTo>
                  <a:pt x="61963" y="134010"/>
                </a:lnTo>
                <a:lnTo>
                  <a:pt x="61963" y="133123"/>
                </a:lnTo>
                <a:lnTo>
                  <a:pt x="63640" y="131053"/>
                </a:lnTo>
                <a:lnTo>
                  <a:pt x="59867" y="127482"/>
                </a:lnTo>
                <a:close/>
              </a:path>
              <a:path w="442595" h="439420">
                <a:moveTo>
                  <a:pt x="57138" y="128689"/>
                </a:moveTo>
                <a:lnTo>
                  <a:pt x="54190" y="130290"/>
                </a:lnTo>
                <a:lnTo>
                  <a:pt x="53837" y="133123"/>
                </a:lnTo>
                <a:lnTo>
                  <a:pt x="57138" y="134010"/>
                </a:lnTo>
                <a:lnTo>
                  <a:pt x="57138" y="128689"/>
                </a:lnTo>
                <a:close/>
              </a:path>
              <a:path w="442595" h="439420">
                <a:moveTo>
                  <a:pt x="120293" y="417372"/>
                </a:moveTo>
                <a:lnTo>
                  <a:pt x="119876" y="417794"/>
                </a:lnTo>
                <a:lnTo>
                  <a:pt x="119001" y="418200"/>
                </a:lnTo>
                <a:lnTo>
                  <a:pt x="118277" y="418579"/>
                </a:lnTo>
                <a:lnTo>
                  <a:pt x="119484" y="419025"/>
                </a:lnTo>
                <a:lnTo>
                  <a:pt x="120675" y="419381"/>
                </a:lnTo>
                <a:lnTo>
                  <a:pt x="121489" y="419381"/>
                </a:lnTo>
                <a:lnTo>
                  <a:pt x="121056" y="419025"/>
                </a:lnTo>
                <a:lnTo>
                  <a:pt x="120293" y="417372"/>
                </a:lnTo>
                <a:close/>
              </a:path>
              <a:path w="442595" h="439420">
                <a:moveTo>
                  <a:pt x="89725" y="428421"/>
                </a:moveTo>
                <a:lnTo>
                  <a:pt x="85586" y="429605"/>
                </a:lnTo>
                <a:lnTo>
                  <a:pt x="81128" y="434861"/>
                </a:lnTo>
                <a:lnTo>
                  <a:pt x="81128" y="438544"/>
                </a:lnTo>
                <a:lnTo>
                  <a:pt x="92177" y="438951"/>
                </a:lnTo>
                <a:lnTo>
                  <a:pt x="94183" y="437720"/>
                </a:lnTo>
                <a:lnTo>
                  <a:pt x="94183" y="430872"/>
                </a:lnTo>
                <a:lnTo>
                  <a:pt x="90845" y="430872"/>
                </a:lnTo>
                <a:lnTo>
                  <a:pt x="90500" y="429973"/>
                </a:lnTo>
                <a:lnTo>
                  <a:pt x="90082" y="429199"/>
                </a:lnTo>
                <a:lnTo>
                  <a:pt x="89725" y="428421"/>
                </a:lnTo>
                <a:close/>
              </a:path>
              <a:path w="442595" h="439420">
                <a:moveTo>
                  <a:pt x="70970" y="428410"/>
                </a:moveTo>
                <a:lnTo>
                  <a:pt x="66829" y="428410"/>
                </a:lnTo>
                <a:lnTo>
                  <a:pt x="66829" y="431229"/>
                </a:lnTo>
                <a:lnTo>
                  <a:pt x="70970" y="431229"/>
                </a:lnTo>
                <a:lnTo>
                  <a:pt x="70970" y="428410"/>
                </a:lnTo>
                <a:close/>
              </a:path>
              <a:path w="442595" h="439420">
                <a:moveTo>
                  <a:pt x="142303" y="433641"/>
                </a:moveTo>
                <a:lnTo>
                  <a:pt x="139028" y="434455"/>
                </a:lnTo>
                <a:lnTo>
                  <a:pt x="135751" y="435305"/>
                </a:lnTo>
                <a:lnTo>
                  <a:pt x="132130" y="435676"/>
                </a:lnTo>
                <a:lnTo>
                  <a:pt x="136577" y="437273"/>
                </a:lnTo>
                <a:lnTo>
                  <a:pt x="141047" y="436920"/>
                </a:lnTo>
                <a:lnTo>
                  <a:pt x="141479" y="436143"/>
                </a:lnTo>
                <a:lnTo>
                  <a:pt x="142303" y="433641"/>
                </a:lnTo>
                <a:close/>
              </a:path>
              <a:path w="442595" h="439420">
                <a:moveTo>
                  <a:pt x="114148" y="433641"/>
                </a:moveTo>
                <a:lnTo>
                  <a:pt x="112104" y="434861"/>
                </a:lnTo>
                <a:lnTo>
                  <a:pt x="111431" y="437720"/>
                </a:lnTo>
                <a:lnTo>
                  <a:pt x="115343" y="437720"/>
                </a:lnTo>
                <a:lnTo>
                  <a:pt x="114973" y="436525"/>
                </a:lnTo>
                <a:lnTo>
                  <a:pt x="114566" y="435305"/>
                </a:lnTo>
                <a:lnTo>
                  <a:pt x="114148" y="433641"/>
                </a:lnTo>
                <a:close/>
              </a:path>
              <a:path w="442595" h="439420">
                <a:moveTo>
                  <a:pt x="143509" y="190552"/>
                </a:moveTo>
                <a:lnTo>
                  <a:pt x="140680" y="190552"/>
                </a:lnTo>
                <a:lnTo>
                  <a:pt x="140680" y="193384"/>
                </a:lnTo>
                <a:lnTo>
                  <a:pt x="142303" y="192952"/>
                </a:lnTo>
                <a:lnTo>
                  <a:pt x="144755" y="192214"/>
                </a:lnTo>
                <a:lnTo>
                  <a:pt x="144363" y="191796"/>
                </a:lnTo>
                <a:lnTo>
                  <a:pt x="143916" y="191390"/>
                </a:lnTo>
                <a:lnTo>
                  <a:pt x="143509" y="190552"/>
                </a:lnTo>
                <a:close/>
              </a:path>
              <a:path w="442595" h="439420">
                <a:moveTo>
                  <a:pt x="138203" y="206844"/>
                </a:moveTo>
                <a:lnTo>
                  <a:pt x="134214" y="206844"/>
                </a:lnTo>
                <a:lnTo>
                  <a:pt x="134214" y="210924"/>
                </a:lnTo>
                <a:lnTo>
                  <a:pt x="135751" y="210924"/>
                </a:lnTo>
                <a:lnTo>
                  <a:pt x="137466" y="210517"/>
                </a:lnTo>
                <a:lnTo>
                  <a:pt x="138645" y="210035"/>
                </a:lnTo>
                <a:lnTo>
                  <a:pt x="138645" y="208051"/>
                </a:lnTo>
                <a:lnTo>
                  <a:pt x="138203" y="206844"/>
                </a:lnTo>
                <a:close/>
              </a:path>
              <a:path w="442595" h="439420">
                <a:moveTo>
                  <a:pt x="107200" y="238582"/>
                </a:moveTo>
                <a:lnTo>
                  <a:pt x="105613" y="239447"/>
                </a:lnTo>
                <a:lnTo>
                  <a:pt x="101588" y="241023"/>
                </a:lnTo>
                <a:lnTo>
                  <a:pt x="101105" y="242647"/>
                </a:lnTo>
                <a:lnTo>
                  <a:pt x="100698" y="244299"/>
                </a:lnTo>
                <a:lnTo>
                  <a:pt x="100307" y="245504"/>
                </a:lnTo>
                <a:lnTo>
                  <a:pt x="103974" y="244299"/>
                </a:lnTo>
                <a:lnTo>
                  <a:pt x="106899" y="244299"/>
                </a:lnTo>
                <a:lnTo>
                  <a:pt x="107200" y="238582"/>
                </a:lnTo>
                <a:close/>
              </a:path>
              <a:path w="442595" h="439420">
                <a:moveTo>
                  <a:pt x="106899" y="244299"/>
                </a:moveTo>
                <a:lnTo>
                  <a:pt x="103974" y="244299"/>
                </a:lnTo>
                <a:lnTo>
                  <a:pt x="106859" y="245059"/>
                </a:lnTo>
                <a:lnTo>
                  <a:pt x="106899" y="244299"/>
                </a:lnTo>
                <a:close/>
              </a:path>
              <a:path w="442595" h="439420">
                <a:moveTo>
                  <a:pt x="116574" y="177509"/>
                </a:moveTo>
                <a:lnTo>
                  <a:pt x="114148" y="177509"/>
                </a:lnTo>
                <a:lnTo>
                  <a:pt x="114973" y="180799"/>
                </a:lnTo>
                <a:lnTo>
                  <a:pt x="115343" y="181954"/>
                </a:lnTo>
                <a:lnTo>
                  <a:pt x="116574" y="182436"/>
                </a:lnTo>
                <a:lnTo>
                  <a:pt x="117017" y="182868"/>
                </a:lnTo>
                <a:lnTo>
                  <a:pt x="117881" y="182868"/>
                </a:lnTo>
                <a:lnTo>
                  <a:pt x="117398" y="181180"/>
                </a:lnTo>
                <a:lnTo>
                  <a:pt x="117017" y="179542"/>
                </a:lnTo>
                <a:lnTo>
                  <a:pt x="116574" y="177509"/>
                </a:lnTo>
                <a:close/>
              </a:path>
              <a:path w="442595" h="439420">
                <a:moveTo>
                  <a:pt x="110059" y="178704"/>
                </a:moveTo>
                <a:lnTo>
                  <a:pt x="107200" y="178704"/>
                </a:lnTo>
                <a:lnTo>
                  <a:pt x="108064" y="181954"/>
                </a:lnTo>
                <a:lnTo>
                  <a:pt x="108460" y="184873"/>
                </a:lnTo>
                <a:lnTo>
                  <a:pt x="108852" y="187365"/>
                </a:lnTo>
                <a:lnTo>
                  <a:pt x="110059" y="187365"/>
                </a:lnTo>
                <a:lnTo>
                  <a:pt x="110059" y="178704"/>
                </a:lnTo>
                <a:close/>
              </a:path>
              <a:path w="442595" h="439420">
                <a:moveTo>
                  <a:pt x="97789" y="181598"/>
                </a:moveTo>
                <a:lnTo>
                  <a:pt x="97422" y="181954"/>
                </a:lnTo>
                <a:lnTo>
                  <a:pt x="96673" y="182436"/>
                </a:lnTo>
                <a:lnTo>
                  <a:pt x="95849" y="182436"/>
                </a:lnTo>
                <a:lnTo>
                  <a:pt x="94946" y="186068"/>
                </a:lnTo>
                <a:lnTo>
                  <a:pt x="94183" y="190134"/>
                </a:lnTo>
                <a:lnTo>
                  <a:pt x="92951" y="193852"/>
                </a:lnTo>
                <a:lnTo>
                  <a:pt x="95849" y="197117"/>
                </a:lnTo>
                <a:lnTo>
                  <a:pt x="97030" y="196674"/>
                </a:lnTo>
                <a:lnTo>
                  <a:pt x="98668" y="190972"/>
                </a:lnTo>
                <a:lnTo>
                  <a:pt x="97789" y="181598"/>
                </a:lnTo>
                <a:close/>
              </a:path>
              <a:path w="442595" h="439420">
                <a:moveTo>
                  <a:pt x="85586" y="149021"/>
                </a:moveTo>
                <a:lnTo>
                  <a:pt x="84430" y="149404"/>
                </a:lnTo>
                <a:lnTo>
                  <a:pt x="83224" y="149849"/>
                </a:lnTo>
                <a:lnTo>
                  <a:pt x="82019" y="150216"/>
                </a:lnTo>
                <a:lnTo>
                  <a:pt x="83555" y="151880"/>
                </a:lnTo>
                <a:lnTo>
                  <a:pt x="84430" y="152337"/>
                </a:lnTo>
                <a:lnTo>
                  <a:pt x="85243" y="150216"/>
                </a:lnTo>
                <a:lnTo>
                  <a:pt x="85586" y="149021"/>
                </a:lnTo>
                <a:close/>
              </a:path>
              <a:path w="442595" h="439420">
                <a:moveTo>
                  <a:pt x="104381" y="116852"/>
                </a:moveTo>
                <a:lnTo>
                  <a:pt x="103125" y="117248"/>
                </a:lnTo>
                <a:lnTo>
                  <a:pt x="101588" y="117690"/>
                </a:lnTo>
                <a:lnTo>
                  <a:pt x="99885" y="117690"/>
                </a:lnTo>
                <a:lnTo>
                  <a:pt x="99885" y="121323"/>
                </a:lnTo>
                <a:lnTo>
                  <a:pt x="105270" y="121323"/>
                </a:lnTo>
                <a:lnTo>
                  <a:pt x="105270" y="120106"/>
                </a:lnTo>
                <a:lnTo>
                  <a:pt x="104777" y="118479"/>
                </a:lnTo>
                <a:lnTo>
                  <a:pt x="104381" y="116852"/>
                </a:lnTo>
                <a:close/>
              </a:path>
              <a:path w="442595" h="439420">
                <a:moveTo>
                  <a:pt x="78703" y="118098"/>
                </a:moveTo>
                <a:lnTo>
                  <a:pt x="74562" y="118098"/>
                </a:lnTo>
                <a:lnTo>
                  <a:pt x="74562" y="122187"/>
                </a:lnTo>
                <a:lnTo>
                  <a:pt x="75818" y="122187"/>
                </a:lnTo>
                <a:lnTo>
                  <a:pt x="77076" y="121744"/>
                </a:lnTo>
                <a:lnTo>
                  <a:pt x="77863" y="121323"/>
                </a:lnTo>
                <a:lnTo>
                  <a:pt x="78295" y="120473"/>
                </a:lnTo>
                <a:lnTo>
                  <a:pt x="78703" y="119228"/>
                </a:lnTo>
                <a:lnTo>
                  <a:pt x="78703" y="118098"/>
                </a:lnTo>
                <a:close/>
              </a:path>
              <a:path w="442595" h="439420">
                <a:moveTo>
                  <a:pt x="85586" y="119228"/>
                </a:moveTo>
                <a:lnTo>
                  <a:pt x="85586" y="122543"/>
                </a:lnTo>
                <a:lnTo>
                  <a:pt x="85243" y="124221"/>
                </a:lnTo>
                <a:lnTo>
                  <a:pt x="86475" y="124588"/>
                </a:lnTo>
                <a:lnTo>
                  <a:pt x="87374" y="124970"/>
                </a:lnTo>
                <a:lnTo>
                  <a:pt x="88153" y="124970"/>
                </a:lnTo>
                <a:lnTo>
                  <a:pt x="88153" y="124221"/>
                </a:lnTo>
                <a:lnTo>
                  <a:pt x="89258" y="120881"/>
                </a:lnTo>
                <a:lnTo>
                  <a:pt x="85586" y="119228"/>
                </a:lnTo>
                <a:close/>
              </a:path>
              <a:path w="442595" h="439420">
                <a:moveTo>
                  <a:pt x="138203" y="28054"/>
                </a:moveTo>
                <a:lnTo>
                  <a:pt x="136983" y="28501"/>
                </a:lnTo>
                <a:lnTo>
                  <a:pt x="135751" y="28854"/>
                </a:lnTo>
                <a:lnTo>
                  <a:pt x="134495" y="29311"/>
                </a:lnTo>
                <a:lnTo>
                  <a:pt x="135305" y="30139"/>
                </a:lnTo>
                <a:lnTo>
                  <a:pt x="136245" y="30952"/>
                </a:lnTo>
                <a:lnTo>
                  <a:pt x="136983" y="31370"/>
                </a:lnTo>
                <a:lnTo>
                  <a:pt x="137466" y="30495"/>
                </a:lnTo>
                <a:lnTo>
                  <a:pt x="138203" y="28054"/>
                </a:lnTo>
                <a:close/>
              </a:path>
              <a:path w="442595" h="439420">
                <a:moveTo>
                  <a:pt x="146443" y="34545"/>
                </a:moveTo>
                <a:lnTo>
                  <a:pt x="142303" y="34545"/>
                </a:lnTo>
                <a:lnTo>
                  <a:pt x="142303" y="37414"/>
                </a:lnTo>
                <a:lnTo>
                  <a:pt x="145122" y="36640"/>
                </a:lnTo>
                <a:lnTo>
                  <a:pt x="146443" y="34545"/>
                </a:lnTo>
                <a:close/>
              </a:path>
              <a:path w="442595" h="439420">
                <a:moveTo>
                  <a:pt x="134214" y="50878"/>
                </a:moveTo>
                <a:lnTo>
                  <a:pt x="130035" y="50878"/>
                </a:lnTo>
                <a:lnTo>
                  <a:pt x="131330" y="54140"/>
                </a:lnTo>
                <a:lnTo>
                  <a:pt x="134214" y="54979"/>
                </a:lnTo>
                <a:lnTo>
                  <a:pt x="134214" y="50878"/>
                </a:lnTo>
                <a:close/>
              </a:path>
              <a:path w="442595" h="439420">
                <a:moveTo>
                  <a:pt x="132562" y="56581"/>
                </a:moveTo>
                <a:lnTo>
                  <a:pt x="130035" y="56581"/>
                </a:lnTo>
                <a:lnTo>
                  <a:pt x="130035" y="60250"/>
                </a:lnTo>
                <a:lnTo>
                  <a:pt x="134214" y="60250"/>
                </a:lnTo>
                <a:lnTo>
                  <a:pt x="133732" y="59043"/>
                </a:lnTo>
                <a:lnTo>
                  <a:pt x="133311" y="57762"/>
                </a:lnTo>
                <a:lnTo>
                  <a:pt x="132562" y="56581"/>
                </a:lnTo>
                <a:close/>
              </a:path>
              <a:path w="442595" h="439420">
                <a:moveTo>
                  <a:pt x="138203" y="80657"/>
                </a:moveTo>
                <a:lnTo>
                  <a:pt x="137466" y="81053"/>
                </a:lnTo>
                <a:lnTo>
                  <a:pt x="136245" y="81395"/>
                </a:lnTo>
                <a:lnTo>
                  <a:pt x="134964" y="81395"/>
                </a:lnTo>
                <a:lnTo>
                  <a:pt x="134964" y="83073"/>
                </a:lnTo>
                <a:lnTo>
                  <a:pt x="134495" y="84686"/>
                </a:lnTo>
                <a:lnTo>
                  <a:pt x="134214" y="85877"/>
                </a:lnTo>
                <a:lnTo>
                  <a:pt x="136245" y="85877"/>
                </a:lnTo>
                <a:lnTo>
                  <a:pt x="140223" y="85090"/>
                </a:lnTo>
                <a:lnTo>
                  <a:pt x="140680" y="84175"/>
                </a:lnTo>
                <a:lnTo>
                  <a:pt x="140680" y="81838"/>
                </a:lnTo>
                <a:lnTo>
                  <a:pt x="139801" y="81395"/>
                </a:lnTo>
                <a:lnTo>
                  <a:pt x="139028" y="81053"/>
                </a:lnTo>
                <a:lnTo>
                  <a:pt x="138203" y="80657"/>
                </a:lnTo>
                <a:close/>
              </a:path>
              <a:path w="442595" h="439420">
                <a:moveTo>
                  <a:pt x="51803" y="165369"/>
                </a:moveTo>
                <a:lnTo>
                  <a:pt x="49366" y="166143"/>
                </a:lnTo>
                <a:lnTo>
                  <a:pt x="48488" y="168149"/>
                </a:lnTo>
                <a:lnTo>
                  <a:pt x="49733" y="168530"/>
                </a:lnTo>
                <a:lnTo>
                  <a:pt x="50953" y="168936"/>
                </a:lnTo>
                <a:lnTo>
                  <a:pt x="51803" y="169369"/>
                </a:lnTo>
                <a:lnTo>
                  <a:pt x="51803" y="165369"/>
                </a:lnTo>
                <a:close/>
              </a:path>
              <a:path w="442595" h="439420">
                <a:moveTo>
                  <a:pt x="54673" y="186486"/>
                </a:moveTo>
                <a:lnTo>
                  <a:pt x="53837" y="186908"/>
                </a:lnTo>
                <a:lnTo>
                  <a:pt x="53009" y="187365"/>
                </a:lnTo>
                <a:lnTo>
                  <a:pt x="51803" y="187707"/>
                </a:lnTo>
                <a:lnTo>
                  <a:pt x="51335" y="189359"/>
                </a:lnTo>
                <a:lnTo>
                  <a:pt x="50953" y="190552"/>
                </a:lnTo>
                <a:lnTo>
                  <a:pt x="50598" y="191796"/>
                </a:lnTo>
                <a:lnTo>
                  <a:pt x="54673" y="191796"/>
                </a:lnTo>
                <a:lnTo>
                  <a:pt x="54673" y="186486"/>
                </a:lnTo>
                <a:close/>
              </a:path>
              <a:path w="442595" h="439420">
                <a:moveTo>
                  <a:pt x="19659" y="421438"/>
                </a:moveTo>
                <a:lnTo>
                  <a:pt x="7354" y="421438"/>
                </a:lnTo>
                <a:lnTo>
                  <a:pt x="7354" y="424270"/>
                </a:lnTo>
                <a:lnTo>
                  <a:pt x="19659" y="424270"/>
                </a:lnTo>
                <a:lnTo>
                  <a:pt x="19659" y="421438"/>
                </a:lnTo>
                <a:close/>
              </a:path>
              <a:path w="442595" h="439420">
                <a:moveTo>
                  <a:pt x="14263" y="416130"/>
                </a:moveTo>
                <a:lnTo>
                  <a:pt x="8981" y="416130"/>
                </a:lnTo>
                <a:lnTo>
                  <a:pt x="10619" y="419381"/>
                </a:lnTo>
                <a:lnTo>
                  <a:pt x="11062" y="421055"/>
                </a:lnTo>
                <a:lnTo>
                  <a:pt x="9805" y="421438"/>
                </a:lnTo>
                <a:lnTo>
                  <a:pt x="13423" y="421438"/>
                </a:lnTo>
                <a:lnTo>
                  <a:pt x="14263" y="418200"/>
                </a:lnTo>
                <a:lnTo>
                  <a:pt x="14263" y="416130"/>
                </a:lnTo>
                <a:close/>
              </a:path>
              <a:path w="442595" h="439420">
                <a:moveTo>
                  <a:pt x="4942" y="416130"/>
                </a:moveTo>
                <a:lnTo>
                  <a:pt x="3249" y="416930"/>
                </a:lnTo>
                <a:lnTo>
                  <a:pt x="1717" y="417372"/>
                </a:lnTo>
                <a:lnTo>
                  <a:pt x="0" y="417794"/>
                </a:lnTo>
                <a:lnTo>
                  <a:pt x="3249" y="418579"/>
                </a:lnTo>
                <a:lnTo>
                  <a:pt x="4942" y="419025"/>
                </a:lnTo>
                <a:lnTo>
                  <a:pt x="4942" y="416130"/>
                </a:lnTo>
                <a:close/>
              </a:path>
            </a:pathLst>
          </a:custGeom>
          <a:solidFill>
            <a:srgbClr val="213B82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5" name="object 15"/>
          <p:cNvSpPr/>
          <p:nvPr/>
        </p:nvSpPr>
        <p:spPr>
          <a:xfrm>
            <a:off x="10238580" y="6346165"/>
            <a:ext cx="4899" cy="3266"/>
          </a:xfrm>
          <a:custGeom>
            <a:avLst/>
            <a:gdLst/>
            <a:ahLst/>
            <a:cxnLst/>
            <a:rect l="l" t="t" r="r" b="b"/>
            <a:pathLst>
              <a:path w="3809" h="2539">
                <a:moveTo>
                  <a:pt x="3225" y="0"/>
                </a:moveTo>
                <a:lnTo>
                  <a:pt x="2451" y="380"/>
                </a:lnTo>
                <a:lnTo>
                  <a:pt x="0" y="1169"/>
                </a:lnTo>
                <a:lnTo>
                  <a:pt x="1587" y="2033"/>
                </a:lnTo>
                <a:lnTo>
                  <a:pt x="2019" y="2033"/>
                </a:lnTo>
                <a:lnTo>
                  <a:pt x="2451" y="1601"/>
                </a:lnTo>
                <a:lnTo>
                  <a:pt x="2933" y="773"/>
                </a:lnTo>
                <a:lnTo>
                  <a:pt x="32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6" name="object 16"/>
          <p:cNvSpPr/>
          <p:nvPr/>
        </p:nvSpPr>
        <p:spPr>
          <a:xfrm>
            <a:off x="10232768" y="6356065"/>
            <a:ext cx="6531" cy="3266"/>
          </a:xfrm>
          <a:custGeom>
            <a:avLst/>
            <a:gdLst/>
            <a:ahLst/>
            <a:cxnLst/>
            <a:rect l="l" t="t" r="r" b="b"/>
            <a:pathLst>
              <a:path w="5079" h="2539">
                <a:moveTo>
                  <a:pt x="4074" y="0"/>
                </a:moveTo>
                <a:lnTo>
                  <a:pt x="2882" y="814"/>
                </a:lnTo>
                <a:lnTo>
                  <a:pt x="1623" y="1612"/>
                </a:lnTo>
                <a:lnTo>
                  <a:pt x="0" y="2058"/>
                </a:lnTo>
                <a:lnTo>
                  <a:pt x="3693" y="2058"/>
                </a:lnTo>
                <a:lnTo>
                  <a:pt x="4939" y="1612"/>
                </a:lnTo>
                <a:lnTo>
                  <a:pt x="4521" y="1195"/>
                </a:lnTo>
                <a:lnTo>
                  <a:pt x="4521" y="814"/>
                </a:lnTo>
                <a:lnTo>
                  <a:pt x="40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7" name="object 17"/>
          <p:cNvSpPr/>
          <p:nvPr/>
        </p:nvSpPr>
        <p:spPr>
          <a:xfrm>
            <a:off x="10136864" y="6364401"/>
            <a:ext cx="4082" cy="3266"/>
          </a:xfrm>
          <a:custGeom>
            <a:avLst/>
            <a:gdLst/>
            <a:ahLst/>
            <a:cxnLst/>
            <a:rect l="l" t="t" r="r" b="b"/>
            <a:pathLst>
              <a:path w="3175" h="2539">
                <a:moveTo>
                  <a:pt x="406" y="0"/>
                </a:moveTo>
                <a:lnTo>
                  <a:pt x="406" y="1638"/>
                </a:lnTo>
                <a:lnTo>
                  <a:pt x="0" y="2056"/>
                </a:lnTo>
                <a:lnTo>
                  <a:pt x="1169" y="2487"/>
                </a:lnTo>
                <a:lnTo>
                  <a:pt x="2847" y="2487"/>
                </a:lnTo>
                <a:lnTo>
                  <a:pt x="2084" y="1638"/>
                </a:lnTo>
                <a:lnTo>
                  <a:pt x="1169" y="875"/>
                </a:lnTo>
                <a:lnTo>
                  <a:pt x="4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8" name="object 18"/>
          <p:cNvSpPr/>
          <p:nvPr/>
        </p:nvSpPr>
        <p:spPr>
          <a:xfrm>
            <a:off x="10333513" y="6397890"/>
            <a:ext cx="20411" cy="25309"/>
          </a:xfrm>
          <a:custGeom>
            <a:avLst/>
            <a:gdLst/>
            <a:ahLst/>
            <a:cxnLst/>
            <a:rect l="l" t="t" r="r" b="b"/>
            <a:pathLst>
              <a:path w="15875" h="19685">
                <a:moveTo>
                  <a:pt x="14961" y="0"/>
                </a:moveTo>
                <a:lnTo>
                  <a:pt x="11747" y="2390"/>
                </a:lnTo>
                <a:lnTo>
                  <a:pt x="8892" y="4968"/>
                </a:lnTo>
                <a:lnTo>
                  <a:pt x="5260" y="6987"/>
                </a:lnTo>
                <a:lnTo>
                  <a:pt x="6135" y="8143"/>
                </a:lnTo>
                <a:lnTo>
                  <a:pt x="6857" y="8585"/>
                </a:lnTo>
                <a:lnTo>
                  <a:pt x="7305" y="9399"/>
                </a:lnTo>
                <a:lnTo>
                  <a:pt x="3657" y="12258"/>
                </a:lnTo>
                <a:lnTo>
                  <a:pt x="0" y="17538"/>
                </a:lnTo>
                <a:lnTo>
                  <a:pt x="6490" y="19573"/>
                </a:lnTo>
                <a:lnTo>
                  <a:pt x="9983" y="15507"/>
                </a:lnTo>
                <a:lnTo>
                  <a:pt x="15862" y="13920"/>
                </a:lnTo>
                <a:lnTo>
                  <a:pt x="15747" y="8143"/>
                </a:lnTo>
                <a:lnTo>
                  <a:pt x="15455" y="4968"/>
                </a:lnTo>
                <a:lnTo>
                  <a:pt x="149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9" name="object 19"/>
          <p:cNvSpPr/>
          <p:nvPr/>
        </p:nvSpPr>
        <p:spPr>
          <a:xfrm>
            <a:off x="10180830" y="6408350"/>
            <a:ext cx="3266" cy="4082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2541" y="0"/>
                </a:moveTo>
                <a:lnTo>
                  <a:pt x="0" y="0"/>
                </a:lnTo>
                <a:lnTo>
                  <a:pt x="878" y="839"/>
                </a:lnTo>
                <a:lnTo>
                  <a:pt x="1230" y="2070"/>
                </a:lnTo>
                <a:lnTo>
                  <a:pt x="1677" y="2908"/>
                </a:lnTo>
                <a:lnTo>
                  <a:pt x="1677" y="2070"/>
                </a:lnTo>
                <a:lnTo>
                  <a:pt x="2058" y="839"/>
                </a:lnTo>
                <a:lnTo>
                  <a:pt x="25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0" name="object 20"/>
          <p:cNvSpPr/>
          <p:nvPr/>
        </p:nvSpPr>
        <p:spPr>
          <a:xfrm>
            <a:off x="10122792" y="6413123"/>
            <a:ext cx="8981" cy="10614"/>
          </a:xfrm>
          <a:custGeom>
            <a:avLst/>
            <a:gdLst/>
            <a:ahLst/>
            <a:cxnLst/>
            <a:rect l="l" t="t" r="r" b="b"/>
            <a:pathLst>
              <a:path w="6984" h="8254">
                <a:moveTo>
                  <a:pt x="5627" y="0"/>
                </a:moveTo>
                <a:lnTo>
                  <a:pt x="774" y="0"/>
                </a:lnTo>
                <a:lnTo>
                  <a:pt x="0" y="4470"/>
                </a:lnTo>
                <a:lnTo>
                  <a:pt x="1192" y="5687"/>
                </a:lnTo>
                <a:lnTo>
                  <a:pt x="1995" y="7721"/>
                </a:lnTo>
                <a:lnTo>
                  <a:pt x="4065" y="6108"/>
                </a:lnTo>
                <a:lnTo>
                  <a:pt x="5245" y="4089"/>
                </a:lnTo>
                <a:lnTo>
                  <a:pt x="6883" y="2080"/>
                </a:lnTo>
                <a:lnTo>
                  <a:pt x="6386" y="1673"/>
                </a:lnTo>
                <a:lnTo>
                  <a:pt x="6033" y="812"/>
                </a:lnTo>
                <a:lnTo>
                  <a:pt x="56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1" name="object 21"/>
          <p:cNvSpPr/>
          <p:nvPr/>
        </p:nvSpPr>
        <p:spPr>
          <a:xfrm>
            <a:off x="10161492" y="6421560"/>
            <a:ext cx="7348" cy="7348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075" y="0"/>
                </a:moveTo>
                <a:lnTo>
                  <a:pt x="2095" y="1155"/>
                </a:lnTo>
                <a:lnTo>
                  <a:pt x="0" y="5623"/>
                </a:lnTo>
                <a:lnTo>
                  <a:pt x="5676" y="5623"/>
                </a:lnTo>
                <a:lnTo>
                  <a:pt x="5320" y="4063"/>
                </a:lnTo>
                <a:lnTo>
                  <a:pt x="4978" y="1954"/>
                </a:lnTo>
                <a:lnTo>
                  <a:pt x="40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2" name="object 22"/>
          <p:cNvSpPr/>
          <p:nvPr/>
        </p:nvSpPr>
        <p:spPr>
          <a:xfrm>
            <a:off x="10098539" y="6425175"/>
            <a:ext cx="25309" cy="38372"/>
          </a:xfrm>
          <a:custGeom>
            <a:avLst/>
            <a:gdLst/>
            <a:ahLst/>
            <a:cxnLst/>
            <a:rect l="l" t="t" r="r" b="b"/>
            <a:pathLst>
              <a:path w="19684" h="29845">
                <a:moveTo>
                  <a:pt x="4495" y="0"/>
                </a:moveTo>
                <a:lnTo>
                  <a:pt x="2858" y="814"/>
                </a:lnTo>
                <a:lnTo>
                  <a:pt x="2858" y="3671"/>
                </a:lnTo>
                <a:lnTo>
                  <a:pt x="0" y="7797"/>
                </a:lnTo>
                <a:lnTo>
                  <a:pt x="0" y="19569"/>
                </a:lnTo>
                <a:lnTo>
                  <a:pt x="902" y="29706"/>
                </a:lnTo>
                <a:lnTo>
                  <a:pt x="10262" y="29706"/>
                </a:lnTo>
                <a:lnTo>
                  <a:pt x="10631" y="27280"/>
                </a:lnTo>
                <a:lnTo>
                  <a:pt x="11926" y="23684"/>
                </a:lnTo>
                <a:lnTo>
                  <a:pt x="15494" y="21156"/>
                </a:lnTo>
                <a:lnTo>
                  <a:pt x="17890" y="21156"/>
                </a:lnTo>
                <a:lnTo>
                  <a:pt x="16985" y="19461"/>
                </a:lnTo>
                <a:lnTo>
                  <a:pt x="13156" y="13739"/>
                </a:lnTo>
                <a:lnTo>
                  <a:pt x="8781" y="7253"/>
                </a:lnTo>
                <a:lnTo>
                  <a:pt x="4495" y="0"/>
                </a:lnTo>
                <a:close/>
              </a:path>
              <a:path w="19684" h="29845">
                <a:moveTo>
                  <a:pt x="17890" y="21156"/>
                </a:moveTo>
                <a:lnTo>
                  <a:pt x="15494" y="21156"/>
                </a:lnTo>
                <a:lnTo>
                  <a:pt x="16779" y="23684"/>
                </a:lnTo>
                <a:lnTo>
                  <a:pt x="19634" y="24422"/>
                </a:lnTo>
                <a:lnTo>
                  <a:pt x="17890" y="211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3" name="object 23"/>
          <p:cNvSpPr/>
          <p:nvPr/>
        </p:nvSpPr>
        <p:spPr>
          <a:xfrm>
            <a:off x="10176216" y="6431973"/>
            <a:ext cx="7348" cy="14696"/>
          </a:xfrm>
          <a:custGeom>
            <a:avLst/>
            <a:gdLst/>
            <a:ahLst/>
            <a:cxnLst/>
            <a:rect l="l" t="t" r="r" b="b"/>
            <a:pathLst>
              <a:path w="5715" h="11429">
                <a:moveTo>
                  <a:pt x="734" y="0"/>
                </a:moveTo>
                <a:lnTo>
                  <a:pt x="0" y="2894"/>
                </a:lnTo>
                <a:lnTo>
                  <a:pt x="3225" y="11033"/>
                </a:lnTo>
                <a:lnTo>
                  <a:pt x="5270" y="6537"/>
                </a:lnTo>
                <a:lnTo>
                  <a:pt x="5270" y="2894"/>
                </a:lnTo>
                <a:lnTo>
                  <a:pt x="4124" y="2019"/>
                </a:lnTo>
                <a:lnTo>
                  <a:pt x="2397" y="1256"/>
                </a:lnTo>
                <a:lnTo>
                  <a:pt x="7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4" name="object 24"/>
          <p:cNvSpPr/>
          <p:nvPr/>
        </p:nvSpPr>
        <p:spPr>
          <a:xfrm>
            <a:off x="10125356" y="6431974"/>
            <a:ext cx="4899" cy="4082"/>
          </a:xfrm>
          <a:custGeom>
            <a:avLst/>
            <a:gdLst/>
            <a:ahLst/>
            <a:cxnLst/>
            <a:rect l="l" t="t" r="r" b="b"/>
            <a:pathLst>
              <a:path w="3809" h="3175">
                <a:moveTo>
                  <a:pt x="3632" y="0"/>
                </a:moveTo>
                <a:lnTo>
                  <a:pt x="2372" y="810"/>
                </a:lnTo>
                <a:lnTo>
                  <a:pt x="1587" y="1648"/>
                </a:lnTo>
                <a:lnTo>
                  <a:pt x="0" y="2513"/>
                </a:lnTo>
                <a:lnTo>
                  <a:pt x="1587" y="2894"/>
                </a:lnTo>
                <a:lnTo>
                  <a:pt x="3632" y="2894"/>
                </a:lnTo>
                <a:lnTo>
                  <a:pt x="36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5" name="object 25"/>
          <p:cNvSpPr/>
          <p:nvPr/>
        </p:nvSpPr>
        <p:spPr>
          <a:xfrm>
            <a:off x="10276859" y="6463355"/>
            <a:ext cx="5715" cy="9797"/>
          </a:xfrm>
          <a:custGeom>
            <a:avLst/>
            <a:gdLst/>
            <a:ahLst/>
            <a:cxnLst/>
            <a:rect l="l" t="t" r="r" b="b"/>
            <a:pathLst>
              <a:path w="4445" h="7620">
                <a:moveTo>
                  <a:pt x="3190" y="0"/>
                </a:moveTo>
                <a:lnTo>
                  <a:pt x="2376" y="482"/>
                </a:lnTo>
                <a:lnTo>
                  <a:pt x="1577" y="482"/>
                </a:lnTo>
                <a:lnTo>
                  <a:pt x="396" y="814"/>
                </a:lnTo>
                <a:lnTo>
                  <a:pt x="0" y="4038"/>
                </a:lnTo>
                <a:lnTo>
                  <a:pt x="1577" y="7340"/>
                </a:lnTo>
                <a:lnTo>
                  <a:pt x="4025" y="7340"/>
                </a:lnTo>
                <a:lnTo>
                  <a:pt x="3901" y="4038"/>
                </a:lnTo>
                <a:lnTo>
                  <a:pt x="3672" y="2476"/>
                </a:lnTo>
                <a:lnTo>
                  <a:pt x="31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6" name="object 26"/>
          <p:cNvSpPr/>
          <p:nvPr/>
        </p:nvSpPr>
        <p:spPr>
          <a:xfrm>
            <a:off x="10159979" y="6463356"/>
            <a:ext cx="7348" cy="7348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3999" y="0"/>
                </a:moveTo>
                <a:lnTo>
                  <a:pt x="0" y="0"/>
                </a:lnTo>
                <a:lnTo>
                  <a:pt x="406" y="814"/>
                </a:lnTo>
                <a:lnTo>
                  <a:pt x="643" y="1666"/>
                </a:lnTo>
                <a:lnTo>
                  <a:pt x="763" y="2872"/>
                </a:lnTo>
                <a:lnTo>
                  <a:pt x="2462" y="3696"/>
                </a:lnTo>
                <a:lnTo>
                  <a:pt x="3999" y="4536"/>
                </a:lnTo>
                <a:lnTo>
                  <a:pt x="5255" y="5309"/>
                </a:lnTo>
                <a:lnTo>
                  <a:pt x="4864" y="3696"/>
                </a:lnTo>
                <a:lnTo>
                  <a:pt x="4456" y="1666"/>
                </a:lnTo>
                <a:lnTo>
                  <a:pt x="39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7" name="object 27"/>
          <p:cNvSpPr/>
          <p:nvPr/>
        </p:nvSpPr>
        <p:spPr>
          <a:xfrm>
            <a:off x="10177165" y="6465003"/>
            <a:ext cx="5715" cy="3266"/>
          </a:xfrm>
          <a:custGeom>
            <a:avLst/>
            <a:gdLst/>
            <a:ahLst/>
            <a:cxnLst/>
            <a:rect l="l" t="t" r="r" b="b"/>
            <a:pathLst>
              <a:path w="4445" h="2539">
                <a:moveTo>
                  <a:pt x="4089" y="0"/>
                </a:moveTo>
                <a:lnTo>
                  <a:pt x="0" y="0"/>
                </a:lnTo>
                <a:lnTo>
                  <a:pt x="0" y="2411"/>
                </a:lnTo>
                <a:lnTo>
                  <a:pt x="3390" y="1587"/>
                </a:lnTo>
                <a:lnTo>
                  <a:pt x="40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8" name="object 28"/>
          <p:cNvSpPr/>
          <p:nvPr/>
        </p:nvSpPr>
        <p:spPr>
          <a:xfrm>
            <a:off x="10175804" y="6471719"/>
            <a:ext cx="9797" cy="5715"/>
          </a:xfrm>
          <a:custGeom>
            <a:avLst/>
            <a:gdLst/>
            <a:ahLst/>
            <a:cxnLst/>
            <a:rect l="l" t="t" r="r" b="b"/>
            <a:pathLst>
              <a:path w="7620" h="4445">
                <a:moveTo>
                  <a:pt x="6450" y="0"/>
                </a:moveTo>
                <a:lnTo>
                  <a:pt x="4787" y="457"/>
                </a:lnTo>
                <a:lnTo>
                  <a:pt x="2335" y="835"/>
                </a:lnTo>
                <a:lnTo>
                  <a:pt x="0" y="835"/>
                </a:lnTo>
                <a:lnTo>
                  <a:pt x="2717" y="2095"/>
                </a:lnTo>
                <a:lnTo>
                  <a:pt x="5586" y="3312"/>
                </a:lnTo>
                <a:lnTo>
                  <a:pt x="7566" y="4089"/>
                </a:lnTo>
                <a:lnTo>
                  <a:pt x="6842" y="1638"/>
                </a:lnTo>
                <a:lnTo>
                  <a:pt x="64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9" name="object 29"/>
          <p:cNvSpPr/>
          <p:nvPr/>
        </p:nvSpPr>
        <p:spPr>
          <a:xfrm>
            <a:off x="10093892" y="6471719"/>
            <a:ext cx="31841" cy="44087"/>
          </a:xfrm>
          <a:custGeom>
            <a:avLst/>
            <a:gdLst/>
            <a:ahLst/>
            <a:cxnLst/>
            <a:rect l="l" t="t" r="r" b="b"/>
            <a:pathLst>
              <a:path w="24765" h="34289">
                <a:moveTo>
                  <a:pt x="9827" y="0"/>
                </a:moveTo>
                <a:lnTo>
                  <a:pt x="8114" y="5688"/>
                </a:lnTo>
                <a:lnTo>
                  <a:pt x="12138" y="9028"/>
                </a:lnTo>
                <a:lnTo>
                  <a:pt x="13068" y="11049"/>
                </a:lnTo>
                <a:lnTo>
                  <a:pt x="10144" y="13460"/>
                </a:lnTo>
                <a:lnTo>
                  <a:pt x="6958" y="15530"/>
                </a:lnTo>
                <a:lnTo>
                  <a:pt x="3618" y="17575"/>
                </a:lnTo>
                <a:lnTo>
                  <a:pt x="4075" y="19151"/>
                </a:lnTo>
                <a:lnTo>
                  <a:pt x="4075" y="21590"/>
                </a:lnTo>
                <a:lnTo>
                  <a:pt x="5651" y="22057"/>
                </a:lnTo>
                <a:lnTo>
                  <a:pt x="7315" y="22453"/>
                </a:lnTo>
                <a:lnTo>
                  <a:pt x="8571" y="22820"/>
                </a:lnTo>
                <a:lnTo>
                  <a:pt x="8571" y="26543"/>
                </a:lnTo>
                <a:lnTo>
                  <a:pt x="1181" y="30999"/>
                </a:lnTo>
                <a:lnTo>
                  <a:pt x="0" y="33844"/>
                </a:lnTo>
                <a:lnTo>
                  <a:pt x="8927" y="31951"/>
                </a:lnTo>
                <a:lnTo>
                  <a:pt x="14269" y="29372"/>
                </a:lnTo>
                <a:lnTo>
                  <a:pt x="16860" y="24352"/>
                </a:lnTo>
                <a:lnTo>
                  <a:pt x="17538" y="15138"/>
                </a:lnTo>
                <a:lnTo>
                  <a:pt x="20789" y="13460"/>
                </a:lnTo>
                <a:lnTo>
                  <a:pt x="24472" y="13460"/>
                </a:lnTo>
                <a:lnTo>
                  <a:pt x="24472" y="8139"/>
                </a:lnTo>
                <a:lnTo>
                  <a:pt x="20789" y="7783"/>
                </a:lnTo>
                <a:lnTo>
                  <a:pt x="17118" y="6145"/>
                </a:lnTo>
                <a:lnTo>
                  <a:pt x="98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30" name="object 30"/>
          <p:cNvSpPr/>
          <p:nvPr/>
        </p:nvSpPr>
        <p:spPr>
          <a:xfrm>
            <a:off x="10192410" y="6473387"/>
            <a:ext cx="10614" cy="5715"/>
          </a:xfrm>
          <a:custGeom>
            <a:avLst/>
            <a:gdLst/>
            <a:ahLst/>
            <a:cxnLst/>
            <a:rect l="l" t="t" r="r" b="b"/>
            <a:pathLst>
              <a:path w="8254" h="4445">
                <a:moveTo>
                  <a:pt x="2898" y="0"/>
                </a:moveTo>
                <a:lnTo>
                  <a:pt x="0" y="0"/>
                </a:lnTo>
                <a:lnTo>
                  <a:pt x="814" y="1612"/>
                </a:lnTo>
                <a:lnTo>
                  <a:pt x="1677" y="3175"/>
                </a:lnTo>
                <a:lnTo>
                  <a:pt x="2501" y="4391"/>
                </a:lnTo>
                <a:lnTo>
                  <a:pt x="7354" y="4391"/>
                </a:lnTo>
                <a:lnTo>
                  <a:pt x="7787" y="3632"/>
                </a:lnTo>
                <a:lnTo>
                  <a:pt x="8204" y="2792"/>
                </a:lnTo>
                <a:lnTo>
                  <a:pt x="8204" y="1612"/>
                </a:lnTo>
                <a:lnTo>
                  <a:pt x="4914" y="798"/>
                </a:lnTo>
                <a:lnTo>
                  <a:pt x="28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31" name="object 31"/>
          <p:cNvSpPr/>
          <p:nvPr/>
        </p:nvSpPr>
        <p:spPr>
          <a:xfrm>
            <a:off x="10340270" y="6483801"/>
            <a:ext cx="31024" cy="40005"/>
          </a:xfrm>
          <a:custGeom>
            <a:avLst/>
            <a:gdLst/>
            <a:ahLst/>
            <a:cxnLst/>
            <a:rect l="l" t="t" r="r" b="b"/>
            <a:pathLst>
              <a:path w="24129" h="31114">
                <a:moveTo>
                  <a:pt x="15768" y="23240"/>
                </a:moveTo>
                <a:lnTo>
                  <a:pt x="12636" y="23240"/>
                </a:lnTo>
                <a:lnTo>
                  <a:pt x="14302" y="28497"/>
                </a:lnTo>
                <a:lnTo>
                  <a:pt x="21996" y="30974"/>
                </a:lnTo>
                <a:lnTo>
                  <a:pt x="19141" y="27762"/>
                </a:lnTo>
                <a:lnTo>
                  <a:pt x="16358" y="24090"/>
                </a:lnTo>
                <a:lnTo>
                  <a:pt x="15768" y="23240"/>
                </a:lnTo>
                <a:close/>
              </a:path>
              <a:path w="24129" h="31114">
                <a:moveTo>
                  <a:pt x="6108" y="0"/>
                </a:moveTo>
                <a:lnTo>
                  <a:pt x="3632" y="457"/>
                </a:lnTo>
                <a:lnTo>
                  <a:pt x="1601" y="1230"/>
                </a:lnTo>
                <a:lnTo>
                  <a:pt x="0" y="4521"/>
                </a:lnTo>
                <a:lnTo>
                  <a:pt x="878" y="5751"/>
                </a:lnTo>
                <a:lnTo>
                  <a:pt x="1601" y="6540"/>
                </a:lnTo>
                <a:lnTo>
                  <a:pt x="2034" y="7339"/>
                </a:lnTo>
                <a:lnTo>
                  <a:pt x="1601" y="8178"/>
                </a:lnTo>
                <a:lnTo>
                  <a:pt x="0" y="9752"/>
                </a:lnTo>
                <a:lnTo>
                  <a:pt x="1230" y="10982"/>
                </a:lnTo>
                <a:lnTo>
                  <a:pt x="2858" y="13423"/>
                </a:lnTo>
                <a:lnTo>
                  <a:pt x="2415" y="17157"/>
                </a:lnTo>
                <a:lnTo>
                  <a:pt x="1601" y="20725"/>
                </a:lnTo>
                <a:lnTo>
                  <a:pt x="878" y="24457"/>
                </a:lnTo>
                <a:lnTo>
                  <a:pt x="12636" y="23240"/>
                </a:lnTo>
                <a:lnTo>
                  <a:pt x="15768" y="23240"/>
                </a:lnTo>
                <a:lnTo>
                  <a:pt x="13464" y="19925"/>
                </a:lnTo>
                <a:lnTo>
                  <a:pt x="15101" y="18694"/>
                </a:lnTo>
                <a:lnTo>
                  <a:pt x="24066" y="18694"/>
                </a:lnTo>
                <a:lnTo>
                  <a:pt x="24066" y="15874"/>
                </a:lnTo>
                <a:lnTo>
                  <a:pt x="19404" y="14504"/>
                </a:lnTo>
                <a:lnTo>
                  <a:pt x="13849" y="14504"/>
                </a:lnTo>
                <a:lnTo>
                  <a:pt x="10168" y="11589"/>
                </a:lnTo>
                <a:lnTo>
                  <a:pt x="6108" y="0"/>
                </a:lnTo>
                <a:close/>
              </a:path>
              <a:path w="24129" h="31114">
                <a:moveTo>
                  <a:pt x="24066" y="18694"/>
                </a:moveTo>
                <a:lnTo>
                  <a:pt x="15101" y="18694"/>
                </a:lnTo>
                <a:lnTo>
                  <a:pt x="24066" y="19925"/>
                </a:lnTo>
                <a:lnTo>
                  <a:pt x="24066" y="18694"/>
                </a:lnTo>
                <a:close/>
              </a:path>
              <a:path w="24129" h="31114">
                <a:moveTo>
                  <a:pt x="18149" y="14134"/>
                </a:moveTo>
                <a:lnTo>
                  <a:pt x="13849" y="14504"/>
                </a:lnTo>
                <a:lnTo>
                  <a:pt x="19404" y="14504"/>
                </a:lnTo>
                <a:lnTo>
                  <a:pt x="18149" y="1413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32" name="object 32"/>
          <p:cNvSpPr/>
          <p:nvPr/>
        </p:nvSpPr>
        <p:spPr>
          <a:xfrm>
            <a:off x="10356531" y="6492669"/>
            <a:ext cx="4082" cy="5715"/>
          </a:xfrm>
          <a:custGeom>
            <a:avLst/>
            <a:gdLst/>
            <a:ahLst/>
            <a:cxnLst/>
            <a:rect l="l" t="t" r="r" b="b"/>
            <a:pathLst>
              <a:path w="3175" h="4445">
                <a:moveTo>
                  <a:pt x="1195" y="0"/>
                </a:moveTo>
                <a:lnTo>
                  <a:pt x="814" y="1703"/>
                </a:lnTo>
                <a:lnTo>
                  <a:pt x="317" y="2857"/>
                </a:lnTo>
                <a:lnTo>
                  <a:pt x="0" y="4089"/>
                </a:lnTo>
                <a:lnTo>
                  <a:pt x="2794" y="4089"/>
                </a:lnTo>
                <a:lnTo>
                  <a:pt x="2452" y="2857"/>
                </a:lnTo>
                <a:lnTo>
                  <a:pt x="2005" y="1703"/>
                </a:lnTo>
                <a:lnTo>
                  <a:pt x="11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33" name="object 33"/>
          <p:cNvSpPr/>
          <p:nvPr/>
        </p:nvSpPr>
        <p:spPr>
          <a:xfrm>
            <a:off x="10106532" y="6513672"/>
            <a:ext cx="17145" cy="10614"/>
          </a:xfrm>
          <a:custGeom>
            <a:avLst/>
            <a:gdLst/>
            <a:ahLst/>
            <a:cxnLst/>
            <a:rect l="l" t="t" r="r" b="b"/>
            <a:pathLst>
              <a:path w="13334" h="8254">
                <a:moveTo>
                  <a:pt x="10566" y="0"/>
                </a:moveTo>
                <a:lnTo>
                  <a:pt x="7707" y="1217"/>
                </a:lnTo>
                <a:lnTo>
                  <a:pt x="0" y="4025"/>
                </a:lnTo>
                <a:lnTo>
                  <a:pt x="0" y="7733"/>
                </a:lnTo>
                <a:lnTo>
                  <a:pt x="1954" y="6512"/>
                </a:lnTo>
                <a:lnTo>
                  <a:pt x="4050" y="5270"/>
                </a:lnTo>
                <a:lnTo>
                  <a:pt x="5713" y="4532"/>
                </a:lnTo>
                <a:lnTo>
                  <a:pt x="12978" y="4532"/>
                </a:lnTo>
                <a:lnTo>
                  <a:pt x="10566" y="0"/>
                </a:lnTo>
                <a:close/>
              </a:path>
              <a:path w="13334" h="8254">
                <a:moveTo>
                  <a:pt x="12978" y="4532"/>
                </a:moveTo>
                <a:lnTo>
                  <a:pt x="5713" y="4532"/>
                </a:lnTo>
                <a:lnTo>
                  <a:pt x="8482" y="5702"/>
                </a:lnTo>
                <a:lnTo>
                  <a:pt x="12650" y="5702"/>
                </a:lnTo>
                <a:lnTo>
                  <a:pt x="12978" y="45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34" name="object 34"/>
          <p:cNvSpPr/>
          <p:nvPr/>
        </p:nvSpPr>
        <p:spPr>
          <a:xfrm>
            <a:off x="10341406" y="6517306"/>
            <a:ext cx="4082" cy="4899"/>
          </a:xfrm>
          <a:custGeom>
            <a:avLst/>
            <a:gdLst/>
            <a:ahLst/>
            <a:cxnLst/>
            <a:rect l="l" t="t" r="r" b="b"/>
            <a:pathLst>
              <a:path w="3175" h="3810">
                <a:moveTo>
                  <a:pt x="0" y="3696"/>
                </a:moveTo>
                <a:lnTo>
                  <a:pt x="2757" y="3696"/>
                </a:lnTo>
                <a:lnTo>
                  <a:pt x="2757" y="0"/>
                </a:lnTo>
                <a:lnTo>
                  <a:pt x="0" y="0"/>
                </a:lnTo>
                <a:lnTo>
                  <a:pt x="0" y="36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35" name="object 35"/>
          <p:cNvSpPr/>
          <p:nvPr/>
        </p:nvSpPr>
        <p:spPr>
          <a:xfrm>
            <a:off x="10352393" y="6528855"/>
            <a:ext cx="8164" cy="6531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4807" y="3618"/>
                </a:moveTo>
                <a:lnTo>
                  <a:pt x="4406" y="3618"/>
                </a:lnTo>
                <a:lnTo>
                  <a:pt x="4406" y="4823"/>
                </a:lnTo>
                <a:lnTo>
                  <a:pt x="4807" y="3618"/>
                </a:lnTo>
                <a:close/>
              </a:path>
              <a:path w="6350" h="5079">
                <a:moveTo>
                  <a:pt x="6008" y="0"/>
                </a:moveTo>
                <a:lnTo>
                  <a:pt x="4028" y="353"/>
                </a:lnTo>
                <a:lnTo>
                  <a:pt x="1181" y="353"/>
                </a:lnTo>
                <a:lnTo>
                  <a:pt x="0" y="4406"/>
                </a:lnTo>
                <a:lnTo>
                  <a:pt x="4406" y="3618"/>
                </a:lnTo>
                <a:lnTo>
                  <a:pt x="4807" y="3618"/>
                </a:lnTo>
                <a:lnTo>
                  <a:pt x="60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36" name="object 36"/>
          <p:cNvSpPr txBox="1"/>
          <p:nvPr/>
        </p:nvSpPr>
        <p:spPr>
          <a:xfrm>
            <a:off x="1238250" y="6274367"/>
            <a:ext cx="1319349" cy="259705"/>
          </a:xfrm>
          <a:prstGeom prst="rect">
            <a:avLst/>
          </a:prstGeom>
          <a:solidFill>
            <a:srgbClr val="ED1C24"/>
          </a:solidFill>
        </p:spPr>
        <p:txBody>
          <a:bodyPr vert="horz" wrap="square" lIns="0" tIns="61232" rIns="0" bIns="0" rtlCol="0">
            <a:spAutoFit/>
          </a:bodyPr>
          <a:lstStyle/>
          <a:p>
            <a:pPr marL="41636" algn="ctr">
              <a:spcBef>
                <a:spcPts val="482"/>
              </a:spcBef>
            </a:pPr>
            <a:endParaRPr sz="1286" dirty="0">
              <a:latin typeface="Source Sans Pro Semibold"/>
              <a:cs typeface="Source Sans Pro Semibold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86852" y="424544"/>
            <a:ext cx="8292442" cy="78377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Agriculture And Development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35166767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18"/>
          <p:cNvSpPr/>
          <p:nvPr/>
        </p:nvSpPr>
        <p:spPr>
          <a:xfrm>
            <a:off x="1238251" y="6274367"/>
            <a:ext cx="8396968" cy="349431"/>
          </a:xfrm>
          <a:custGeom>
            <a:avLst/>
            <a:gdLst/>
            <a:ahLst/>
            <a:cxnLst/>
            <a:rect l="l" t="t" r="r" b="b"/>
            <a:pathLst>
              <a:path w="6530975" h="271779">
                <a:moveTo>
                  <a:pt x="0" y="271551"/>
                </a:moveTo>
                <a:lnTo>
                  <a:pt x="6530939" y="271551"/>
                </a:lnTo>
                <a:lnTo>
                  <a:pt x="6530939" y="0"/>
                </a:lnTo>
                <a:lnTo>
                  <a:pt x="0" y="0"/>
                </a:lnTo>
                <a:lnTo>
                  <a:pt x="0" y="271551"/>
                </a:lnTo>
                <a:close/>
              </a:path>
            </a:pathLst>
          </a:custGeom>
          <a:solidFill>
            <a:srgbClr val="E9E8F3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9" name="object 19"/>
          <p:cNvSpPr txBox="1"/>
          <p:nvPr/>
        </p:nvSpPr>
        <p:spPr>
          <a:xfrm>
            <a:off x="1238251" y="6353308"/>
            <a:ext cx="8396968" cy="194551"/>
          </a:xfrm>
          <a:prstGeom prst="rect">
            <a:avLst/>
          </a:prstGeom>
        </p:spPr>
        <p:txBody>
          <a:bodyPr vert="horz" wrap="square" lIns="0" tIns="16329" rIns="0" bIns="0" rtlCol="0">
            <a:spAutoFit/>
          </a:bodyPr>
          <a:lstStyle/>
          <a:p>
            <a:pPr marL="4713188">
              <a:spcBef>
                <a:spcPts val="129"/>
              </a:spcBef>
            </a:pPr>
            <a:r>
              <a:rPr sz="1157" dirty="0">
                <a:solidFill>
                  <a:srgbClr val="1F448C"/>
                </a:solidFill>
                <a:latin typeface="Arial"/>
                <a:cs typeface="Arial"/>
              </a:rPr>
              <a:t>NEW </a:t>
            </a:r>
            <a:r>
              <a:rPr sz="1157" spc="-26" dirty="0">
                <a:solidFill>
                  <a:srgbClr val="1F448C"/>
                </a:solidFill>
                <a:latin typeface="Arial"/>
                <a:cs typeface="Arial"/>
              </a:rPr>
              <a:t>PATRIOTIC PARTY </a:t>
            </a:r>
            <a:r>
              <a:rPr sz="1157" dirty="0">
                <a:solidFill>
                  <a:srgbClr val="1F448C"/>
                </a:solidFill>
                <a:latin typeface="Arial"/>
                <a:cs typeface="Arial"/>
              </a:rPr>
              <a:t>(NPP) </a:t>
            </a:r>
            <a:r>
              <a:rPr sz="1157" spc="-6" dirty="0">
                <a:solidFill>
                  <a:srgbClr val="E52421"/>
                </a:solidFill>
                <a:latin typeface="Arial"/>
                <a:cs typeface="Arial"/>
              </a:rPr>
              <a:t>• 2020</a:t>
            </a:r>
            <a:r>
              <a:rPr sz="1157" spc="13" dirty="0">
                <a:solidFill>
                  <a:srgbClr val="E52421"/>
                </a:solidFill>
                <a:latin typeface="Arial"/>
                <a:cs typeface="Arial"/>
              </a:rPr>
              <a:t> </a:t>
            </a:r>
            <a:r>
              <a:rPr sz="1157" spc="-6" dirty="0">
                <a:solidFill>
                  <a:srgbClr val="E52421"/>
                </a:solidFill>
                <a:latin typeface="Arial"/>
                <a:cs typeface="Arial"/>
              </a:rPr>
              <a:t>MANIFESTO</a:t>
            </a:r>
            <a:endParaRPr sz="1157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513974" y="5980281"/>
            <a:ext cx="637629" cy="587829"/>
          </a:xfrm>
          <a:custGeom>
            <a:avLst/>
            <a:gdLst/>
            <a:ahLst/>
            <a:cxnLst/>
            <a:rect l="l" t="t" r="r" b="b"/>
            <a:pathLst>
              <a:path w="495934" h="457200">
                <a:moveTo>
                  <a:pt x="43042" y="450849"/>
                </a:moveTo>
                <a:lnTo>
                  <a:pt x="32255" y="450849"/>
                </a:lnTo>
                <a:lnTo>
                  <a:pt x="32969" y="452119"/>
                </a:lnTo>
                <a:lnTo>
                  <a:pt x="18796" y="454659"/>
                </a:lnTo>
                <a:lnTo>
                  <a:pt x="19237" y="455929"/>
                </a:lnTo>
                <a:lnTo>
                  <a:pt x="19594" y="457199"/>
                </a:lnTo>
                <a:lnTo>
                  <a:pt x="39585" y="457199"/>
                </a:lnTo>
                <a:lnTo>
                  <a:pt x="39937" y="454659"/>
                </a:lnTo>
                <a:lnTo>
                  <a:pt x="43042" y="450849"/>
                </a:lnTo>
                <a:close/>
              </a:path>
              <a:path w="495934" h="457200">
                <a:moveTo>
                  <a:pt x="26984" y="322579"/>
                </a:moveTo>
                <a:lnTo>
                  <a:pt x="31306" y="341629"/>
                </a:lnTo>
                <a:lnTo>
                  <a:pt x="31965" y="350519"/>
                </a:lnTo>
                <a:lnTo>
                  <a:pt x="30200" y="358139"/>
                </a:lnTo>
                <a:lnTo>
                  <a:pt x="30270" y="405129"/>
                </a:lnTo>
                <a:lnTo>
                  <a:pt x="24532" y="424179"/>
                </a:lnTo>
                <a:lnTo>
                  <a:pt x="7350" y="436879"/>
                </a:lnTo>
                <a:lnTo>
                  <a:pt x="9330" y="439419"/>
                </a:lnTo>
                <a:lnTo>
                  <a:pt x="13484" y="445769"/>
                </a:lnTo>
                <a:lnTo>
                  <a:pt x="9330" y="445769"/>
                </a:lnTo>
                <a:lnTo>
                  <a:pt x="5396" y="447039"/>
                </a:lnTo>
                <a:lnTo>
                  <a:pt x="914" y="447039"/>
                </a:lnTo>
                <a:lnTo>
                  <a:pt x="914" y="448309"/>
                </a:lnTo>
                <a:lnTo>
                  <a:pt x="443" y="450849"/>
                </a:lnTo>
                <a:lnTo>
                  <a:pt x="0" y="452119"/>
                </a:lnTo>
                <a:lnTo>
                  <a:pt x="12908" y="452119"/>
                </a:lnTo>
                <a:lnTo>
                  <a:pt x="20378" y="450849"/>
                </a:lnTo>
                <a:lnTo>
                  <a:pt x="43042" y="450849"/>
                </a:lnTo>
                <a:lnTo>
                  <a:pt x="44077" y="449579"/>
                </a:lnTo>
                <a:lnTo>
                  <a:pt x="48131" y="448309"/>
                </a:lnTo>
                <a:lnTo>
                  <a:pt x="47358" y="448309"/>
                </a:lnTo>
                <a:lnTo>
                  <a:pt x="46530" y="447039"/>
                </a:lnTo>
                <a:lnTo>
                  <a:pt x="45248" y="445769"/>
                </a:lnTo>
                <a:lnTo>
                  <a:pt x="45248" y="444499"/>
                </a:lnTo>
                <a:lnTo>
                  <a:pt x="30200" y="444499"/>
                </a:lnTo>
                <a:lnTo>
                  <a:pt x="21625" y="440689"/>
                </a:lnTo>
                <a:lnTo>
                  <a:pt x="22489" y="436879"/>
                </a:lnTo>
                <a:lnTo>
                  <a:pt x="24930" y="434339"/>
                </a:lnTo>
                <a:lnTo>
                  <a:pt x="68160" y="434339"/>
                </a:lnTo>
                <a:lnTo>
                  <a:pt x="69303" y="427989"/>
                </a:lnTo>
                <a:lnTo>
                  <a:pt x="69506" y="411479"/>
                </a:lnTo>
                <a:lnTo>
                  <a:pt x="70591" y="387349"/>
                </a:lnTo>
                <a:lnTo>
                  <a:pt x="73277" y="364489"/>
                </a:lnTo>
                <a:lnTo>
                  <a:pt x="78281" y="349249"/>
                </a:lnTo>
                <a:lnTo>
                  <a:pt x="125357" y="349249"/>
                </a:lnTo>
                <a:lnTo>
                  <a:pt x="125949" y="340359"/>
                </a:lnTo>
                <a:lnTo>
                  <a:pt x="51000" y="340359"/>
                </a:lnTo>
                <a:lnTo>
                  <a:pt x="39585" y="337819"/>
                </a:lnTo>
                <a:lnTo>
                  <a:pt x="39128" y="335279"/>
                </a:lnTo>
                <a:lnTo>
                  <a:pt x="38365" y="330199"/>
                </a:lnTo>
                <a:lnTo>
                  <a:pt x="37084" y="330199"/>
                </a:lnTo>
                <a:lnTo>
                  <a:pt x="35495" y="328929"/>
                </a:lnTo>
                <a:lnTo>
                  <a:pt x="33868" y="328929"/>
                </a:lnTo>
                <a:lnTo>
                  <a:pt x="33868" y="327659"/>
                </a:lnTo>
                <a:lnTo>
                  <a:pt x="33475" y="326389"/>
                </a:lnTo>
                <a:lnTo>
                  <a:pt x="32969" y="325119"/>
                </a:lnTo>
                <a:lnTo>
                  <a:pt x="30999" y="323849"/>
                </a:lnTo>
                <a:lnTo>
                  <a:pt x="26984" y="322579"/>
                </a:lnTo>
                <a:close/>
              </a:path>
              <a:path w="495934" h="457200">
                <a:moveTo>
                  <a:pt x="159458" y="443229"/>
                </a:moveTo>
                <a:lnTo>
                  <a:pt x="123212" y="443229"/>
                </a:lnTo>
                <a:lnTo>
                  <a:pt x="121992" y="445769"/>
                </a:lnTo>
                <a:lnTo>
                  <a:pt x="123212" y="448309"/>
                </a:lnTo>
                <a:lnTo>
                  <a:pt x="134405" y="449579"/>
                </a:lnTo>
                <a:lnTo>
                  <a:pt x="153168" y="449579"/>
                </a:lnTo>
                <a:lnTo>
                  <a:pt x="162331" y="448309"/>
                </a:lnTo>
                <a:lnTo>
                  <a:pt x="162331" y="445769"/>
                </a:lnTo>
                <a:lnTo>
                  <a:pt x="159458" y="445769"/>
                </a:lnTo>
                <a:lnTo>
                  <a:pt x="157808" y="444499"/>
                </a:lnTo>
                <a:lnTo>
                  <a:pt x="159458" y="443229"/>
                </a:lnTo>
                <a:close/>
              </a:path>
              <a:path w="495934" h="457200">
                <a:moveTo>
                  <a:pt x="243823" y="396239"/>
                </a:moveTo>
                <a:lnTo>
                  <a:pt x="198183" y="396239"/>
                </a:lnTo>
                <a:lnTo>
                  <a:pt x="202741" y="397509"/>
                </a:lnTo>
                <a:lnTo>
                  <a:pt x="201997" y="410209"/>
                </a:lnTo>
                <a:lnTo>
                  <a:pt x="201873" y="422909"/>
                </a:lnTo>
                <a:lnTo>
                  <a:pt x="201997" y="426719"/>
                </a:lnTo>
                <a:lnTo>
                  <a:pt x="202741" y="435609"/>
                </a:lnTo>
                <a:lnTo>
                  <a:pt x="200620" y="440689"/>
                </a:lnTo>
                <a:lnTo>
                  <a:pt x="197319" y="440689"/>
                </a:lnTo>
                <a:lnTo>
                  <a:pt x="197319" y="445769"/>
                </a:lnTo>
                <a:lnTo>
                  <a:pt x="207480" y="447039"/>
                </a:lnTo>
                <a:lnTo>
                  <a:pt x="214222" y="448309"/>
                </a:lnTo>
                <a:lnTo>
                  <a:pt x="219679" y="448309"/>
                </a:lnTo>
                <a:lnTo>
                  <a:pt x="225982" y="449579"/>
                </a:lnTo>
                <a:lnTo>
                  <a:pt x="235835" y="447039"/>
                </a:lnTo>
                <a:lnTo>
                  <a:pt x="272964" y="447039"/>
                </a:lnTo>
                <a:lnTo>
                  <a:pt x="273109" y="445769"/>
                </a:lnTo>
                <a:lnTo>
                  <a:pt x="273109" y="443229"/>
                </a:lnTo>
                <a:lnTo>
                  <a:pt x="290162" y="443229"/>
                </a:lnTo>
                <a:lnTo>
                  <a:pt x="289482" y="438149"/>
                </a:lnTo>
                <a:lnTo>
                  <a:pt x="291503" y="438149"/>
                </a:lnTo>
                <a:lnTo>
                  <a:pt x="293597" y="436879"/>
                </a:lnTo>
                <a:lnTo>
                  <a:pt x="263804" y="436879"/>
                </a:lnTo>
                <a:lnTo>
                  <a:pt x="264232" y="435609"/>
                </a:lnTo>
                <a:lnTo>
                  <a:pt x="264664" y="435609"/>
                </a:lnTo>
                <a:lnTo>
                  <a:pt x="262483" y="433069"/>
                </a:lnTo>
                <a:lnTo>
                  <a:pt x="245944" y="433069"/>
                </a:lnTo>
                <a:lnTo>
                  <a:pt x="246326" y="431799"/>
                </a:lnTo>
                <a:lnTo>
                  <a:pt x="246772" y="430529"/>
                </a:lnTo>
                <a:lnTo>
                  <a:pt x="251585" y="430529"/>
                </a:lnTo>
                <a:lnTo>
                  <a:pt x="254876" y="429259"/>
                </a:lnTo>
                <a:lnTo>
                  <a:pt x="254164" y="415289"/>
                </a:lnTo>
                <a:lnTo>
                  <a:pt x="253288" y="402589"/>
                </a:lnTo>
                <a:lnTo>
                  <a:pt x="246772" y="402589"/>
                </a:lnTo>
                <a:lnTo>
                  <a:pt x="243823" y="396239"/>
                </a:lnTo>
                <a:close/>
              </a:path>
              <a:path w="495934" h="457200">
                <a:moveTo>
                  <a:pt x="272964" y="447039"/>
                </a:moveTo>
                <a:lnTo>
                  <a:pt x="250382" y="447039"/>
                </a:lnTo>
                <a:lnTo>
                  <a:pt x="264334" y="448309"/>
                </a:lnTo>
                <a:lnTo>
                  <a:pt x="272401" y="449579"/>
                </a:lnTo>
                <a:lnTo>
                  <a:pt x="272818" y="448309"/>
                </a:lnTo>
                <a:lnTo>
                  <a:pt x="272964" y="447039"/>
                </a:lnTo>
                <a:close/>
              </a:path>
              <a:path w="495934" h="457200">
                <a:moveTo>
                  <a:pt x="95821" y="427989"/>
                </a:moveTo>
                <a:lnTo>
                  <a:pt x="95821" y="431799"/>
                </a:lnTo>
                <a:lnTo>
                  <a:pt x="99885" y="431799"/>
                </a:lnTo>
                <a:lnTo>
                  <a:pt x="100735" y="434339"/>
                </a:lnTo>
                <a:lnTo>
                  <a:pt x="99108" y="435609"/>
                </a:lnTo>
                <a:lnTo>
                  <a:pt x="97850" y="435609"/>
                </a:lnTo>
                <a:lnTo>
                  <a:pt x="97850" y="439419"/>
                </a:lnTo>
                <a:lnTo>
                  <a:pt x="100313" y="441959"/>
                </a:lnTo>
                <a:lnTo>
                  <a:pt x="101092" y="448309"/>
                </a:lnTo>
                <a:lnTo>
                  <a:pt x="111772" y="448309"/>
                </a:lnTo>
                <a:lnTo>
                  <a:pt x="115365" y="445769"/>
                </a:lnTo>
                <a:lnTo>
                  <a:pt x="123212" y="443229"/>
                </a:lnTo>
                <a:lnTo>
                  <a:pt x="159458" y="443229"/>
                </a:lnTo>
                <a:lnTo>
                  <a:pt x="159458" y="440689"/>
                </a:lnTo>
                <a:lnTo>
                  <a:pt x="146771" y="439419"/>
                </a:lnTo>
                <a:lnTo>
                  <a:pt x="124393" y="439419"/>
                </a:lnTo>
                <a:lnTo>
                  <a:pt x="122838" y="429259"/>
                </a:lnTo>
                <a:lnTo>
                  <a:pt x="99108" y="429259"/>
                </a:lnTo>
                <a:lnTo>
                  <a:pt x="95821" y="427989"/>
                </a:lnTo>
                <a:close/>
              </a:path>
              <a:path w="495934" h="457200">
                <a:moveTo>
                  <a:pt x="68160" y="434339"/>
                </a:moveTo>
                <a:lnTo>
                  <a:pt x="41222" y="434339"/>
                </a:lnTo>
                <a:lnTo>
                  <a:pt x="48165" y="440689"/>
                </a:lnTo>
                <a:lnTo>
                  <a:pt x="53179" y="444499"/>
                </a:lnTo>
                <a:lnTo>
                  <a:pt x="58120" y="445769"/>
                </a:lnTo>
                <a:lnTo>
                  <a:pt x="64842" y="445769"/>
                </a:lnTo>
                <a:lnTo>
                  <a:pt x="66560" y="443229"/>
                </a:lnTo>
                <a:lnTo>
                  <a:pt x="68160" y="434339"/>
                </a:lnTo>
                <a:close/>
              </a:path>
              <a:path w="495934" h="457200">
                <a:moveTo>
                  <a:pt x="125357" y="349249"/>
                </a:moveTo>
                <a:lnTo>
                  <a:pt x="78281" y="349249"/>
                </a:lnTo>
                <a:lnTo>
                  <a:pt x="81228" y="370839"/>
                </a:lnTo>
                <a:lnTo>
                  <a:pt x="81291" y="373379"/>
                </a:lnTo>
                <a:lnTo>
                  <a:pt x="79203" y="397509"/>
                </a:lnTo>
                <a:lnTo>
                  <a:pt x="74722" y="421639"/>
                </a:lnTo>
                <a:lnTo>
                  <a:pt x="70991" y="443229"/>
                </a:lnTo>
                <a:lnTo>
                  <a:pt x="78816" y="444499"/>
                </a:lnTo>
                <a:lnTo>
                  <a:pt x="85087" y="445769"/>
                </a:lnTo>
                <a:lnTo>
                  <a:pt x="90517" y="444499"/>
                </a:lnTo>
                <a:lnTo>
                  <a:pt x="95821" y="444499"/>
                </a:lnTo>
                <a:lnTo>
                  <a:pt x="90797" y="440689"/>
                </a:lnTo>
                <a:lnTo>
                  <a:pt x="86149" y="436879"/>
                </a:lnTo>
                <a:lnTo>
                  <a:pt x="83790" y="431799"/>
                </a:lnTo>
                <a:lnTo>
                  <a:pt x="85633" y="422909"/>
                </a:lnTo>
                <a:lnTo>
                  <a:pt x="85633" y="416559"/>
                </a:lnTo>
                <a:lnTo>
                  <a:pt x="84034" y="411479"/>
                </a:lnTo>
                <a:lnTo>
                  <a:pt x="86461" y="408939"/>
                </a:lnTo>
                <a:lnTo>
                  <a:pt x="90525" y="403859"/>
                </a:lnTo>
                <a:lnTo>
                  <a:pt x="120732" y="403859"/>
                </a:lnTo>
                <a:lnTo>
                  <a:pt x="121632" y="384809"/>
                </a:lnTo>
                <a:lnTo>
                  <a:pt x="124934" y="355599"/>
                </a:lnTo>
                <a:lnTo>
                  <a:pt x="125357" y="349249"/>
                </a:lnTo>
                <a:close/>
              </a:path>
              <a:path w="495934" h="457200">
                <a:moveTo>
                  <a:pt x="35887" y="436879"/>
                </a:moveTo>
                <a:lnTo>
                  <a:pt x="31923" y="440689"/>
                </a:lnTo>
                <a:lnTo>
                  <a:pt x="30200" y="444499"/>
                </a:lnTo>
                <a:lnTo>
                  <a:pt x="45248" y="444499"/>
                </a:lnTo>
                <a:lnTo>
                  <a:pt x="44856" y="443229"/>
                </a:lnTo>
                <a:lnTo>
                  <a:pt x="38365" y="443229"/>
                </a:lnTo>
                <a:lnTo>
                  <a:pt x="35887" y="436879"/>
                </a:lnTo>
                <a:close/>
              </a:path>
              <a:path w="495934" h="457200">
                <a:moveTo>
                  <a:pt x="290162" y="443229"/>
                </a:moveTo>
                <a:lnTo>
                  <a:pt x="278038" y="443229"/>
                </a:lnTo>
                <a:lnTo>
                  <a:pt x="290332" y="444499"/>
                </a:lnTo>
                <a:lnTo>
                  <a:pt x="290162" y="443229"/>
                </a:lnTo>
                <a:close/>
              </a:path>
              <a:path w="495934" h="457200">
                <a:moveTo>
                  <a:pt x="44409" y="440689"/>
                </a:moveTo>
                <a:lnTo>
                  <a:pt x="42886" y="440689"/>
                </a:lnTo>
                <a:lnTo>
                  <a:pt x="38365" y="443229"/>
                </a:lnTo>
                <a:lnTo>
                  <a:pt x="44856" y="443229"/>
                </a:lnTo>
                <a:lnTo>
                  <a:pt x="44409" y="440689"/>
                </a:lnTo>
                <a:close/>
              </a:path>
              <a:path w="495934" h="457200">
                <a:moveTo>
                  <a:pt x="145566" y="434339"/>
                </a:moveTo>
                <a:lnTo>
                  <a:pt x="128051" y="434339"/>
                </a:lnTo>
                <a:lnTo>
                  <a:pt x="128051" y="438149"/>
                </a:lnTo>
                <a:lnTo>
                  <a:pt x="131724" y="438149"/>
                </a:lnTo>
                <a:lnTo>
                  <a:pt x="124393" y="439419"/>
                </a:lnTo>
                <a:lnTo>
                  <a:pt x="140688" y="439419"/>
                </a:lnTo>
                <a:lnTo>
                  <a:pt x="143586" y="438149"/>
                </a:lnTo>
                <a:lnTo>
                  <a:pt x="144716" y="436879"/>
                </a:lnTo>
                <a:lnTo>
                  <a:pt x="145183" y="436879"/>
                </a:lnTo>
                <a:lnTo>
                  <a:pt x="145566" y="435609"/>
                </a:lnTo>
                <a:lnTo>
                  <a:pt x="145566" y="434339"/>
                </a:lnTo>
                <a:close/>
              </a:path>
              <a:path w="495934" h="457200">
                <a:moveTo>
                  <a:pt x="273109" y="433069"/>
                </a:moveTo>
                <a:lnTo>
                  <a:pt x="272020" y="435609"/>
                </a:lnTo>
                <a:lnTo>
                  <a:pt x="270713" y="435609"/>
                </a:lnTo>
                <a:lnTo>
                  <a:pt x="269110" y="436879"/>
                </a:lnTo>
                <a:lnTo>
                  <a:pt x="283383" y="436879"/>
                </a:lnTo>
                <a:lnTo>
                  <a:pt x="278038" y="435609"/>
                </a:lnTo>
                <a:lnTo>
                  <a:pt x="273109" y="433069"/>
                </a:lnTo>
                <a:close/>
              </a:path>
              <a:path w="495934" h="457200">
                <a:moveTo>
                  <a:pt x="295592" y="433069"/>
                </a:moveTo>
                <a:lnTo>
                  <a:pt x="283383" y="433069"/>
                </a:lnTo>
                <a:lnTo>
                  <a:pt x="283383" y="436879"/>
                </a:lnTo>
                <a:lnTo>
                  <a:pt x="295592" y="436879"/>
                </a:lnTo>
                <a:lnTo>
                  <a:pt x="295592" y="433069"/>
                </a:lnTo>
                <a:close/>
              </a:path>
              <a:path w="495934" h="457200">
                <a:moveTo>
                  <a:pt x="120732" y="403859"/>
                </a:moveTo>
                <a:lnTo>
                  <a:pt x="92948" y="403859"/>
                </a:lnTo>
                <a:lnTo>
                  <a:pt x="94193" y="406399"/>
                </a:lnTo>
                <a:lnTo>
                  <a:pt x="98651" y="407669"/>
                </a:lnTo>
                <a:lnTo>
                  <a:pt x="97850" y="416559"/>
                </a:lnTo>
                <a:lnTo>
                  <a:pt x="97177" y="416559"/>
                </a:lnTo>
                <a:lnTo>
                  <a:pt x="94601" y="421639"/>
                </a:lnTo>
                <a:lnTo>
                  <a:pt x="96685" y="424179"/>
                </a:lnTo>
                <a:lnTo>
                  <a:pt x="98651" y="426719"/>
                </a:lnTo>
                <a:lnTo>
                  <a:pt x="100313" y="429259"/>
                </a:lnTo>
                <a:lnTo>
                  <a:pt x="122838" y="429259"/>
                </a:lnTo>
                <a:lnTo>
                  <a:pt x="120312" y="412749"/>
                </a:lnTo>
                <a:lnTo>
                  <a:pt x="120732" y="403859"/>
                </a:lnTo>
                <a:close/>
              </a:path>
              <a:path w="495934" h="457200">
                <a:moveTo>
                  <a:pt x="249160" y="400049"/>
                </a:moveTo>
                <a:lnTo>
                  <a:pt x="246772" y="402589"/>
                </a:lnTo>
                <a:lnTo>
                  <a:pt x="253288" y="402589"/>
                </a:lnTo>
                <a:lnTo>
                  <a:pt x="253198" y="401319"/>
                </a:lnTo>
                <a:lnTo>
                  <a:pt x="249160" y="400049"/>
                </a:lnTo>
                <a:close/>
              </a:path>
              <a:path w="495934" h="457200">
                <a:moveTo>
                  <a:pt x="270914" y="318769"/>
                </a:moveTo>
                <a:lnTo>
                  <a:pt x="179448" y="318769"/>
                </a:lnTo>
                <a:lnTo>
                  <a:pt x="179448" y="323849"/>
                </a:lnTo>
                <a:lnTo>
                  <a:pt x="183746" y="332739"/>
                </a:lnTo>
                <a:lnTo>
                  <a:pt x="184558" y="341629"/>
                </a:lnTo>
                <a:lnTo>
                  <a:pt x="182997" y="350519"/>
                </a:lnTo>
                <a:lnTo>
                  <a:pt x="180172" y="358139"/>
                </a:lnTo>
                <a:lnTo>
                  <a:pt x="172201" y="364489"/>
                </a:lnTo>
                <a:lnTo>
                  <a:pt x="168947" y="370839"/>
                </a:lnTo>
                <a:lnTo>
                  <a:pt x="169286" y="378459"/>
                </a:lnTo>
                <a:lnTo>
                  <a:pt x="172093" y="386079"/>
                </a:lnTo>
                <a:lnTo>
                  <a:pt x="188794" y="386079"/>
                </a:lnTo>
                <a:lnTo>
                  <a:pt x="188794" y="388619"/>
                </a:lnTo>
                <a:lnTo>
                  <a:pt x="189226" y="391159"/>
                </a:lnTo>
                <a:lnTo>
                  <a:pt x="189226" y="393699"/>
                </a:lnTo>
                <a:lnTo>
                  <a:pt x="195336" y="397509"/>
                </a:lnTo>
                <a:lnTo>
                  <a:pt x="198183" y="396239"/>
                </a:lnTo>
                <a:lnTo>
                  <a:pt x="243823" y="396239"/>
                </a:lnTo>
                <a:lnTo>
                  <a:pt x="242643" y="393699"/>
                </a:lnTo>
                <a:lnTo>
                  <a:pt x="236423" y="393699"/>
                </a:lnTo>
                <a:lnTo>
                  <a:pt x="235303" y="389889"/>
                </a:lnTo>
                <a:lnTo>
                  <a:pt x="233207" y="384809"/>
                </a:lnTo>
                <a:lnTo>
                  <a:pt x="239749" y="380999"/>
                </a:lnTo>
                <a:lnTo>
                  <a:pt x="241452" y="370839"/>
                </a:lnTo>
                <a:lnTo>
                  <a:pt x="240954" y="364489"/>
                </a:lnTo>
                <a:lnTo>
                  <a:pt x="239392" y="363219"/>
                </a:lnTo>
                <a:lnTo>
                  <a:pt x="237312" y="363219"/>
                </a:lnTo>
                <a:lnTo>
                  <a:pt x="235303" y="361949"/>
                </a:lnTo>
                <a:lnTo>
                  <a:pt x="235303" y="350519"/>
                </a:lnTo>
                <a:lnTo>
                  <a:pt x="247655" y="349249"/>
                </a:lnTo>
                <a:lnTo>
                  <a:pt x="264155" y="349249"/>
                </a:lnTo>
                <a:lnTo>
                  <a:pt x="267569" y="330199"/>
                </a:lnTo>
                <a:lnTo>
                  <a:pt x="270914" y="318769"/>
                </a:lnTo>
                <a:close/>
              </a:path>
              <a:path w="495934" h="457200">
                <a:moveTo>
                  <a:pt x="188794" y="386079"/>
                </a:moveTo>
                <a:lnTo>
                  <a:pt x="176971" y="386079"/>
                </a:lnTo>
                <a:lnTo>
                  <a:pt x="181061" y="389889"/>
                </a:lnTo>
                <a:lnTo>
                  <a:pt x="187145" y="391159"/>
                </a:lnTo>
                <a:lnTo>
                  <a:pt x="187145" y="389889"/>
                </a:lnTo>
                <a:lnTo>
                  <a:pt x="186674" y="388619"/>
                </a:lnTo>
                <a:lnTo>
                  <a:pt x="186357" y="387349"/>
                </a:lnTo>
                <a:lnTo>
                  <a:pt x="187145" y="387349"/>
                </a:lnTo>
                <a:lnTo>
                  <a:pt x="188794" y="386079"/>
                </a:lnTo>
                <a:close/>
              </a:path>
              <a:path w="495934" h="457200">
                <a:moveTo>
                  <a:pt x="246326" y="373379"/>
                </a:moveTo>
                <a:lnTo>
                  <a:pt x="242643" y="373379"/>
                </a:lnTo>
                <a:lnTo>
                  <a:pt x="242643" y="377189"/>
                </a:lnTo>
                <a:lnTo>
                  <a:pt x="252817" y="384809"/>
                </a:lnTo>
                <a:lnTo>
                  <a:pt x="250761" y="378459"/>
                </a:lnTo>
                <a:lnTo>
                  <a:pt x="257274" y="378459"/>
                </a:lnTo>
                <a:lnTo>
                  <a:pt x="258028" y="375919"/>
                </a:lnTo>
                <a:lnTo>
                  <a:pt x="252374" y="375919"/>
                </a:lnTo>
                <a:lnTo>
                  <a:pt x="246326" y="373379"/>
                </a:lnTo>
                <a:close/>
              </a:path>
              <a:path w="495934" h="457200">
                <a:moveTo>
                  <a:pt x="264155" y="349249"/>
                </a:moveTo>
                <a:lnTo>
                  <a:pt x="247655" y="349249"/>
                </a:lnTo>
                <a:lnTo>
                  <a:pt x="251644" y="354329"/>
                </a:lnTo>
                <a:lnTo>
                  <a:pt x="251681" y="358139"/>
                </a:lnTo>
                <a:lnTo>
                  <a:pt x="251794" y="364489"/>
                </a:lnTo>
                <a:lnTo>
                  <a:pt x="252374" y="375919"/>
                </a:lnTo>
                <a:lnTo>
                  <a:pt x="258028" y="375919"/>
                </a:lnTo>
                <a:lnTo>
                  <a:pt x="261424" y="364489"/>
                </a:lnTo>
                <a:lnTo>
                  <a:pt x="264155" y="349249"/>
                </a:lnTo>
                <a:close/>
              </a:path>
              <a:path w="495934" h="457200">
                <a:moveTo>
                  <a:pt x="45615" y="290829"/>
                </a:moveTo>
                <a:lnTo>
                  <a:pt x="45615" y="298449"/>
                </a:lnTo>
                <a:lnTo>
                  <a:pt x="60048" y="303529"/>
                </a:lnTo>
                <a:lnTo>
                  <a:pt x="65593" y="311149"/>
                </a:lnTo>
                <a:lnTo>
                  <a:pt x="65450" y="320039"/>
                </a:lnTo>
                <a:lnTo>
                  <a:pt x="62823" y="331469"/>
                </a:lnTo>
                <a:lnTo>
                  <a:pt x="55115" y="334009"/>
                </a:lnTo>
                <a:lnTo>
                  <a:pt x="51000" y="340359"/>
                </a:lnTo>
                <a:lnTo>
                  <a:pt x="125949" y="340359"/>
                </a:lnTo>
                <a:lnTo>
                  <a:pt x="126795" y="327659"/>
                </a:lnTo>
                <a:lnTo>
                  <a:pt x="133797" y="325119"/>
                </a:lnTo>
                <a:lnTo>
                  <a:pt x="141305" y="323849"/>
                </a:lnTo>
                <a:lnTo>
                  <a:pt x="154569" y="323849"/>
                </a:lnTo>
                <a:lnTo>
                  <a:pt x="161596" y="321309"/>
                </a:lnTo>
                <a:lnTo>
                  <a:pt x="167447" y="318769"/>
                </a:lnTo>
                <a:lnTo>
                  <a:pt x="270914" y="318769"/>
                </a:lnTo>
                <a:lnTo>
                  <a:pt x="272401" y="313689"/>
                </a:lnTo>
                <a:lnTo>
                  <a:pt x="272889" y="302259"/>
                </a:lnTo>
                <a:lnTo>
                  <a:pt x="273100" y="295909"/>
                </a:lnTo>
                <a:lnTo>
                  <a:pt x="57136" y="295909"/>
                </a:lnTo>
                <a:lnTo>
                  <a:pt x="52588" y="292099"/>
                </a:lnTo>
                <a:lnTo>
                  <a:pt x="45615" y="290829"/>
                </a:lnTo>
                <a:close/>
              </a:path>
              <a:path w="495934" h="457200">
                <a:moveTo>
                  <a:pt x="178622" y="20319"/>
                </a:moveTo>
                <a:lnTo>
                  <a:pt x="131342" y="26669"/>
                </a:lnTo>
                <a:lnTo>
                  <a:pt x="94788" y="62229"/>
                </a:lnTo>
                <a:lnTo>
                  <a:pt x="82990" y="85089"/>
                </a:lnTo>
                <a:lnTo>
                  <a:pt x="88516" y="105409"/>
                </a:lnTo>
                <a:lnTo>
                  <a:pt x="81587" y="113029"/>
                </a:lnTo>
                <a:lnTo>
                  <a:pt x="69069" y="120649"/>
                </a:lnTo>
                <a:lnTo>
                  <a:pt x="44077" y="133349"/>
                </a:lnTo>
                <a:lnTo>
                  <a:pt x="28507" y="149859"/>
                </a:lnTo>
                <a:lnTo>
                  <a:pt x="20160" y="166369"/>
                </a:lnTo>
                <a:lnTo>
                  <a:pt x="16949" y="184149"/>
                </a:lnTo>
                <a:lnTo>
                  <a:pt x="16786" y="204469"/>
                </a:lnTo>
                <a:lnTo>
                  <a:pt x="13740" y="223519"/>
                </a:lnTo>
                <a:lnTo>
                  <a:pt x="15773" y="248919"/>
                </a:lnTo>
                <a:lnTo>
                  <a:pt x="16867" y="261619"/>
                </a:lnTo>
                <a:lnTo>
                  <a:pt x="14284" y="275589"/>
                </a:lnTo>
                <a:lnTo>
                  <a:pt x="19518" y="284479"/>
                </a:lnTo>
                <a:lnTo>
                  <a:pt x="22805" y="295909"/>
                </a:lnTo>
                <a:lnTo>
                  <a:pt x="26095" y="314959"/>
                </a:lnTo>
                <a:lnTo>
                  <a:pt x="32223" y="306069"/>
                </a:lnTo>
                <a:lnTo>
                  <a:pt x="29768" y="280669"/>
                </a:lnTo>
                <a:lnTo>
                  <a:pt x="24248" y="252729"/>
                </a:lnTo>
                <a:lnTo>
                  <a:pt x="21182" y="236219"/>
                </a:lnTo>
                <a:lnTo>
                  <a:pt x="276484" y="236219"/>
                </a:lnTo>
                <a:lnTo>
                  <a:pt x="277701" y="222249"/>
                </a:lnTo>
                <a:lnTo>
                  <a:pt x="279561" y="201929"/>
                </a:lnTo>
                <a:lnTo>
                  <a:pt x="280716" y="193039"/>
                </a:lnTo>
                <a:lnTo>
                  <a:pt x="281772" y="190499"/>
                </a:lnTo>
                <a:lnTo>
                  <a:pt x="359175" y="190499"/>
                </a:lnTo>
                <a:lnTo>
                  <a:pt x="358747" y="189229"/>
                </a:lnTo>
                <a:lnTo>
                  <a:pt x="357173" y="184149"/>
                </a:lnTo>
                <a:lnTo>
                  <a:pt x="359218" y="181609"/>
                </a:lnTo>
                <a:lnTo>
                  <a:pt x="369337" y="175259"/>
                </a:lnTo>
                <a:lnTo>
                  <a:pt x="406567" y="175259"/>
                </a:lnTo>
                <a:lnTo>
                  <a:pt x="423371" y="167639"/>
                </a:lnTo>
                <a:lnTo>
                  <a:pt x="436686" y="157479"/>
                </a:lnTo>
                <a:lnTo>
                  <a:pt x="372704" y="157479"/>
                </a:lnTo>
                <a:lnTo>
                  <a:pt x="365302" y="149859"/>
                </a:lnTo>
                <a:lnTo>
                  <a:pt x="359661" y="147319"/>
                </a:lnTo>
                <a:lnTo>
                  <a:pt x="355879" y="142239"/>
                </a:lnTo>
                <a:lnTo>
                  <a:pt x="351190" y="137159"/>
                </a:lnTo>
                <a:lnTo>
                  <a:pt x="346356" y="130809"/>
                </a:lnTo>
                <a:lnTo>
                  <a:pt x="342136" y="123189"/>
                </a:lnTo>
                <a:lnTo>
                  <a:pt x="343060" y="105409"/>
                </a:lnTo>
                <a:lnTo>
                  <a:pt x="343661" y="92709"/>
                </a:lnTo>
                <a:lnTo>
                  <a:pt x="344970" y="60959"/>
                </a:lnTo>
                <a:lnTo>
                  <a:pt x="342452" y="53339"/>
                </a:lnTo>
                <a:lnTo>
                  <a:pt x="341172" y="44449"/>
                </a:lnTo>
                <a:lnTo>
                  <a:pt x="339444" y="35559"/>
                </a:lnTo>
                <a:lnTo>
                  <a:pt x="335584" y="25399"/>
                </a:lnTo>
                <a:lnTo>
                  <a:pt x="334392" y="24129"/>
                </a:lnTo>
                <a:lnTo>
                  <a:pt x="224636" y="24129"/>
                </a:lnTo>
                <a:lnTo>
                  <a:pt x="205492" y="21589"/>
                </a:lnTo>
                <a:lnTo>
                  <a:pt x="178622" y="20319"/>
                </a:lnTo>
                <a:close/>
              </a:path>
              <a:path w="495934" h="457200">
                <a:moveTo>
                  <a:pt x="276484" y="236219"/>
                </a:moveTo>
                <a:lnTo>
                  <a:pt x="21182" y="236219"/>
                </a:lnTo>
                <a:lnTo>
                  <a:pt x="23262" y="238759"/>
                </a:lnTo>
                <a:lnTo>
                  <a:pt x="24930" y="245109"/>
                </a:lnTo>
                <a:lnTo>
                  <a:pt x="26095" y="246379"/>
                </a:lnTo>
                <a:lnTo>
                  <a:pt x="32485" y="261619"/>
                </a:lnTo>
                <a:lnTo>
                  <a:pt x="41267" y="274319"/>
                </a:lnTo>
                <a:lnTo>
                  <a:pt x="59115" y="295909"/>
                </a:lnTo>
                <a:lnTo>
                  <a:pt x="273100" y="295909"/>
                </a:lnTo>
                <a:lnTo>
                  <a:pt x="274064" y="264159"/>
                </a:lnTo>
                <a:lnTo>
                  <a:pt x="276484" y="236219"/>
                </a:lnTo>
                <a:close/>
              </a:path>
              <a:path w="495934" h="457200">
                <a:moveTo>
                  <a:pt x="359175" y="190499"/>
                </a:moveTo>
                <a:lnTo>
                  <a:pt x="281772" y="190499"/>
                </a:lnTo>
                <a:lnTo>
                  <a:pt x="289482" y="196849"/>
                </a:lnTo>
                <a:lnTo>
                  <a:pt x="293950" y="196849"/>
                </a:lnTo>
                <a:lnTo>
                  <a:pt x="299667" y="198119"/>
                </a:lnTo>
                <a:lnTo>
                  <a:pt x="309990" y="212089"/>
                </a:lnTo>
                <a:lnTo>
                  <a:pt x="317399" y="226059"/>
                </a:lnTo>
                <a:lnTo>
                  <a:pt x="325109" y="237489"/>
                </a:lnTo>
                <a:lnTo>
                  <a:pt x="336332" y="247649"/>
                </a:lnTo>
                <a:lnTo>
                  <a:pt x="344077" y="256539"/>
                </a:lnTo>
                <a:lnTo>
                  <a:pt x="353122" y="261619"/>
                </a:lnTo>
                <a:lnTo>
                  <a:pt x="361614" y="265429"/>
                </a:lnTo>
                <a:lnTo>
                  <a:pt x="367700" y="270509"/>
                </a:lnTo>
                <a:lnTo>
                  <a:pt x="394853" y="279399"/>
                </a:lnTo>
                <a:lnTo>
                  <a:pt x="420844" y="279399"/>
                </a:lnTo>
                <a:lnTo>
                  <a:pt x="445167" y="271779"/>
                </a:lnTo>
                <a:lnTo>
                  <a:pt x="467319" y="256539"/>
                </a:lnTo>
                <a:lnTo>
                  <a:pt x="474559" y="248919"/>
                </a:lnTo>
                <a:lnTo>
                  <a:pt x="477010" y="243839"/>
                </a:lnTo>
                <a:lnTo>
                  <a:pt x="481135" y="240029"/>
                </a:lnTo>
                <a:lnTo>
                  <a:pt x="422372" y="240029"/>
                </a:lnTo>
                <a:lnTo>
                  <a:pt x="408599" y="237489"/>
                </a:lnTo>
                <a:lnTo>
                  <a:pt x="394995" y="231139"/>
                </a:lnTo>
                <a:lnTo>
                  <a:pt x="381929" y="222249"/>
                </a:lnTo>
                <a:lnTo>
                  <a:pt x="369770" y="210819"/>
                </a:lnTo>
                <a:lnTo>
                  <a:pt x="369044" y="207009"/>
                </a:lnTo>
                <a:lnTo>
                  <a:pt x="367071" y="203199"/>
                </a:lnTo>
                <a:lnTo>
                  <a:pt x="365128" y="201929"/>
                </a:lnTo>
                <a:lnTo>
                  <a:pt x="356716" y="201929"/>
                </a:lnTo>
                <a:lnTo>
                  <a:pt x="356384" y="200659"/>
                </a:lnTo>
                <a:lnTo>
                  <a:pt x="354757" y="198119"/>
                </a:lnTo>
                <a:lnTo>
                  <a:pt x="359218" y="198119"/>
                </a:lnTo>
                <a:lnTo>
                  <a:pt x="360842" y="196849"/>
                </a:lnTo>
                <a:lnTo>
                  <a:pt x="360032" y="193039"/>
                </a:lnTo>
                <a:lnTo>
                  <a:pt x="359175" y="190499"/>
                </a:lnTo>
                <a:close/>
              </a:path>
              <a:path w="495934" h="457200">
                <a:moveTo>
                  <a:pt x="468528" y="138429"/>
                </a:moveTo>
                <a:lnTo>
                  <a:pt x="460332" y="143509"/>
                </a:lnTo>
                <a:lnTo>
                  <a:pt x="453412" y="153669"/>
                </a:lnTo>
                <a:lnTo>
                  <a:pt x="459853" y="158749"/>
                </a:lnTo>
                <a:lnTo>
                  <a:pt x="462798" y="160019"/>
                </a:lnTo>
                <a:lnTo>
                  <a:pt x="469067" y="187959"/>
                </a:lnTo>
                <a:lnTo>
                  <a:pt x="463974" y="212089"/>
                </a:lnTo>
                <a:lnTo>
                  <a:pt x="448187" y="229869"/>
                </a:lnTo>
                <a:lnTo>
                  <a:pt x="422372" y="240029"/>
                </a:lnTo>
                <a:lnTo>
                  <a:pt x="481135" y="240029"/>
                </a:lnTo>
                <a:lnTo>
                  <a:pt x="480619" y="237489"/>
                </a:lnTo>
                <a:lnTo>
                  <a:pt x="462390" y="237489"/>
                </a:lnTo>
                <a:lnTo>
                  <a:pt x="460777" y="236219"/>
                </a:lnTo>
                <a:lnTo>
                  <a:pt x="461856" y="229869"/>
                </a:lnTo>
                <a:lnTo>
                  <a:pt x="464501" y="222249"/>
                </a:lnTo>
                <a:lnTo>
                  <a:pt x="467825" y="213359"/>
                </a:lnTo>
                <a:lnTo>
                  <a:pt x="470941" y="207009"/>
                </a:lnTo>
                <a:lnTo>
                  <a:pt x="492919" y="207009"/>
                </a:lnTo>
                <a:lnTo>
                  <a:pt x="495730" y="195579"/>
                </a:lnTo>
                <a:lnTo>
                  <a:pt x="495369" y="185419"/>
                </a:lnTo>
                <a:lnTo>
                  <a:pt x="493687" y="170179"/>
                </a:lnTo>
                <a:lnTo>
                  <a:pt x="489787" y="156209"/>
                </a:lnTo>
                <a:lnTo>
                  <a:pt x="482773" y="148589"/>
                </a:lnTo>
                <a:lnTo>
                  <a:pt x="476506" y="139699"/>
                </a:lnTo>
                <a:lnTo>
                  <a:pt x="468528" y="138429"/>
                </a:lnTo>
                <a:close/>
              </a:path>
              <a:path w="495934" h="457200">
                <a:moveTo>
                  <a:pt x="464781" y="231139"/>
                </a:moveTo>
                <a:lnTo>
                  <a:pt x="464781" y="234949"/>
                </a:lnTo>
                <a:lnTo>
                  <a:pt x="462798" y="237489"/>
                </a:lnTo>
                <a:lnTo>
                  <a:pt x="480619" y="237489"/>
                </a:lnTo>
                <a:lnTo>
                  <a:pt x="479844" y="233679"/>
                </a:lnTo>
                <a:lnTo>
                  <a:pt x="474559" y="233679"/>
                </a:lnTo>
                <a:lnTo>
                  <a:pt x="464781" y="231139"/>
                </a:lnTo>
                <a:close/>
              </a:path>
              <a:path w="495934" h="457200">
                <a:moveTo>
                  <a:pt x="479030" y="212089"/>
                </a:moveTo>
                <a:lnTo>
                  <a:pt x="481135" y="218439"/>
                </a:lnTo>
                <a:lnTo>
                  <a:pt x="479844" y="223519"/>
                </a:lnTo>
                <a:lnTo>
                  <a:pt x="473403" y="223519"/>
                </a:lnTo>
                <a:lnTo>
                  <a:pt x="477428" y="233679"/>
                </a:lnTo>
                <a:lnTo>
                  <a:pt x="477428" y="232409"/>
                </a:lnTo>
                <a:lnTo>
                  <a:pt x="485140" y="232409"/>
                </a:lnTo>
                <a:lnTo>
                  <a:pt x="488304" y="223519"/>
                </a:lnTo>
                <a:lnTo>
                  <a:pt x="490462" y="217169"/>
                </a:lnTo>
                <a:lnTo>
                  <a:pt x="491075" y="214629"/>
                </a:lnTo>
                <a:lnTo>
                  <a:pt x="485140" y="214629"/>
                </a:lnTo>
                <a:lnTo>
                  <a:pt x="483562" y="213359"/>
                </a:lnTo>
                <a:lnTo>
                  <a:pt x="479030" y="212089"/>
                </a:lnTo>
                <a:close/>
              </a:path>
              <a:path w="495934" h="457200">
                <a:moveTo>
                  <a:pt x="492919" y="207009"/>
                </a:moveTo>
                <a:lnTo>
                  <a:pt x="483119" y="207009"/>
                </a:lnTo>
                <a:lnTo>
                  <a:pt x="485140" y="209549"/>
                </a:lnTo>
                <a:lnTo>
                  <a:pt x="485140" y="214629"/>
                </a:lnTo>
                <a:lnTo>
                  <a:pt x="491075" y="214629"/>
                </a:lnTo>
                <a:lnTo>
                  <a:pt x="492919" y="207009"/>
                </a:lnTo>
                <a:close/>
              </a:path>
              <a:path w="495934" h="457200">
                <a:moveTo>
                  <a:pt x="480221" y="207009"/>
                </a:moveTo>
                <a:lnTo>
                  <a:pt x="470941" y="207009"/>
                </a:lnTo>
                <a:lnTo>
                  <a:pt x="479422" y="208279"/>
                </a:lnTo>
                <a:lnTo>
                  <a:pt x="480221" y="207009"/>
                </a:lnTo>
                <a:close/>
              </a:path>
              <a:path w="495934" h="457200">
                <a:moveTo>
                  <a:pt x="363184" y="200659"/>
                </a:moveTo>
                <a:lnTo>
                  <a:pt x="356716" y="201929"/>
                </a:lnTo>
                <a:lnTo>
                  <a:pt x="365128" y="201929"/>
                </a:lnTo>
                <a:lnTo>
                  <a:pt x="363184" y="200659"/>
                </a:lnTo>
                <a:close/>
              </a:path>
              <a:path w="495934" h="457200">
                <a:moveTo>
                  <a:pt x="406567" y="175259"/>
                </a:moveTo>
                <a:lnTo>
                  <a:pt x="369337" y="175259"/>
                </a:lnTo>
                <a:lnTo>
                  <a:pt x="387984" y="179069"/>
                </a:lnTo>
                <a:lnTo>
                  <a:pt x="406567" y="175259"/>
                </a:lnTo>
                <a:close/>
              </a:path>
              <a:path w="495934" h="457200">
                <a:moveTo>
                  <a:pt x="435937" y="149859"/>
                </a:moveTo>
                <a:lnTo>
                  <a:pt x="426477" y="149859"/>
                </a:lnTo>
                <a:lnTo>
                  <a:pt x="414568" y="154939"/>
                </a:lnTo>
                <a:lnTo>
                  <a:pt x="401877" y="157479"/>
                </a:lnTo>
                <a:lnTo>
                  <a:pt x="436686" y="157479"/>
                </a:lnTo>
                <a:lnTo>
                  <a:pt x="436686" y="154939"/>
                </a:lnTo>
                <a:lnTo>
                  <a:pt x="436269" y="152399"/>
                </a:lnTo>
                <a:lnTo>
                  <a:pt x="435937" y="149859"/>
                </a:lnTo>
                <a:close/>
              </a:path>
              <a:path w="495934" h="457200">
                <a:moveTo>
                  <a:pt x="269926" y="20319"/>
                </a:moveTo>
                <a:lnTo>
                  <a:pt x="238866" y="20319"/>
                </a:lnTo>
                <a:lnTo>
                  <a:pt x="224636" y="24129"/>
                </a:lnTo>
                <a:lnTo>
                  <a:pt x="334392" y="24129"/>
                </a:lnTo>
                <a:lnTo>
                  <a:pt x="332007" y="21589"/>
                </a:lnTo>
                <a:lnTo>
                  <a:pt x="282992" y="21589"/>
                </a:lnTo>
                <a:lnTo>
                  <a:pt x="269926" y="20319"/>
                </a:lnTo>
                <a:close/>
              </a:path>
              <a:path w="495934" h="457200">
                <a:moveTo>
                  <a:pt x="317599" y="0"/>
                </a:moveTo>
                <a:lnTo>
                  <a:pt x="307780" y="3809"/>
                </a:lnTo>
                <a:lnTo>
                  <a:pt x="299524" y="8889"/>
                </a:lnTo>
                <a:lnTo>
                  <a:pt x="291654" y="13969"/>
                </a:lnTo>
                <a:lnTo>
                  <a:pt x="282992" y="21589"/>
                </a:lnTo>
                <a:lnTo>
                  <a:pt x="332007" y="21589"/>
                </a:lnTo>
                <a:lnTo>
                  <a:pt x="330814" y="20319"/>
                </a:lnTo>
                <a:lnTo>
                  <a:pt x="327206" y="13969"/>
                </a:lnTo>
                <a:lnTo>
                  <a:pt x="323290" y="7619"/>
                </a:lnTo>
                <a:lnTo>
                  <a:pt x="317599" y="0"/>
                </a:lnTo>
                <a:close/>
              </a:path>
            </a:pathLst>
          </a:custGeom>
          <a:solidFill>
            <a:srgbClr val="213B82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1" name="object 21"/>
          <p:cNvSpPr/>
          <p:nvPr/>
        </p:nvSpPr>
        <p:spPr>
          <a:xfrm>
            <a:off x="1544397" y="5993792"/>
            <a:ext cx="596020" cy="4828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2" name="object 22"/>
          <p:cNvSpPr/>
          <p:nvPr/>
        </p:nvSpPr>
        <p:spPr>
          <a:xfrm>
            <a:off x="1495648" y="6004261"/>
            <a:ext cx="569051" cy="564969"/>
          </a:xfrm>
          <a:custGeom>
            <a:avLst/>
            <a:gdLst/>
            <a:ahLst/>
            <a:cxnLst/>
            <a:rect l="l" t="t" r="r" b="b"/>
            <a:pathLst>
              <a:path w="442595" h="439420">
                <a:moveTo>
                  <a:pt x="203926" y="260160"/>
                </a:moveTo>
                <a:lnTo>
                  <a:pt x="200927" y="263537"/>
                </a:lnTo>
                <a:lnTo>
                  <a:pt x="200927" y="267958"/>
                </a:lnTo>
                <a:lnTo>
                  <a:pt x="200610" y="270370"/>
                </a:lnTo>
                <a:lnTo>
                  <a:pt x="199364" y="271170"/>
                </a:lnTo>
                <a:lnTo>
                  <a:pt x="196114" y="272034"/>
                </a:lnTo>
                <a:lnTo>
                  <a:pt x="196114" y="277675"/>
                </a:lnTo>
                <a:lnTo>
                  <a:pt x="200167" y="277675"/>
                </a:lnTo>
                <a:lnTo>
                  <a:pt x="203047" y="273621"/>
                </a:lnTo>
                <a:lnTo>
                  <a:pt x="205474" y="269953"/>
                </a:lnTo>
                <a:lnTo>
                  <a:pt x="207976" y="265927"/>
                </a:lnTo>
                <a:lnTo>
                  <a:pt x="210759" y="265927"/>
                </a:lnTo>
                <a:lnTo>
                  <a:pt x="210759" y="261863"/>
                </a:lnTo>
                <a:lnTo>
                  <a:pt x="208749" y="261418"/>
                </a:lnTo>
                <a:lnTo>
                  <a:pt x="206237" y="261035"/>
                </a:lnTo>
                <a:lnTo>
                  <a:pt x="203926" y="260160"/>
                </a:lnTo>
                <a:close/>
              </a:path>
              <a:path w="442595" h="439420">
                <a:moveTo>
                  <a:pt x="154941" y="237365"/>
                </a:moveTo>
                <a:lnTo>
                  <a:pt x="154941" y="244706"/>
                </a:lnTo>
                <a:lnTo>
                  <a:pt x="155743" y="245059"/>
                </a:lnTo>
                <a:lnTo>
                  <a:pt x="156935" y="245504"/>
                </a:lnTo>
                <a:lnTo>
                  <a:pt x="158612" y="245504"/>
                </a:lnTo>
                <a:lnTo>
                  <a:pt x="157839" y="243511"/>
                </a:lnTo>
                <a:lnTo>
                  <a:pt x="156517" y="240677"/>
                </a:lnTo>
                <a:lnTo>
                  <a:pt x="154941" y="237365"/>
                </a:lnTo>
                <a:close/>
              </a:path>
              <a:path w="442595" h="439420">
                <a:moveTo>
                  <a:pt x="148349" y="227573"/>
                </a:moveTo>
                <a:lnTo>
                  <a:pt x="148349" y="238175"/>
                </a:lnTo>
                <a:lnTo>
                  <a:pt x="150498" y="241426"/>
                </a:lnTo>
                <a:lnTo>
                  <a:pt x="152096" y="243942"/>
                </a:lnTo>
                <a:lnTo>
                  <a:pt x="154941" y="244706"/>
                </a:lnTo>
                <a:lnTo>
                  <a:pt x="154941" y="237365"/>
                </a:lnTo>
                <a:lnTo>
                  <a:pt x="152859" y="234557"/>
                </a:lnTo>
                <a:lnTo>
                  <a:pt x="150865" y="230899"/>
                </a:lnTo>
                <a:lnTo>
                  <a:pt x="148349" y="227573"/>
                </a:lnTo>
                <a:close/>
              </a:path>
              <a:path w="442595" h="439420">
                <a:moveTo>
                  <a:pt x="142304" y="219088"/>
                </a:moveTo>
                <a:lnTo>
                  <a:pt x="141480" y="219469"/>
                </a:lnTo>
                <a:lnTo>
                  <a:pt x="140224" y="219877"/>
                </a:lnTo>
                <a:lnTo>
                  <a:pt x="139029" y="219877"/>
                </a:lnTo>
                <a:lnTo>
                  <a:pt x="139029" y="224779"/>
                </a:lnTo>
                <a:lnTo>
                  <a:pt x="143917" y="229312"/>
                </a:lnTo>
                <a:lnTo>
                  <a:pt x="145977" y="234557"/>
                </a:lnTo>
                <a:lnTo>
                  <a:pt x="148349" y="238175"/>
                </a:lnTo>
                <a:lnTo>
                  <a:pt x="148349" y="227573"/>
                </a:lnTo>
                <a:lnTo>
                  <a:pt x="146444" y="224359"/>
                </a:lnTo>
                <a:lnTo>
                  <a:pt x="144364" y="221500"/>
                </a:lnTo>
                <a:lnTo>
                  <a:pt x="142304" y="219088"/>
                </a:lnTo>
                <a:close/>
              </a:path>
              <a:path w="442595" h="439420">
                <a:moveTo>
                  <a:pt x="154941" y="229312"/>
                </a:moveTo>
                <a:lnTo>
                  <a:pt x="153724" y="229579"/>
                </a:lnTo>
                <a:lnTo>
                  <a:pt x="153724" y="230493"/>
                </a:lnTo>
                <a:lnTo>
                  <a:pt x="152859" y="232055"/>
                </a:lnTo>
                <a:lnTo>
                  <a:pt x="154941" y="232055"/>
                </a:lnTo>
                <a:lnTo>
                  <a:pt x="154941" y="229312"/>
                </a:lnTo>
                <a:close/>
              </a:path>
              <a:path w="442595" h="439420">
                <a:moveTo>
                  <a:pt x="156935" y="228384"/>
                </a:moveTo>
                <a:lnTo>
                  <a:pt x="155743" y="228855"/>
                </a:lnTo>
                <a:lnTo>
                  <a:pt x="155347" y="228855"/>
                </a:lnTo>
                <a:lnTo>
                  <a:pt x="154941" y="229312"/>
                </a:lnTo>
                <a:lnTo>
                  <a:pt x="154941" y="232055"/>
                </a:lnTo>
                <a:lnTo>
                  <a:pt x="156935" y="232055"/>
                </a:lnTo>
                <a:lnTo>
                  <a:pt x="156935" y="228384"/>
                </a:lnTo>
                <a:close/>
              </a:path>
              <a:path w="442595" h="439420">
                <a:moveTo>
                  <a:pt x="148349" y="214988"/>
                </a:moveTo>
                <a:lnTo>
                  <a:pt x="146444" y="214988"/>
                </a:lnTo>
                <a:lnTo>
                  <a:pt x="147157" y="217044"/>
                </a:lnTo>
                <a:lnTo>
                  <a:pt x="147996" y="219088"/>
                </a:lnTo>
                <a:lnTo>
                  <a:pt x="148349" y="221094"/>
                </a:lnTo>
                <a:lnTo>
                  <a:pt x="148349" y="214988"/>
                </a:lnTo>
                <a:close/>
              </a:path>
              <a:path w="442595" h="439420">
                <a:moveTo>
                  <a:pt x="150498" y="214988"/>
                </a:moveTo>
                <a:lnTo>
                  <a:pt x="148349" y="214988"/>
                </a:lnTo>
                <a:lnTo>
                  <a:pt x="148349" y="221094"/>
                </a:lnTo>
                <a:lnTo>
                  <a:pt x="150865" y="221094"/>
                </a:lnTo>
                <a:lnTo>
                  <a:pt x="150865" y="217044"/>
                </a:lnTo>
                <a:lnTo>
                  <a:pt x="150498" y="214988"/>
                </a:lnTo>
                <a:close/>
              </a:path>
              <a:path w="442595" h="439420">
                <a:moveTo>
                  <a:pt x="148349" y="46342"/>
                </a:moveTo>
                <a:lnTo>
                  <a:pt x="146444" y="47232"/>
                </a:lnTo>
                <a:lnTo>
                  <a:pt x="143103" y="50457"/>
                </a:lnTo>
                <a:lnTo>
                  <a:pt x="143103" y="55778"/>
                </a:lnTo>
                <a:lnTo>
                  <a:pt x="144757" y="56581"/>
                </a:lnTo>
                <a:lnTo>
                  <a:pt x="146444" y="56973"/>
                </a:lnTo>
                <a:lnTo>
                  <a:pt x="147996" y="57379"/>
                </a:lnTo>
                <a:lnTo>
                  <a:pt x="148118" y="55778"/>
                </a:lnTo>
                <a:lnTo>
                  <a:pt x="148349" y="54979"/>
                </a:lnTo>
                <a:lnTo>
                  <a:pt x="148349" y="46342"/>
                </a:lnTo>
                <a:close/>
              </a:path>
              <a:path w="442595" h="439420">
                <a:moveTo>
                  <a:pt x="151639" y="45568"/>
                </a:moveTo>
                <a:lnTo>
                  <a:pt x="150027" y="45986"/>
                </a:lnTo>
                <a:lnTo>
                  <a:pt x="149264" y="46342"/>
                </a:lnTo>
                <a:lnTo>
                  <a:pt x="148349" y="46342"/>
                </a:lnTo>
                <a:lnTo>
                  <a:pt x="148349" y="54979"/>
                </a:lnTo>
                <a:lnTo>
                  <a:pt x="149264" y="53315"/>
                </a:lnTo>
                <a:lnTo>
                  <a:pt x="150498" y="50878"/>
                </a:lnTo>
                <a:lnTo>
                  <a:pt x="152488" y="49301"/>
                </a:lnTo>
                <a:lnTo>
                  <a:pt x="154941" y="49301"/>
                </a:lnTo>
                <a:lnTo>
                  <a:pt x="154941" y="46724"/>
                </a:lnTo>
                <a:lnTo>
                  <a:pt x="154091" y="46724"/>
                </a:lnTo>
                <a:lnTo>
                  <a:pt x="152859" y="46342"/>
                </a:lnTo>
                <a:lnTo>
                  <a:pt x="151639" y="45568"/>
                </a:lnTo>
                <a:close/>
              </a:path>
              <a:path w="442595" h="439420">
                <a:moveTo>
                  <a:pt x="154941" y="46724"/>
                </a:moveTo>
                <a:lnTo>
                  <a:pt x="154941" y="50101"/>
                </a:lnTo>
                <a:lnTo>
                  <a:pt x="156122" y="50101"/>
                </a:lnTo>
                <a:lnTo>
                  <a:pt x="157366" y="50457"/>
                </a:lnTo>
                <a:lnTo>
                  <a:pt x="158612" y="50878"/>
                </a:lnTo>
                <a:lnTo>
                  <a:pt x="158612" y="47638"/>
                </a:lnTo>
                <a:lnTo>
                  <a:pt x="156517" y="47638"/>
                </a:lnTo>
                <a:lnTo>
                  <a:pt x="154941" y="46724"/>
                </a:lnTo>
                <a:close/>
              </a:path>
              <a:path w="442595" h="439420">
                <a:moveTo>
                  <a:pt x="154941" y="49301"/>
                </a:moveTo>
                <a:lnTo>
                  <a:pt x="153328" y="49301"/>
                </a:lnTo>
                <a:lnTo>
                  <a:pt x="154941" y="50101"/>
                </a:lnTo>
                <a:lnTo>
                  <a:pt x="154941" y="49301"/>
                </a:lnTo>
                <a:close/>
              </a:path>
              <a:path w="442595" h="439420">
                <a:moveTo>
                  <a:pt x="158612" y="46724"/>
                </a:moveTo>
                <a:lnTo>
                  <a:pt x="156517" y="46724"/>
                </a:lnTo>
                <a:lnTo>
                  <a:pt x="156517" y="47638"/>
                </a:lnTo>
                <a:lnTo>
                  <a:pt x="158612" y="47638"/>
                </a:lnTo>
                <a:lnTo>
                  <a:pt x="158612" y="46724"/>
                </a:lnTo>
                <a:close/>
              </a:path>
              <a:path w="442595" h="439420">
                <a:moveTo>
                  <a:pt x="160668" y="34545"/>
                </a:moveTo>
                <a:lnTo>
                  <a:pt x="157366" y="35420"/>
                </a:lnTo>
                <a:lnTo>
                  <a:pt x="156935" y="35420"/>
                </a:lnTo>
                <a:lnTo>
                  <a:pt x="154941" y="37047"/>
                </a:lnTo>
                <a:lnTo>
                  <a:pt x="154941" y="37835"/>
                </a:lnTo>
                <a:lnTo>
                  <a:pt x="156935" y="38253"/>
                </a:lnTo>
                <a:lnTo>
                  <a:pt x="158969" y="38710"/>
                </a:lnTo>
                <a:lnTo>
                  <a:pt x="160668" y="38710"/>
                </a:lnTo>
                <a:lnTo>
                  <a:pt x="160668" y="34545"/>
                </a:lnTo>
                <a:close/>
              </a:path>
              <a:path w="442595" h="439420">
                <a:moveTo>
                  <a:pt x="154941" y="37047"/>
                </a:moveTo>
                <a:lnTo>
                  <a:pt x="153724" y="37835"/>
                </a:lnTo>
                <a:lnTo>
                  <a:pt x="154941" y="37835"/>
                </a:lnTo>
                <a:lnTo>
                  <a:pt x="154941" y="37047"/>
                </a:lnTo>
                <a:close/>
              </a:path>
              <a:path w="442595" h="439420">
                <a:moveTo>
                  <a:pt x="236020" y="264226"/>
                </a:moveTo>
                <a:lnTo>
                  <a:pt x="230799" y="264226"/>
                </a:lnTo>
                <a:lnTo>
                  <a:pt x="230799" y="269953"/>
                </a:lnTo>
                <a:lnTo>
                  <a:pt x="236020" y="269953"/>
                </a:lnTo>
                <a:lnTo>
                  <a:pt x="236020" y="264226"/>
                </a:lnTo>
                <a:close/>
              </a:path>
              <a:path w="442595" h="439420">
                <a:moveTo>
                  <a:pt x="241391" y="273621"/>
                </a:moveTo>
                <a:lnTo>
                  <a:pt x="240592" y="274816"/>
                </a:lnTo>
                <a:lnTo>
                  <a:pt x="239356" y="275680"/>
                </a:lnTo>
                <a:lnTo>
                  <a:pt x="238126" y="276454"/>
                </a:lnTo>
                <a:lnTo>
                  <a:pt x="242597" y="276454"/>
                </a:lnTo>
                <a:lnTo>
                  <a:pt x="241772" y="274816"/>
                </a:lnTo>
                <a:lnTo>
                  <a:pt x="241391" y="273621"/>
                </a:lnTo>
                <a:close/>
              </a:path>
              <a:path w="442595" h="439420">
                <a:moveTo>
                  <a:pt x="248767" y="275997"/>
                </a:moveTo>
                <a:lnTo>
                  <a:pt x="248259" y="277675"/>
                </a:lnTo>
                <a:lnTo>
                  <a:pt x="246687" y="280112"/>
                </a:lnTo>
                <a:lnTo>
                  <a:pt x="248259" y="279706"/>
                </a:lnTo>
                <a:lnTo>
                  <a:pt x="249556" y="279313"/>
                </a:lnTo>
                <a:lnTo>
                  <a:pt x="250661" y="278892"/>
                </a:lnTo>
                <a:lnTo>
                  <a:pt x="250344" y="278081"/>
                </a:lnTo>
                <a:lnTo>
                  <a:pt x="249556" y="277318"/>
                </a:lnTo>
                <a:lnTo>
                  <a:pt x="248767" y="275997"/>
                </a:lnTo>
                <a:close/>
              </a:path>
              <a:path w="442595" h="439420">
                <a:moveTo>
                  <a:pt x="225083" y="275997"/>
                </a:moveTo>
                <a:lnTo>
                  <a:pt x="224194" y="276454"/>
                </a:lnTo>
                <a:lnTo>
                  <a:pt x="223827" y="276835"/>
                </a:lnTo>
                <a:lnTo>
                  <a:pt x="222646" y="277318"/>
                </a:lnTo>
                <a:lnTo>
                  <a:pt x="222279" y="278892"/>
                </a:lnTo>
                <a:lnTo>
                  <a:pt x="221792" y="280569"/>
                </a:lnTo>
                <a:lnTo>
                  <a:pt x="221415" y="281750"/>
                </a:lnTo>
                <a:lnTo>
                  <a:pt x="225083" y="281750"/>
                </a:lnTo>
                <a:lnTo>
                  <a:pt x="225083" y="275997"/>
                </a:lnTo>
                <a:close/>
              </a:path>
              <a:path w="442595" h="439420">
                <a:moveTo>
                  <a:pt x="244083" y="280112"/>
                </a:moveTo>
                <a:lnTo>
                  <a:pt x="243396" y="281750"/>
                </a:lnTo>
                <a:lnTo>
                  <a:pt x="242597" y="283046"/>
                </a:lnTo>
                <a:lnTo>
                  <a:pt x="241391" y="284137"/>
                </a:lnTo>
                <a:lnTo>
                  <a:pt x="243777" y="284137"/>
                </a:lnTo>
                <a:lnTo>
                  <a:pt x="245074" y="283860"/>
                </a:lnTo>
                <a:lnTo>
                  <a:pt x="245074" y="282600"/>
                </a:lnTo>
                <a:lnTo>
                  <a:pt x="244601" y="281318"/>
                </a:lnTo>
                <a:lnTo>
                  <a:pt x="244083" y="280112"/>
                </a:lnTo>
                <a:close/>
              </a:path>
              <a:path w="442595" h="439420">
                <a:moveTo>
                  <a:pt x="236020" y="283046"/>
                </a:moveTo>
                <a:lnTo>
                  <a:pt x="235217" y="283438"/>
                </a:lnTo>
                <a:lnTo>
                  <a:pt x="234101" y="283860"/>
                </a:lnTo>
                <a:lnTo>
                  <a:pt x="232820" y="283860"/>
                </a:lnTo>
                <a:lnTo>
                  <a:pt x="232820" y="285447"/>
                </a:lnTo>
                <a:lnTo>
                  <a:pt x="232437" y="287121"/>
                </a:lnTo>
                <a:lnTo>
                  <a:pt x="231980" y="288330"/>
                </a:lnTo>
                <a:lnTo>
                  <a:pt x="233629" y="287873"/>
                </a:lnTo>
                <a:lnTo>
                  <a:pt x="235217" y="287467"/>
                </a:lnTo>
                <a:lnTo>
                  <a:pt x="236909" y="286689"/>
                </a:lnTo>
                <a:lnTo>
                  <a:pt x="236909" y="285447"/>
                </a:lnTo>
                <a:lnTo>
                  <a:pt x="236513" y="284137"/>
                </a:lnTo>
                <a:lnTo>
                  <a:pt x="236020" y="283046"/>
                </a:lnTo>
                <a:close/>
              </a:path>
              <a:path w="442595" h="439420">
                <a:moveTo>
                  <a:pt x="218974" y="292392"/>
                </a:moveTo>
                <a:lnTo>
                  <a:pt x="215672" y="293968"/>
                </a:lnTo>
                <a:lnTo>
                  <a:pt x="213627" y="294817"/>
                </a:lnTo>
                <a:lnTo>
                  <a:pt x="215291" y="296863"/>
                </a:lnTo>
                <a:lnTo>
                  <a:pt x="217707" y="297219"/>
                </a:lnTo>
                <a:lnTo>
                  <a:pt x="218099" y="295606"/>
                </a:lnTo>
                <a:lnTo>
                  <a:pt x="218567" y="293968"/>
                </a:lnTo>
                <a:lnTo>
                  <a:pt x="218974" y="292392"/>
                </a:lnTo>
                <a:close/>
              </a:path>
              <a:path w="442595" h="439420">
                <a:moveTo>
                  <a:pt x="203926" y="414935"/>
                </a:moveTo>
                <a:lnTo>
                  <a:pt x="196114" y="414935"/>
                </a:lnTo>
                <a:lnTo>
                  <a:pt x="196114" y="417372"/>
                </a:lnTo>
                <a:lnTo>
                  <a:pt x="203926" y="417372"/>
                </a:lnTo>
                <a:lnTo>
                  <a:pt x="203926" y="414935"/>
                </a:lnTo>
                <a:close/>
              </a:path>
              <a:path w="442595" h="439420">
                <a:moveTo>
                  <a:pt x="185079" y="414935"/>
                </a:moveTo>
                <a:lnTo>
                  <a:pt x="172862" y="414935"/>
                </a:lnTo>
                <a:lnTo>
                  <a:pt x="172862" y="417372"/>
                </a:lnTo>
                <a:lnTo>
                  <a:pt x="185079" y="417372"/>
                </a:lnTo>
                <a:lnTo>
                  <a:pt x="185079" y="414935"/>
                </a:lnTo>
                <a:close/>
              </a:path>
              <a:path w="442595" h="439420">
                <a:moveTo>
                  <a:pt x="333961" y="416130"/>
                </a:moveTo>
                <a:lnTo>
                  <a:pt x="328616" y="416930"/>
                </a:lnTo>
                <a:lnTo>
                  <a:pt x="325757" y="416930"/>
                </a:lnTo>
                <a:lnTo>
                  <a:pt x="325757" y="421055"/>
                </a:lnTo>
                <a:lnTo>
                  <a:pt x="331053" y="421055"/>
                </a:lnTo>
                <a:lnTo>
                  <a:pt x="333123" y="420663"/>
                </a:lnTo>
                <a:lnTo>
                  <a:pt x="333529" y="419381"/>
                </a:lnTo>
                <a:lnTo>
                  <a:pt x="333961" y="417794"/>
                </a:lnTo>
                <a:lnTo>
                  <a:pt x="333961" y="416130"/>
                </a:lnTo>
                <a:close/>
              </a:path>
              <a:path w="442595" h="439420">
                <a:moveTo>
                  <a:pt x="360047" y="420245"/>
                </a:moveTo>
                <a:lnTo>
                  <a:pt x="344895" y="420245"/>
                </a:lnTo>
                <a:lnTo>
                  <a:pt x="345391" y="421883"/>
                </a:lnTo>
                <a:lnTo>
                  <a:pt x="345823" y="423471"/>
                </a:lnTo>
                <a:lnTo>
                  <a:pt x="345823" y="425145"/>
                </a:lnTo>
                <a:lnTo>
                  <a:pt x="358369" y="425502"/>
                </a:lnTo>
                <a:lnTo>
                  <a:pt x="360404" y="424270"/>
                </a:lnTo>
                <a:lnTo>
                  <a:pt x="360404" y="421883"/>
                </a:lnTo>
                <a:lnTo>
                  <a:pt x="360047" y="420245"/>
                </a:lnTo>
                <a:close/>
              </a:path>
              <a:path w="442595" h="439420">
                <a:moveTo>
                  <a:pt x="322125" y="420245"/>
                </a:moveTo>
                <a:lnTo>
                  <a:pt x="319317" y="421055"/>
                </a:lnTo>
                <a:lnTo>
                  <a:pt x="315991" y="421883"/>
                </a:lnTo>
                <a:lnTo>
                  <a:pt x="312740" y="422236"/>
                </a:lnTo>
                <a:lnTo>
                  <a:pt x="311851" y="424270"/>
                </a:lnTo>
                <a:lnTo>
                  <a:pt x="313564" y="426300"/>
                </a:lnTo>
                <a:lnTo>
                  <a:pt x="322924" y="425145"/>
                </a:lnTo>
                <a:lnTo>
                  <a:pt x="322924" y="423471"/>
                </a:lnTo>
                <a:lnTo>
                  <a:pt x="322416" y="421883"/>
                </a:lnTo>
                <a:lnTo>
                  <a:pt x="322125" y="420245"/>
                </a:lnTo>
                <a:close/>
              </a:path>
              <a:path w="442595" h="439420">
                <a:moveTo>
                  <a:pt x="203047" y="420245"/>
                </a:moveTo>
                <a:lnTo>
                  <a:pt x="197294" y="421055"/>
                </a:lnTo>
                <a:lnTo>
                  <a:pt x="194415" y="421055"/>
                </a:lnTo>
                <a:lnTo>
                  <a:pt x="194833" y="422658"/>
                </a:lnTo>
                <a:lnTo>
                  <a:pt x="195329" y="423903"/>
                </a:lnTo>
                <a:lnTo>
                  <a:pt x="195329" y="425145"/>
                </a:lnTo>
                <a:lnTo>
                  <a:pt x="198540" y="425502"/>
                </a:lnTo>
                <a:lnTo>
                  <a:pt x="203926" y="425502"/>
                </a:lnTo>
                <a:lnTo>
                  <a:pt x="203494" y="423903"/>
                </a:lnTo>
                <a:lnTo>
                  <a:pt x="203494" y="422236"/>
                </a:lnTo>
                <a:lnTo>
                  <a:pt x="203047" y="420245"/>
                </a:lnTo>
                <a:close/>
              </a:path>
              <a:path w="442595" h="439420">
                <a:moveTo>
                  <a:pt x="370627" y="428421"/>
                </a:moveTo>
                <a:lnTo>
                  <a:pt x="362423" y="428421"/>
                </a:lnTo>
                <a:lnTo>
                  <a:pt x="363283" y="429605"/>
                </a:lnTo>
                <a:lnTo>
                  <a:pt x="364097" y="430872"/>
                </a:lnTo>
                <a:lnTo>
                  <a:pt x="364478" y="431675"/>
                </a:lnTo>
                <a:lnTo>
                  <a:pt x="369799" y="431675"/>
                </a:lnTo>
                <a:lnTo>
                  <a:pt x="370206" y="430872"/>
                </a:lnTo>
                <a:lnTo>
                  <a:pt x="370627" y="429605"/>
                </a:lnTo>
                <a:lnTo>
                  <a:pt x="370627" y="428421"/>
                </a:lnTo>
                <a:close/>
              </a:path>
              <a:path w="442595" h="439420">
                <a:moveTo>
                  <a:pt x="349035" y="428421"/>
                </a:moveTo>
                <a:lnTo>
                  <a:pt x="346076" y="428727"/>
                </a:lnTo>
                <a:lnTo>
                  <a:pt x="343296" y="429199"/>
                </a:lnTo>
                <a:lnTo>
                  <a:pt x="340478" y="429199"/>
                </a:lnTo>
                <a:lnTo>
                  <a:pt x="340478" y="431675"/>
                </a:lnTo>
                <a:lnTo>
                  <a:pt x="345823" y="431675"/>
                </a:lnTo>
                <a:lnTo>
                  <a:pt x="351119" y="433223"/>
                </a:lnTo>
                <a:lnTo>
                  <a:pt x="349035" y="428421"/>
                </a:lnTo>
                <a:close/>
              </a:path>
              <a:path w="442595" h="439420">
                <a:moveTo>
                  <a:pt x="322125" y="428421"/>
                </a:moveTo>
                <a:lnTo>
                  <a:pt x="317985" y="428727"/>
                </a:lnTo>
                <a:lnTo>
                  <a:pt x="313921" y="429199"/>
                </a:lnTo>
                <a:lnTo>
                  <a:pt x="309449" y="429199"/>
                </a:lnTo>
                <a:lnTo>
                  <a:pt x="309449" y="430354"/>
                </a:lnTo>
                <a:lnTo>
                  <a:pt x="309043" y="431675"/>
                </a:lnTo>
                <a:lnTo>
                  <a:pt x="308690" y="432410"/>
                </a:lnTo>
                <a:lnTo>
                  <a:pt x="313121" y="432410"/>
                </a:lnTo>
                <a:lnTo>
                  <a:pt x="317196" y="431993"/>
                </a:lnTo>
                <a:lnTo>
                  <a:pt x="321221" y="431675"/>
                </a:lnTo>
                <a:lnTo>
                  <a:pt x="321743" y="430872"/>
                </a:lnTo>
                <a:lnTo>
                  <a:pt x="322125" y="429605"/>
                </a:lnTo>
                <a:lnTo>
                  <a:pt x="322125" y="428421"/>
                </a:lnTo>
                <a:close/>
              </a:path>
              <a:path w="442595" h="439420">
                <a:moveTo>
                  <a:pt x="193220" y="428421"/>
                </a:moveTo>
                <a:lnTo>
                  <a:pt x="191607" y="428727"/>
                </a:lnTo>
                <a:lnTo>
                  <a:pt x="189602" y="429199"/>
                </a:lnTo>
                <a:lnTo>
                  <a:pt x="187532" y="429199"/>
                </a:lnTo>
                <a:lnTo>
                  <a:pt x="187532" y="431675"/>
                </a:lnTo>
                <a:lnTo>
                  <a:pt x="190426" y="431993"/>
                </a:lnTo>
                <a:lnTo>
                  <a:pt x="193220" y="432410"/>
                </a:lnTo>
                <a:lnTo>
                  <a:pt x="196114" y="432410"/>
                </a:lnTo>
                <a:lnTo>
                  <a:pt x="196114" y="429605"/>
                </a:lnTo>
                <a:lnTo>
                  <a:pt x="194415" y="428727"/>
                </a:lnTo>
                <a:lnTo>
                  <a:pt x="193220" y="428421"/>
                </a:lnTo>
                <a:close/>
              </a:path>
              <a:path w="442595" h="439420">
                <a:moveTo>
                  <a:pt x="381194" y="432410"/>
                </a:moveTo>
                <a:lnTo>
                  <a:pt x="379159" y="432831"/>
                </a:lnTo>
                <a:lnTo>
                  <a:pt x="376697" y="433223"/>
                </a:lnTo>
                <a:lnTo>
                  <a:pt x="374663" y="433223"/>
                </a:lnTo>
                <a:lnTo>
                  <a:pt x="374285" y="435305"/>
                </a:lnTo>
                <a:lnTo>
                  <a:pt x="375516" y="437273"/>
                </a:lnTo>
                <a:lnTo>
                  <a:pt x="381610" y="437273"/>
                </a:lnTo>
                <a:lnTo>
                  <a:pt x="386107" y="435305"/>
                </a:lnTo>
                <a:lnTo>
                  <a:pt x="384530" y="434455"/>
                </a:lnTo>
                <a:lnTo>
                  <a:pt x="382842" y="433641"/>
                </a:lnTo>
                <a:lnTo>
                  <a:pt x="381194" y="432410"/>
                </a:lnTo>
                <a:close/>
              </a:path>
              <a:path w="442595" h="439420">
                <a:moveTo>
                  <a:pt x="340870" y="433641"/>
                </a:moveTo>
                <a:lnTo>
                  <a:pt x="337605" y="434063"/>
                </a:lnTo>
                <a:lnTo>
                  <a:pt x="334303" y="434455"/>
                </a:lnTo>
                <a:lnTo>
                  <a:pt x="331470" y="434861"/>
                </a:lnTo>
                <a:lnTo>
                  <a:pt x="331470" y="437273"/>
                </a:lnTo>
                <a:lnTo>
                  <a:pt x="337197" y="437273"/>
                </a:lnTo>
                <a:lnTo>
                  <a:pt x="340020" y="436920"/>
                </a:lnTo>
                <a:lnTo>
                  <a:pt x="340478" y="436143"/>
                </a:lnTo>
                <a:lnTo>
                  <a:pt x="340870" y="434861"/>
                </a:lnTo>
                <a:lnTo>
                  <a:pt x="340870" y="433641"/>
                </a:lnTo>
                <a:close/>
              </a:path>
              <a:path w="442595" h="439420">
                <a:moveTo>
                  <a:pt x="300470" y="433655"/>
                </a:moveTo>
                <a:lnTo>
                  <a:pt x="295175" y="433655"/>
                </a:lnTo>
                <a:lnTo>
                  <a:pt x="295175" y="437720"/>
                </a:lnTo>
                <a:lnTo>
                  <a:pt x="300470" y="437720"/>
                </a:lnTo>
                <a:lnTo>
                  <a:pt x="300470" y="433655"/>
                </a:lnTo>
                <a:close/>
              </a:path>
              <a:path w="442595" h="439420">
                <a:moveTo>
                  <a:pt x="271134" y="433641"/>
                </a:moveTo>
                <a:lnTo>
                  <a:pt x="262599" y="434861"/>
                </a:lnTo>
                <a:lnTo>
                  <a:pt x="262599" y="437273"/>
                </a:lnTo>
                <a:lnTo>
                  <a:pt x="271515" y="437273"/>
                </a:lnTo>
                <a:lnTo>
                  <a:pt x="271515" y="434861"/>
                </a:lnTo>
                <a:lnTo>
                  <a:pt x="271134" y="433641"/>
                </a:lnTo>
                <a:close/>
              </a:path>
              <a:path w="442595" h="439420">
                <a:moveTo>
                  <a:pt x="220144" y="433641"/>
                </a:moveTo>
                <a:lnTo>
                  <a:pt x="216979" y="434063"/>
                </a:lnTo>
                <a:lnTo>
                  <a:pt x="210417" y="434861"/>
                </a:lnTo>
                <a:lnTo>
                  <a:pt x="210035" y="436143"/>
                </a:lnTo>
                <a:lnTo>
                  <a:pt x="209603" y="436920"/>
                </a:lnTo>
                <a:lnTo>
                  <a:pt x="209081" y="437720"/>
                </a:lnTo>
                <a:lnTo>
                  <a:pt x="220144" y="437720"/>
                </a:lnTo>
                <a:lnTo>
                  <a:pt x="220144" y="433641"/>
                </a:lnTo>
                <a:close/>
              </a:path>
              <a:path w="442595" h="439420">
                <a:moveTo>
                  <a:pt x="182639" y="433641"/>
                </a:moveTo>
                <a:lnTo>
                  <a:pt x="174106" y="434861"/>
                </a:lnTo>
                <a:lnTo>
                  <a:pt x="174106" y="438544"/>
                </a:lnTo>
                <a:lnTo>
                  <a:pt x="181066" y="438951"/>
                </a:lnTo>
                <a:lnTo>
                  <a:pt x="183097" y="437720"/>
                </a:lnTo>
                <a:lnTo>
                  <a:pt x="182975" y="434861"/>
                </a:lnTo>
                <a:lnTo>
                  <a:pt x="182639" y="433641"/>
                </a:lnTo>
                <a:close/>
              </a:path>
              <a:path w="442595" h="439420">
                <a:moveTo>
                  <a:pt x="217285" y="322098"/>
                </a:moveTo>
                <a:lnTo>
                  <a:pt x="216551" y="322948"/>
                </a:lnTo>
                <a:lnTo>
                  <a:pt x="215672" y="322948"/>
                </a:lnTo>
                <a:lnTo>
                  <a:pt x="216551" y="327380"/>
                </a:lnTo>
                <a:lnTo>
                  <a:pt x="216979" y="329399"/>
                </a:lnTo>
                <a:lnTo>
                  <a:pt x="220993" y="330188"/>
                </a:lnTo>
                <a:lnTo>
                  <a:pt x="223064" y="330188"/>
                </a:lnTo>
                <a:lnTo>
                  <a:pt x="220993" y="325324"/>
                </a:lnTo>
                <a:lnTo>
                  <a:pt x="217285" y="322098"/>
                </a:lnTo>
                <a:close/>
              </a:path>
              <a:path w="442595" h="439420">
                <a:moveTo>
                  <a:pt x="257303" y="331434"/>
                </a:moveTo>
                <a:lnTo>
                  <a:pt x="256021" y="331851"/>
                </a:lnTo>
                <a:lnTo>
                  <a:pt x="254444" y="332221"/>
                </a:lnTo>
                <a:lnTo>
                  <a:pt x="252807" y="332221"/>
                </a:lnTo>
                <a:lnTo>
                  <a:pt x="252689" y="334317"/>
                </a:lnTo>
                <a:lnTo>
                  <a:pt x="251983" y="336679"/>
                </a:lnTo>
                <a:lnTo>
                  <a:pt x="254002" y="336336"/>
                </a:lnTo>
                <a:lnTo>
                  <a:pt x="256021" y="335916"/>
                </a:lnTo>
                <a:lnTo>
                  <a:pt x="258066" y="335559"/>
                </a:lnTo>
                <a:lnTo>
                  <a:pt x="258066" y="334317"/>
                </a:lnTo>
                <a:lnTo>
                  <a:pt x="257620" y="333057"/>
                </a:lnTo>
                <a:lnTo>
                  <a:pt x="257303" y="331434"/>
                </a:lnTo>
                <a:close/>
              </a:path>
              <a:path w="442595" h="439420">
                <a:moveTo>
                  <a:pt x="267070" y="364871"/>
                </a:moveTo>
                <a:lnTo>
                  <a:pt x="264226" y="366066"/>
                </a:lnTo>
                <a:lnTo>
                  <a:pt x="261357" y="367311"/>
                </a:lnTo>
                <a:lnTo>
                  <a:pt x="258066" y="368503"/>
                </a:lnTo>
                <a:lnTo>
                  <a:pt x="257620" y="369723"/>
                </a:lnTo>
                <a:lnTo>
                  <a:pt x="257303" y="370954"/>
                </a:lnTo>
                <a:lnTo>
                  <a:pt x="256896" y="372135"/>
                </a:lnTo>
                <a:lnTo>
                  <a:pt x="265014" y="378716"/>
                </a:lnTo>
                <a:lnTo>
                  <a:pt x="267844" y="378716"/>
                </a:lnTo>
                <a:lnTo>
                  <a:pt x="269953" y="375425"/>
                </a:lnTo>
                <a:lnTo>
                  <a:pt x="270742" y="372135"/>
                </a:lnTo>
                <a:lnTo>
                  <a:pt x="267070" y="364871"/>
                </a:lnTo>
                <a:close/>
              </a:path>
              <a:path w="442595" h="439420">
                <a:moveTo>
                  <a:pt x="181066" y="238582"/>
                </a:moveTo>
                <a:lnTo>
                  <a:pt x="176961" y="238582"/>
                </a:lnTo>
                <a:lnTo>
                  <a:pt x="176961" y="243942"/>
                </a:lnTo>
                <a:lnTo>
                  <a:pt x="178197" y="243942"/>
                </a:lnTo>
                <a:lnTo>
                  <a:pt x="179402" y="243511"/>
                </a:lnTo>
                <a:lnTo>
                  <a:pt x="180162" y="243093"/>
                </a:lnTo>
                <a:lnTo>
                  <a:pt x="180644" y="241872"/>
                </a:lnTo>
                <a:lnTo>
                  <a:pt x="181066" y="240235"/>
                </a:lnTo>
                <a:lnTo>
                  <a:pt x="181066" y="238582"/>
                </a:lnTo>
                <a:close/>
              </a:path>
              <a:path w="442595" h="439420">
                <a:moveTo>
                  <a:pt x="185079" y="229579"/>
                </a:moveTo>
                <a:lnTo>
                  <a:pt x="183935" y="231688"/>
                </a:lnTo>
                <a:lnTo>
                  <a:pt x="182639" y="233362"/>
                </a:lnTo>
                <a:lnTo>
                  <a:pt x="181066" y="234965"/>
                </a:lnTo>
                <a:lnTo>
                  <a:pt x="182222" y="234965"/>
                </a:lnTo>
                <a:lnTo>
                  <a:pt x="183542" y="234557"/>
                </a:lnTo>
                <a:lnTo>
                  <a:pt x="184292" y="234111"/>
                </a:lnTo>
                <a:lnTo>
                  <a:pt x="184673" y="232879"/>
                </a:lnTo>
                <a:lnTo>
                  <a:pt x="184976" y="231688"/>
                </a:lnTo>
                <a:lnTo>
                  <a:pt x="185079" y="229579"/>
                </a:lnTo>
                <a:close/>
              </a:path>
              <a:path w="442595" h="439420">
                <a:moveTo>
                  <a:pt x="194833" y="238582"/>
                </a:moveTo>
                <a:lnTo>
                  <a:pt x="192863" y="239447"/>
                </a:lnTo>
                <a:lnTo>
                  <a:pt x="189602" y="241872"/>
                </a:lnTo>
                <a:lnTo>
                  <a:pt x="188014" y="246776"/>
                </a:lnTo>
                <a:lnTo>
                  <a:pt x="189602" y="246776"/>
                </a:lnTo>
                <a:lnTo>
                  <a:pt x="194833" y="238582"/>
                </a:lnTo>
                <a:close/>
              </a:path>
              <a:path w="442595" h="439420">
                <a:moveTo>
                  <a:pt x="206744" y="228384"/>
                </a:moveTo>
                <a:lnTo>
                  <a:pt x="203494" y="229312"/>
                </a:lnTo>
                <a:lnTo>
                  <a:pt x="199786" y="230493"/>
                </a:lnTo>
                <a:lnTo>
                  <a:pt x="195681" y="231688"/>
                </a:lnTo>
                <a:lnTo>
                  <a:pt x="195681" y="234111"/>
                </a:lnTo>
                <a:lnTo>
                  <a:pt x="203494" y="234111"/>
                </a:lnTo>
                <a:lnTo>
                  <a:pt x="203494" y="233733"/>
                </a:lnTo>
                <a:lnTo>
                  <a:pt x="206744" y="228384"/>
                </a:lnTo>
                <a:close/>
              </a:path>
              <a:path w="442595" h="439420">
                <a:moveTo>
                  <a:pt x="207976" y="246776"/>
                </a:moveTo>
                <a:lnTo>
                  <a:pt x="203047" y="246776"/>
                </a:lnTo>
                <a:lnTo>
                  <a:pt x="203047" y="249554"/>
                </a:lnTo>
                <a:lnTo>
                  <a:pt x="207976" y="249554"/>
                </a:lnTo>
                <a:lnTo>
                  <a:pt x="207976" y="246776"/>
                </a:lnTo>
                <a:close/>
              </a:path>
              <a:path w="442595" h="439420">
                <a:moveTo>
                  <a:pt x="257303" y="241426"/>
                </a:moveTo>
                <a:lnTo>
                  <a:pt x="256021" y="241872"/>
                </a:lnTo>
                <a:lnTo>
                  <a:pt x="254444" y="242265"/>
                </a:lnTo>
                <a:lnTo>
                  <a:pt x="252807" y="242265"/>
                </a:lnTo>
                <a:lnTo>
                  <a:pt x="252807" y="243942"/>
                </a:lnTo>
                <a:lnTo>
                  <a:pt x="252313" y="245504"/>
                </a:lnTo>
                <a:lnTo>
                  <a:pt x="251983" y="246776"/>
                </a:lnTo>
                <a:lnTo>
                  <a:pt x="253645" y="246776"/>
                </a:lnTo>
                <a:lnTo>
                  <a:pt x="255207" y="246369"/>
                </a:lnTo>
                <a:lnTo>
                  <a:pt x="256504" y="245897"/>
                </a:lnTo>
                <a:lnTo>
                  <a:pt x="256896" y="244706"/>
                </a:lnTo>
                <a:lnTo>
                  <a:pt x="257303" y="243093"/>
                </a:lnTo>
                <a:lnTo>
                  <a:pt x="257303" y="241426"/>
                </a:lnTo>
                <a:close/>
              </a:path>
              <a:path w="442595" h="439420">
                <a:moveTo>
                  <a:pt x="221415" y="242647"/>
                </a:moveTo>
                <a:lnTo>
                  <a:pt x="217285" y="242647"/>
                </a:lnTo>
                <a:lnTo>
                  <a:pt x="217285" y="246776"/>
                </a:lnTo>
                <a:lnTo>
                  <a:pt x="221415" y="246776"/>
                </a:lnTo>
                <a:lnTo>
                  <a:pt x="221415" y="242647"/>
                </a:lnTo>
                <a:close/>
              </a:path>
              <a:path w="442595" h="439420">
                <a:moveTo>
                  <a:pt x="337045" y="153075"/>
                </a:moveTo>
                <a:lnTo>
                  <a:pt x="336363" y="153075"/>
                </a:lnTo>
                <a:lnTo>
                  <a:pt x="335931" y="155512"/>
                </a:lnTo>
                <a:lnTo>
                  <a:pt x="337045" y="153075"/>
                </a:lnTo>
                <a:close/>
              </a:path>
              <a:path w="442595" h="439420">
                <a:moveTo>
                  <a:pt x="336795" y="149021"/>
                </a:moveTo>
                <a:lnTo>
                  <a:pt x="335931" y="149404"/>
                </a:lnTo>
                <a:lnTo>
                  <a:pt x="334811" y="149849"/>
                </a:lnTo>
                <a:lnTo>
                  <a:pt x="333529" y="149849"/>
                </a:lnTo>
                <a:lnTo>
                  <a:pt x="333123" y="151397"/>
                </a:lnTo>
                <a:lnTo>
                  <a:pt x="332348" y="153075"/>
                </a:lnTo>
                <a:lnTo>
                  <a:pt x="331852" y="154343"/>
                </a:lnTo>
                <a:lnTo>
                  <a:pt x="336363" y="153075"/>
                </a:lnTo>
                <a:lnTo>
                  <a:pt x="337045" y="153075"/>
                </a:lnTo>
                <a:lnTo>
                  <a:pt x="337976" y="151041"/>
                </a:lnTo>
                <a:lnTo>
                  <a:pt x="337605" y="150685"/>
                </a:lnTo>
                <a:lnTo>
                  <a:pt x="336795" y="149021"/>
                </a:lnTo>
                <a:close/>
              </a:path>
              <a:path w="442595" h="439420">
                <a:moveTo>
                  <a:pt x="441976" y="237365"/>
                </a:moveTo>
                <a:lnTo>
                  <a:pt x="441137" y="237808"/>
                </a:lnTo>
                <a:lnTo>
                  <a:pt x="440259" y="238175"/>
                </a:lnTo>
                <a:lnTo>
                  <a:pt x="439143" y="238582"/>
                </a:lnTo>
                <a:lnTo>
                  <a:pt x="438750" y="240235"/>
                </a:lnTo>
                <a:lnTo>
                  <a:pt x="438228" y="241426"/>
                </a:lnTo>
                <a:lnTo>
                  <a:pt x="437861" y="242647"/>
                </a:lnTo>
                <a:lnTo>
                  <a:pt x="441976" y="242647"/>
                </a:lnTo>
                <a:lnTo>
                  <a:pt x="441976" y="237365"/>
                </a:lnTo>
                <a:close/>
              </a:path>
              <a:path w="442595" h="439420">
                <a:moveTo>
                  <a:pt x="433731" y="237365"/>
                </a:moveTo>
                <a:lnTo>
                  <a:pt x="430938" y="237365"/>
                </a:lnTo>
                <a:lnTo>
                  <a:pt x="431396" y="239064"/>
                </a:lnTo>
                <a:lnTo>
                  <a:pt x="431777" y="240235"/>
                </a:lnTo>
                <a:lnTo>
                  <a:pt x="431777" y="241426"/>
                </a:lnTo>
                <a:lnTo>
                  <a:pt x="432591" y="240235"/>
                </a:lnTo>
                <a:lnTo>
                  <a:pt x="433350" y="239064"/>
                </a:lnTo>
                <a:lnTo>
                  <a:pt x="433731" y="237365"/>
                </a:lnTo>
                <a:close/>
              </a:path>
              <a:path w="442595" h="439420">
                <a:moveTo>
                  <a:pt x="369417" y="208051"/>
                </a:moveTo>
                <a:lnTo>
                  <a:pt x="365353" y="208051"/>
                </a:lnTo>
                <a:lnTo>
                  <a:pt x="365353" y="213793"/>
                </a:lnTo>
                <a:lnTo>
                  <a:pt x="366523" y="213349"/>
                </a:lnTo>
                <a:lnTo>
                  <a:pt x="367794" y="212994"/>
                </a:lnTo>
                <a:lnTo>
                  <a:pt x="368658" y="212572"/>
                </a:lnTo>
                <a:lnTo>
                  <a:pt x="369011" y="211316"/>
                </a:lnTo>
                <a:lnTo>
                  <a:pt x="369417" y="209652"/>
                </a:lnTo>
                <a:lnTo>
                  <a:pt x="369417" y="208051"/>
                </a:lnTo>
                <a:close/>
              </a:path>
              <a:path w="442595" h="439420">
                <a:moveTo>
                  <a:pt x="163487" y="223102"/>
                </a:moveTo>
                <a:lnTo>
                  <a:pt x="159804" y="223102"/>
                </a:lnTo>
                <a:lnTo>
                  <a:pt x="159804" y="225997"/>
                </a:lnTo>
                <a:lnTo>
                  <a:pt x="162713" y="224779"/>
                </a:lnTo>
                <a:lnTo>
                  <a:pt x="163487" y="223102"/>
                </a:lnTo>
                <a:close/>
              </a:path>
              <a:path w="442595" h="439420">
                <a:moveTo>
                  <a:pt x="189155" y="141288"/>
                </a:moveTo>
                <a:lnTo>
                  <a:pt x="185079" y="141288"/>
                </a:lnTo>
                <a:lnTo>
                  <a:pt x="185079" y="146178"/>
                </a:lnTo>
                <a:lnTo>
                  <a:pt x="190883" y="146178"/>
                </a:lnTo>
                <a:lnTo>
                  <a:pt x="190426" y="144565"/>
                </a:lnTo>
                <a:lnTo>
                  <a:pt x="190033" y="142901"/>
                </a:lnTo>
                <a:lnTo>
                  <a:pt x="189155" y="141288"/>
                </a:lnTo>
                <a:close/>
              </a:path>
              <a:path w="442595" h="439420">
                <a:moveTo>
                  <a:pt x="186717" y="116852"/>
                </a:moveTo>
                <a:lnTo>
                  <a:pt x="182639" y="116852"/>
                </a:lnTo>
                <a:lnTo>
                  <a:pt x="182639" y="119228"/>
                </a:lnTo>
                <a:lnTo>
                  <a:pt x="184292" y="118479"/>
                </a:lnTo>
                <a:lnTo>
                  <a:pt x="185497" y="117690"/>
                </a:lnTo>
                <a:lnTo>
                  <a:pt x="186717" y="116852"/>
                </a:lnTo>
                <a:close/>
              </a:path>
              <a:path w="442595" h="439420">
                <a:moveTo>
                  <a:pt x="175680" y="105843"/>
                </a:moveTo>
                <a:lnTo>
                  <a:pt x="173711" y="106286"/>
                </a:lnTo>
                <a:lnTo>
                  <a:pt x="171259" y="106682"/>
                </a:lnTo>
                <a:lnTo>
                  <a:pt x="168822" y="107125"/>
                </a:lnTo>
                <a:lnTo>
                  <a:pt x="169214" y="108256"/>
                </a:lnTo>
                <a:lnTo>
                  <a:pt x="169978" y="110732"/>
                </a:lnTo>
                <a:lnTo>
                  <a:pt x="174867" y="110732"/>
                </a:lnTo>
                <a:lnTo>
                  <a:pt x="175680" y="109893"/>
                </a:lnTo>
                <a:lnTo>
                  <a:pt x="176584" y="109094"/>
                </a:lnTo>
                <a:lnTo>
                  <a:pt x="176961" y="107899"/>
                </a:lnTo>
                <a:lnTo>
                  <a:pt x="176584" y="107481"/>
                </a:lnTo>
                <a:lnTo>
                  <a:pt x="176188" y="106682"/>
                </a:lnTo>
                <a:lnTo>
                  <a:pt x="175680" y="105843"/>
                </a:lnTo>
                <a:close/>
              </a:path>
              <a:path w="442595" h="439420">
                <a:moveTo>
                  <a:pt x="188014" y="96826"/>
                </a:moveTo>
                <a:lnTo>
                  <a:pt x="183097" y="97729"/>
                </a:lnTo>
                <a:lnTo>
                  <a:pt x="179402" y="100140"/>
                </a:lnTo>
                <a:lnTo>
                  <a:pt x="179402" y="107125"/>
                </a:lnTo>
                <a:lnTo>
                  <a:pt x="181458" y="108713"/>
                </a:lnTo>
                <a:lnTo>
                  <a:pt x="184292" y="110732"/>
                </a:lnTo>
                <a:lnTo>
                  <a:pt x="185497" y="106286"/>
                </a:lnTo>
                <a:lnTo>
                  <a:pt x="186717" y="101398"/>
                </a:lnTo>
                <a:lnTo>
                  <a:pt x="188014" y="96826"/>
                </a:lnTo>
                <a:close/>
              </a:path>
              <a:path w="442595" h="439420">
                <a:moveTo>
                  <a:pt x="331852" y="0"/>
                </a:moveTo>
                <a:lnTo>
                  <a:pt x="329008" y="0"/>
                </a:lnTo>
                <a:lnTo>
                  <a:pt x="329008" y="4038"/>
                </a:lnTo>
                <a:lnTo>
                  <a:pt x="331852" y="4038"/>
                </a:lnTo>
                <a:lnTo>
                  <a:pt x="331852" y="0"/>
                </a:lnTo>
                <a:close/>
              </a:path>
              <a:path w="442595" h="439420">
                <a:moveTo>
                  <a:pt x="335574" y="28054"/>
                </a:moveTo>
                <a:lnTo>
                  <a:pt x="331852" y="28054"/>
                </a:lnTo>
                <a:lnTo>
                  <a:pt x="331852" y="32144"/>
                </a:lnTo>
                <a:lnTo>
                  <a:pt x="334303" y="30952"/>
                </a:lnTo>
                <a:lnTo>
                  <a:pt x="335574" y="28054"/>
                </a:lnTo>
                <a:close/>
              </a:path>
              <a:path w="442595" h="439420">
                <a:moveTo>
                  <a:pt x="335574" y="18313"/>
                </a:moveTo>
                <a:lnTo>
                  <a:pt x="333529" y="19102"/>
                </a:lnTo>
                <a:lnTo>
                  <a:pt x="327395" y="20739"/>
                </a:lnTo>
                <a:lnTo>
                  <a:pt x="327395" y="26085"/>
                </a:lnTo>
                <a:lnTo>
                  <a:pt x="333123" y="26085"/>
                </a:lnTo>
                <a:lnTo>
                  <a:pt x="335931" y="23980"/>
                </a:lnTo>
                <a:lnTo>
                  <a:pt x="335931" y="20281"/>
                </a:lnTo>
                <a:lnTo>
                  <a:pt x="335574" y="18313"/>
                </a:lnTo>
                <a:close/>
              </a:path>
              <a:path w="442595" h="439420">
                <a:moveTo>
                  <a:pt x="303419" y="49672"/>
                </a:moveTo>
                <a:lnTo>
                  <a:pt x="299250" y="49672"/>
                </a:lnTo>
                <a:lnTo>
                  <a:pt x="299250" y="52542"/>
                </a:lnTo>
                <a:lnTo>
                  <a:pt x="303419" y="52542"/>
                </a:lnTo>
                <a:lnTo>
                  <a:pt x="303419" y="49672"/>
                </a:lnTo>
                <a:close/>
              </a:path>
              <a:path w="442595" h="439420">
                <a:moveTo>
                  <a:pt x="296482" y="100597"/>
                </a:moveTo>
                <a:lnTo>
                  <a:pt x="292291" y="100597"/>
                </a:lnTo>
                <a:lnTo>
                  <a:pt x="292713" y="102196"/>
                </a:lnTo>
                <a:lnTo>
                  <a:pt x="293206" y="103874"/>
                </a:lnTo>
                <a:lnTo>
                  <a:pt x="293206" y="105004"/>
                </a:lnTo>
                <a:lnTo>
                  <a:pt x="298084" y="105411"/>
                </a:lnTo>
                <a:lnTo>
                  <a:pt x="299250" y="107899"/>
                </a:lnTo>
                <a:lnTo>
                  <a:pt x="303419" y="108713"/>
                </a:lnTo>
                <a:lnTo>
                  <a:pt x="302122" y="105411"/>
                </a:lnTo>
                <a:lnTo>
                  <a:pt x="303419" y="103874"/>
                </a:lnTo>
                <a:lnTo>
                  <a:pt x="296482" y="100597"/>
                </a:lnTo>
                <a:close/>
              </a:path>
              <a:path w="442595" h="439420">
                <a:moveTo>
                  <a:pt x="295189" y="116852"/>
                </a:moveTo>
                <a:lnTo>
                  <a:pt x="291061" y="116852"/>
                </a:lnTo>
                <a:lnTo>
                  <a:pt x="291061" y="120881"/>
                </a:lnTo>
                <a:lnTo>
                  <a:pt x="295189" y="120881"/>
                </a:lnTo>
                <a:lnTo>
                  <a:pt x="295189" y="116852"/>
                </a:lnTo>
                <a:close/>
              </a:path>
              <a:path w="442595" h="439420">
                <a:moveTo>
                  <a:pt x="198987" y="115253"/>
                </a:moveTo>
                <a:lnTo>
                  <a:pt x="194833" y="115253"/>
                </a:lnTo>
                <a:lnTo>
                  <a:pt x="194833" y="118098"/>
                </a:lnTo>
                <a:lnTo>
                  <a:pt x="198987" y="118098"/>
                </a:lnTo>
                <a:lnTo>
                  <a:pt x="198987" y="115253"/>
                </a:lnTo>
                <a:close/>
              </a:path>
              <a:path w="442595" h="439420">
                <a:moveTo>
                  <a:pt x="194833" y="76532"/>
                </a:moveTo>
                <a:lnTo>
                  <a:pt x="192863" y="77345"/>
                </a:lnTo>
                <a:lnTo>
                  <a:pt x="192863" y="79794"/>
                </a:lnTo>
                <a:lnTo>
                  <a:pt x="195329" y="80657"/>
                </a:lnTo>
                <a:lnTo>
                  <a:pt x="196114" y="80657"/>
                </a:lnTo>
                <a:lnTo>
                  <a:pt x="195681" y="79376"/>
                </a:lnTo>
                <a:lnTo>
                  <a:pt x="194833" y="76532"/>
                </a:lnTo>
                <a:close/>
              </a:path>
              <a:path w="442595" h="439420">
                <a:moveTo>
                  <a:pt x="200167" y="61470"/>
                </a:moveTo>
                <a:lnTo>
                  <a:pt x="196114" y="61470"/>
                </a:lnTo>
                <a:lnTo>
                  <a:pt x="196114" y="64314"/>
                </a:lnTo>
                <a:lnTo>
                  <a:pt x="200167" y="64314"/>
                </a:lnTo>
                <a:lnTo>
                  <a:pt x="200167" y="61470"/>
                </a:lnTo>
                <a:close/>
              </a:path>
              <a:path w="442595" h="439420">
                <a:moveTo>
                  <a:pt x="185079" y="64314"/>
                </a:moveTo>
                <a:lnTo>
                  <a:pt x="184292" y="64785"/>
                </a:lnTo>
                <a:lnTo>
                  <a:pt x="183097" y="65163"/>
                </a:lnTo>
                <a:lnTo>
                  <a:pt x="181839" y="65520"/>
                </a:lnTo>
                <a:lnTo>
                  <a:pt x="182639" y="65940"/>
                </a:lnTo>
                <a:lnTo>
                  <a:pt x="183542" y="66372"/>
                </a:lnTo>
                <a:lnTo>
                  <a:pt x="184292" y="66372"/>
                </a:lnTo>
                <a:lnTo>
                  <a:pt x="184673" y="65940"/>
                </a:lnTo>
                <a:lnTo>
                  <a:pt x="185079" y="65163"/>
                </a:lnTo>
                <a:lnTo>
                  <a:pt x="185079" y="64314"/>
                </a:lnTo>
                <a:close/>
              </a:path>
              <a:path w="442595" h="439420">
                <a:moveTo>
                  <a:pt x="193220" y="72467"/>
                </a:moveTo>
                <a:lnTo>
                  <a:pt x="192406" y="72835"/>
                </a:lnTo>
                <a:lnTo>
                  <a:pt x="191225" y="73281"/>
                </a:lnTo>
                <a:lnTo>
                  <a:pt x="190033" y="73673"/>
                </a:lnTo>
                <a:lnTo>
                  <a:pt x="190883" y="74066"/>
                </a:lnTo>
                <a:lnTo>
                  <a:pt x="191607" y="74488"/>
                </a:lnTo>
                <a:lnTo>
                  <a:pt x="192406" y="74488"/>
                </a:lnTo>
                <a:lnTo>
                  <a:pt x="192863" y="74066"/>
                </a:lnTo>
                <a:lnTo>
                  <a:pt x="193220" y="73281"/>
                </a:lnTo>
                <a:lnTo>
                  <a:pt x="193220" y="72467"/>
                </a:lnTo>
                <a:close/>
              </a:path>
              <a:path w="442595" h="439420">
                <a:moveTo>
                  <a:pt x="246687" y="12207"/>
                </a:moveTo>
                <a:lnTo>
                  <a:pt x="244083" y="13007"/>
                </a:lnTo>
                <a:lnTo>
                  <a:pt x="243777" y="14655"/>
                </a:lnTo>
                <a:lnTo>
                  <a:pt x="245074" y="15062"/>
                </a:lnTo>
                <a:lnTo>
                  <a:pt x="245847" y="15458"/>
                </a:lnTo>
                <a:lnTo>
                  <a:pt x="246687" y="15825"/>
                </a:lnTo>
                <a:lnTo>
                  <a:pt x="246687" y="12207"/>
                </a:lnTo>
                <a:close/>
              </a:path>
              <a:path w="442595" h="439420">
                <a:moveTo>
                  <a:pt x="284584" y="23980"/>
                </a:moveTo>
                <a:lnTo>
                  <a:pt x="283745" y="24396"/>
                </a:lnTo>
                <a:lnTo>
                  <a:pt x="282500" y="24829"/>
                </a:lnTo>
                <a:lnTo>
                  <a:pt x="281358" y="24829"/>
                </a:lnTo>
                <a:lnTo>
                  <a:pt x="281358" y="26085"/>
                </a:lnTo>
                <a:lnTo>
                  <a:pt x="280861" y="27280"/>
                </a:lnTo>
                <a:lnTo>
                  <a:pt x="280504" y="28054"/>
                </a:lnTo>
                <a:lnTo>
                  <a:pt x="282172" y="28054"/>
                </a:lnTo>
                <a:lnTo>
                  <a:pt x="285358" y="27280"/>
                </a:lnTo>
                <a:lnTo>
                  <a:pt x="285246" y="26085"/>
                </a:lnTo>
                <a:lnTo>
                  <a:pt x="284584" y="23980"/>
                </a:lnTo>
                <a:close/>
              </a:path>
              <a:path w="442595" h="439420">
                <a:moveTo>
                  <a:pt x="148349" y="191390"/>
                </a:moveTo>
                <a:lnTo>
                  <a:pt x="147157" y="191390"/>
                </a:lnTo>
                <a:lnTo>
                  <a:pt x="147157" y="192585"/>
                </a:lnTo>
                <a:lnTo>
                  <a:pt x="146776" y="193852"/>
                </a:lnTo>
                <a:lnTo>
                  <a:pt x="146444" y="194604"/>
                </a:lnTo>
                <a:lnTo>
                  <a:pt x="147157" y="194604"/>
                </a:lnTo>
                <a:lnTo>
                  <a:pt x="147996" y="194198"/>
                </a:lnTo>
                <a:lnTo>
                  <a:pt x="148349" y="193852"/>
                </a:lnTo>
                <a:lnTo>
                  <a:pt x="148349" y="191390"/>
                </a:lnTo>
                <a:close/>
              </a:path>
              <a:path w="442595" h="439420">
                <a:moveTo>
                  <a:pt x="150498" y="190552"/>
                </a:moveTo>
                <a:lnTo>
                  <a:pt x="150027" y="190972"/>
                </a:lnTo>
                <a:lnTo>
                  <a:pt x="149264" y="191390"/>
                </a:lnTo>
                <a:lnTo>
                  <a:pt x="148349" y="191390"/>
                </a:lnTo>
                <a:lnTo>
                  <a:pt x="148349" y="193852"/>
                </a:lnTo>
                <a:lnTo>
                  <a:pt x="149264" y="193384"/>
                </a:lnTo>
                <a:lnTo>
                  <a:pt x="149684" y="192585"/>
                </a:lnTo>
                <a:lnTo>
                  <a:pt x="150498" y="190552"/>
                </a:lnTo>
                <a:close/>
              </a:path>
              <a:path w="442595" h="439420">
                <a:moveTo>
                  <a:pt x="148349" y="60707"/>
                </a:moveTo>
                <a:lnTo>
                  <a:pt x="147626" y="61113"/>
                </a:lnTo>
                <a:lnTo>
                  <a:pt x="145977" y="61113"/>
                </a:lnTo>
                <a:lnTo>
                  <a:pt x="145977" y="64785"/>
                </a:lnTo>
                <a:lnTo>
                  <a:pt x="146776" y="65163"/>
                </a:lnTo>
                <a:lnTo>
                  <a:pt x="147626" y="65163"/>
                </a:lnTo>
                <a:lnTo>
                  <a:pt x="148349" y="65520"/>
                </a:lnTo>
                <a:lnTo>
                  <a:pt x="148349" y="60707"/>
                </a:lnTo>
                <a:close/>
              </a:path>
              <a:path w="442595" h="439420">
                <a:moveTo>
                  <a:pt x="148871" y="60250"/>
                </a:moveTo>
                <a:lnTo>
                  <a:pt x="148349" y="60707"/>
                </a:lnTo>
                <a:lnTo>
                  <a:pt x="148349" y="65520"/>
                </a:lnTo>
                <a:lnTo>
                  <a:pt x="150498" y="65520"/>
                </a:lnTo>
                <a:lnTo>
                  <a:pt x="150027" y="63882"/>
                </a:lnTo>
                <a:lnTo>
                  <a:pt x="149684" y="62320"/>
                </a:lnTo>
                <a:lnTo>
                  <a:pt x="148871" y="60250"/>
                </a:lnTo>
                <a:close/>
              </a:path>
              <a:path w="442595" h="439420">
                <a:moveTo>
                  <a:pt x="59869" y="339573"/>
                </a:moveTo>
                <a:lnTo>
                  <a:pt x="57139" y="339573"/>
                </a:lnTo>
                <a:lnTo>
                  <a:pt x="57139" y="342431"/>
                </a:lnTo>
                <a:lnTo>
                  <a:pt x="57557" y="342849"/>
                </a:lnTo>
                <a:lnTo>
                  <a:pt x="58331" y="343194"/>
                </a:lnTo>
                <a:lnTo>
                  <a:pt x="59869" y="343688"/>
                </a:lnTo>
                <a:lnTo>
                  <a:pt x="59869" y="339573"/>
                </a:lnTo>
                <a:close/>
              </a:path>
              <a:path w="442595" h="439420">
                <a:moveTo>
                  <a:pt x="57139" y="339573"/>
                </a:moveTo>
                <a:lnTo>
                  <a:pt x="55829" y="339573"/>
                </a:lnTo>
                <a:lnTo>
                  <a:pt x="56286" y="340804"/>
                </a:lnTo>
                <a:lnTo>
                  <a:pt x="56692" y="341657"/>
                </a:lnTo>
                <a:lnTo>
                  <a:pt x="57139" y="342431"/>
                </a:lnTo>
                <a:lnTo>
                  <a:pt x="57139" y="339573"/>
                </a:lnTo>
                <a:close/>
              </a:path>
              <a:path w="442595" h="439420">
                <a:moveTo>
                  <a:pt x="58662" y="216220"/>
                </a:moveTo>
                <a:lnTo>
                  <a:pt x="58331" y="216561"/>
                </a:lnTo>
                <a:lnTo>
                  <a:pt x="57557" y="216561"/>
                </a:lnTo>
                <a:lnTo>
                  <a:pt x="57139" y="217044"/>
                </a:lnTo>
                <a:lnTo>
                  <a:pt x="57139" y="219877"/>
                </a:lnTo>
                <a:lnTo>
                  <a:pt x="58662" y="220334"/>
                </a:lnTo>
                <a:lnTo>
                  <a:pt x="58662" y="216220"/>
                </a:lnTo>
                <a:close/>
              </a:path>
              <a:path w="442595" h="439420">
                <a:moveTo>
                  <a:pt x="57139" y="217044"/>
                </a:moveTo>
                <a:lnTo>
                  <a:pt x="56286" y="217490"/>
                </a:lnTo>
                <a:lnTo>
                  <a:pt x="55030" y="217490"/>
                </a:lnTo>
                <a:lnTo>
                  <a:pt x="54190" y="217843"/>
                </a:lnTo>
                <a:lnTo>
                  <a:pt x="54190" y="219469"/>
                </a:lnTo>
                <a:lnTo>
                  <a:pt x="57139" y="219877"/>
                </a:lnTo>
                <a:lnTo>
                  <a:pt x="57139" y="217044"/>
                </a:lnTo>
                <a:close/>
              </a:path>
              <a:path w="442595" h="439420">
                <a:moveTo>
                  <a:pt x="65700" y="201548"/>
                </a:moveTo>
                <a:lnTo>
                  <a:pt x="62384" y="201996"/>
                </a:lnTo>
                <a:lnTo>
                  <a:pt x="60783" y="203989"/>
                </a:lnTo>
                <a:lnTo>
                  <a:pt x="57139" y="205588"/>
                </a:lnTo>
                <a:lnTo>
                  <a:pt x="57139" y="210924"/>
                </a:lnTo>
                <a:lnTo>
                  <a:pt x="57863" y="212572"/>
                </a:lnTo>
                <a:lnTo>
                  <a:pt x="59109" y="214210"/>
                </a:lnTo>
                <a:lnTo>
                  <a:pt x="61203" y="217044"/>
                </a:lnTo>
                <a:lnTo>
                  <a:pt x="64836" y="217044"/>
                </a:lnTo>
                <a:lnTo>
                  <a:pt x="65253" y="215355"/>
                </a:lnTo>
                <a:lnTo>
                  <a:pt x="65700" y="213349"/>
                </a:lnTo>
                <a:lnTo>
                  <a:pt x="66028" y="211316"/>
                </a:lnTo>
                <a:lnTo>
                  <a:pt x="67731" y="210924"/>
                </a:lnTo>
                <a:lnTo>
                  <a:pt x="69368" y="210517"/>
                </a:lnTo>
                <a:lnTo>
                  <a:pt x="70971" y="210035"/>
                </a:lnTo>
                <a:lnTo>
                  <a:pt x="68875" y="209652"/>
                </a:lnTo>
                <a:lnTo>
                  <a:pt x="66831" y="208879"/>
                </a:lnTo>
                <a:lnTo>
                  <a:pt x="64441" y="208051"/>
                </a:lnTo>
                <a:lnTo>
                  <a:pt x="65253" y="203989"/>
                </a:lnTo>
                <a:lnTo>
                  <a:pt x="65700" y="201548"/>
                </a:lnTo>
                <a:close/>
              </a:path>
              <a:path w="442595" h="439420">
                <a:moveTo>
                  <a:pt x="57139" y="205588"/>
                </a:moveTo>
                <a:lnTo>
                  <a:pt x="56692" y="206020"/>
                </a:lnTo>
                <a:lnTo>
                  <a:pt x="55829" y="206020"/>
                </a:lnTo>
                <a:lnTo>
                  <a:pt x="55476" y="206452"/>
                </a:lnTo>
                <a:lnTo>
                  <a:pt x="55476" y="208547"/>
                </a:lnTo>
                <a:lnTo>
                  <a:pt x="57139" y="210924"/>
                </a:lnTo>
                <a:lnTo>
                  <a:pt x="57139" y="205588"/>
                </a:lnTo>
                <a:close/>
              </a:path>
              <a:path w="442595" h="439420">
                <a:moveTo>
                  <a:pt x="58662" y="197498"/>
                </a:moveTo>
                <a:lnTo>
                  <a:pt x="58331" y="197916"/>
                </a:lnTo>
                <a:lnTo>
                  <a:pt x="57557" y="198313"/>
                </a:lnTo>
                <a:lnTo>
                  <a:pt x="57139" y="198691"/>
                </a:lnTo>
                <a:lnTo>
                  <a:pt x="57139" y="199544"/>
                </a:lnTo>
                <a:lnTo>
                  <a:pt x="57557" y="199900"/>
                </a:lnTo>
                <a:lnTo>
                  <a:pt x="58662" y="199900"/>
                </a:lnTo>
                <a:lnTo>
                  <a:pt x="58662" y="197498"/>
                </a:lnTo>
                <a:close/>
              </a:path>
              <a:path w="442595" h="439420">
                <a:moveTo>
                  <a:pt x="57139" y="198691"/>
                </a:moveTo>
                <a:lnTo>
                  <a:pt x="56692" y="198691"/>
                </a:lnTo>
                <a:lnTo>
                  <a:pt x="55829" y="199111"/>
                </a:lnTo>
                <a:lnTo>
                  <a:pt x="55476" y="199111"/>
                </a:lnTo>
                <a:lnTo>
                  <a:pt x="55829" y="199544"/>
                </a:lnTo>
                <a:lnTo>
                  <a:pt x="57139" y="199544"/>
                </a:lnTo>
                <a:lnTo>
                  <a:pt x="57139" y="198691"/>
                </a:lnTo>
                <a:close/>
              </a:path>
              <a:path w="442595" h="439420">
                <a:moveTo>
                  <a:pt x="59869" y="127482"/>
                </a:moveTo>
                <a:lnTo>
                  <a:pt x="58662" y="127482"/>
                </a:lnTo>
                <a:lnTo>
                  <a:pt x="57863" y="127839"/>
                </a:lnTo>
                <a:lnTo>
                  <a:pt x="57139" y="128689"/>
                </a:lnTo>
                <a:lnTo>
                  <a:pt x="57139" y="134010"/>
                </a:lnTo>
                <a:lnTo>
                  <a:pt x="58331" y="134405"/>
                </a:lnTo>
                <a:lnTo>
                  <a:pt x="59869" y="134405"/>
                </a:lnTo>
                <a:lnTo>
                  <a:pt x="61963" y="134010"/>
                </a:lnTo>
                <a:lnTo>
                  <a:pt x="61963" y="133123"/>
                </a:lnTo>
                <a:lnTo>
                  <a:pt x="63640" y="131053"/>
                </a:lnTo>
                <a:lnTo>
                  <a:pt x="59869" y="127482"/>
                </a:lnTo>
                <a:close/>
              </a:path>
              <a:path w="442595" h="439420">
                <a:moveTo>
                  <a:pt x="57139" y="128689"/>
                </a:moveTo>
                <a:lnTo>
                  <a:pt x="54190" y="130290"/>
                </a:lnTo>
                <a:lnTo>
                  <a:pt x="53839" y="133123"/>
                </a:lnTo>
                <a:lnTo>
                  <a:pt x="57139" y="134010"/>
                </a:lnTo>
                <a:lnTo>
                  <a:pt x="57139" y="128689"/>
                </a:lnTo>
                <a:close/>
              </a:path>
              <a:path w="442595" h="439420">
                <a:moveTo>
                  <a:pt x="120294" y="417372"/>
                </a:moveTo>
                <a:lnTo>
                  <a:pt x="119876" y="417794"/>
                </a:lnTo>
                <a:lnTo>
                  <a:pt x="119002" y="418200"/>
                </a:lnTo>
                <a:lnTo>
                  <a:pt x="118278" y="418579"/>
                </a:lnTo>
                <a:lnTo>
                  <a:pt x="119484" y="419025"/>
                </a:lnTo>
                <a:lnTo>
                  <a:pt x="120676" y="419381"/>
                </a:lnTo>
                <a:lnTo>
                  <a:pt x="121489" y="419381"/>
                </a:lnTo>
                <a:lnTo>
                  <a:pt x="121057" y="419025"/>
                </a:lnTo>
                <a:lnTo>
                  <a:pt x="120294" y="417372"/>
                </a:lnTo>
                <a:close/>
              </a:path>
              <a:path w="442595" h="439420">
                <a:moveTo>
                  <a:pt x="89726" y="428421"/>
                </a:moveTo>
                <a:lnTo>
                  <a:pt x="85586" y="429605"/>
                </a:lnTo>
                <a:lnTo>
                  <a:pt x="81130" y="434861"/>
                </a:lnTo>
                <a:lnTo>
                  <a:pt x="81130" y="438544"/>
                </a:lnTo>
                <a:lnTo>
                  <a:pt x="92179" y="438951"/>
                </a:lnTo>
                <a:lnTo>
                  <a:pt x="94183" y="437720"/>
                </a:lnTo>
                <a:lnTo>
                  <a:pt x="94183" y="430872"/>
                </a:lnTo>
                <a:lnTo>
                  <a:pt x="90846" y="430872"/>
                </a:lnTo>
                <a:lnTo>
                  <a:pt x="90501" y="429973"/>
                </a:lnTo>
                <a:lnTo>
                  <a:pt x="90083" y="429199"/>
                </a:lnTo>
                <a:lnTo>
                  <a:pt x="89726" y="428421"/>
                </a:lnTo>
                <a:close/>
              </a:path>
              <a:path w="442595" h="439420">
                <a:moveTo>
                  <a:pt x="70971" y="428410"/>
                </a:moveTo>
                <a:lnTo>
                  <a:pt x="66831" y="428410"/>
                </a:lnTo>
                <a:lnTo>
                  <a:pt x="66831" y="431229"/>
                </a:lnTo>
                <a:lnTo>
                  <a:pt x="70971" y="431229"/>
                </a:lnTo>
                <a:lnTo>
                  <a:pt x="70971" y="428410"/>
                </a:lnTo>
                <a:close/>
              </a:path>
              <a:path w="442595" h="439420">
                <a:moveTo>
                  <a:pt x="142304" y="433641"/>
                </a:moveTo>
                <a:lnTo>
                  <a:pt x="139029" y="434455"/>
                </a:lnTo>
                <a:lnTo>
                  <a:pt x="135752" y="435305"/>
                </a:lnTo>
                <a:lnTo>
                  <a:pt x="132130" y="435676"/>
                </a:lnTo>
                <a:lnTo>
                  <a:pt x="136577" y="437273"/>
                </a:lnTo>
                <a:lnTo>
                  <a:pt x="141048" y="436920"/>
                </a:lnTo>
                <a:lnTo>
                  <a:pt x="141480" y="436143"/>
                </a:lnTo>
                <a:lnTo>
                  <a:pt x="142304" y="433641"/>
                </a:lnTo>
                <a:close/>
              </a:path>
              <a:path w="442595" h="439420">
                <a:moveTo>
                  <a:pt x="114148" y="433641"/>
                </a:moveTo>
                <a:lnTo>
                  <a:pt x="112104" y="434861"/>
                </a:lnTo>
                <a:lnTo>
                  <a:pt x="111431" y="437720"/>
                </a:lnTo>
                <a:lnTo>
                  <a:pt x="115345" y="437720"/>
                </a:lnTo>
                <a:lnTo>
                  <a:pt x="114974" y="436525"/>
                </a:lnTo>
                <a:lnTo>
                  <a:pt x="114566" y="435305"/>
                </a:lnTo>
                <a:lnTo>
                  <a:pt x="114148" y="433641"/>
                </a:lnTo>
                <a:close/>
              </a:path>
              <a:path w="442595" h="439420">
                <a:moveTo>
                  <a:pt x="143511" y="190552"/>
                </a:moveTo>
                <a:lnTo>
                  <a:pt x="140681" y="190552"/>
                </a:lnTo>
                <a:lnTo>
                  <a:pt x="140681" y="193384"/>
                </a:lnTo>
                <a:lnTo>
                  <a:pt x="142304" y="192952"/>
                </a:lnTo>
                <a:lnTo>
                  <a:pt x="144757" y="192214"/>
                </a:lnTo>
                <a:lnTo>
                  <a:pt x="144364" y="191796"/>
                </a:lnTo>
                <a:lnTo>
                  <a:pt x="143917" y="191390"/>
                </a:lnTo>
                <a:lnTo>
                  <a:pt x="143511" y="190552"/>
                </a:lnTo>
                <a:close/>
              </a:path>
              <a:path w="442595" h="439420">
                <a:moveTo>
                  <a:pt x="138205" y="206844"/>
                </a:moveTo>
                <a:lnTo>
                  <a:pt x="134216" y="206844"/>
                </a:lnTo>
                <a:lnTo>
                  <a:pt x="134216" y="210924"/>
                </a:lnTo>
                <a:lnTo>
                  <a:pt x="135752" y="210924"/>
                </a:lnTo>
                <a:lnTo>
                  <a:pt x="137466" y="210517"/>
                </a:lnTo>
                <a:lnTo>
                  <a:pt x="138647" y="210035"/>
                </a:lnTo>
                <a:lnTo>
                  <a:pt x="138647" y="208051"/>
                </a:lnTo>
                <a:lnTo>
                  <a:pt x="138205" y="206844"/>
                </a:lnTo>
                <a:close/>
              </a:path>
              <a:path w="442595" h="439420">
                <a:moveTo>
                  <a:pt x="107201" y="238582"/>
                </a:moveTo>
                <a:lnTo>
                  <a:pt x="105613" y="239447"/>
                </a:lnTo>
                <a:lnTo>
                  <a:pt x="101588" y="241023"/>
                </a:lnTo>
                <a:lnTo>
                  <a:pt x="101107" y="242647"/>
                </a:lnTo>
                <a:lnTo>
                  <a:pt x="100699" y="244299"/>
                </a:lnTo>
                <a:lnTo>
                  <a:pt x="100307" y="245504"/>
                </a:lnTo>
                <a:lnTo>
                  <a:pt x="103976" y="244299"/>
                </a:lnTo>
                <a:lnTo>
                  <a:pt x="106899" y="244299"/>
                </a:lnTo>
                <a:lnTo>
                  <a:pt x="107201" y="238582"/>
                </a:lnTo>
                <a:close/>
              </a:path>
              <a:path w="442595" h="439420">
                <a:moveTo>
                  <a:pt x="106899" y="244299"/>
                </a:moveTo>
                <a:lnTo>
                  <a:pt x="103976" y="244299"/>
                </a:lnTo>
                <a:lnTo>
                  <a:pt x="106859" y="245059"/>
                </a:lnTo>
                <a:lnTo>
                  <a:pt x="106899" y="244299"/>
                </a:lnTo>
                <a:close/>
              </a:path>
              <a:path w="442595" h="439420">
                <a:moveTo>
                  <a:pt x="116575" y="177509"/>
                </a:moveTo>
                <a:lnTo>
                  <a:pt x="114148" y="177509"/>
                </a:lnTo>
                <a:lnTo>
                  <a:pt x="114974" y="180799"/>
                </a:lnTo>
                <a:lnTo>
                  <a:pt x="115345" y="181954"/>
                </a:lnTo>
                <a:lnTo>
                  <a:pt x="116575" y="182436"/>
                </a:lnTo>
                <a:lnTo>
                  <a:pt x="117019" y="182868"/>
                </a:lnTo>
                <a:lnTo>
                  <a:pt x="117882" y="182868"/>
                </a:lnTo>
                <a:lnTo>
                  <a:pt x="117400" y="181180"/>
                </a:lnTo>
                <a:lnTo>
                  <a:pt x="117019" y="179542"/>
                </a:lnTo>
                <a:lnTo>
                  <a:pt x="116575" y="177509"/>
                </a:lnTo>
                <a:close/>
              </a:path>
              <a:path w="442595" h="439420">
                <a:moveTo>
                  <a:pt x="110059" y="178704"/>
                </a:moveTo>
                <a:lnTo>
                  <a:pt x="107201" y="178704"/>
                </a:lnTo>
                <a:lnTo>
                  <a:pt x="108065" y="181954"/>
                </a:lnTo>
                <a:lnTo>
                  <a:pt x="108461" y="184873"/>
                </a:lnTo>
                <a:lnTo>
                  <a:pt x="108854" y="187365"/>
                </a:lnTo>
                <a:lnTo>
                  <a:pt x="110059" y="187365"/>
                </a:lnTo>
                <a:lnTo>
                  <a:pt x="110059" y="178704"/>
                </a:lnTo>
                <a:close/>
              </a:path>
              <a:path w="442595" h="439420">
                <a:moveTo>
                  <a:pt x="97791" y="181598"/>
                </a:moveTo>
                <a:lnTo>
                  <a:pt x="97424" y="181954"/>
                </a:lnTo>
                <a:lnTo>
                  <a:pt x="96674" y="182436"/>
                </a:lnTo>
                <a:lnTo>
                  <a:pt x="95850" y="182436"/>
                </a:lnTo>
                <a:lnTo>
                  <a:pt x="94946" y="186068"/>
                </a:lnTo>
                <a:lnTo>
                  <a:pt x="94183" y="190134"/>
                </a:lnTo>
                <a:lnTo>
                  <a:pt x="92952" y="193852"/>
                </a:lnTo>
                <a:lnTo>
                  <a:pt x="95850" y="197117"/>
                </a:lnTo>
                <a:lnTo>
                  <a:pt x="97031" y="196674"/>
                </a:lnTo>
                <a:lnTo>
                  <a:pt x="98668" y="190972"/>
                </a:lnTo>
                <a:lnTo>
                  <a:pt x="97791" y="181598"/>
                </a:lnTo>
                <a:close/>
              </a:path>
              <a:path w="442595" h="439420">
                <a:moveTo>
                  <a:pt x="85586" y="149021"/>
                </a:moveTo>
                <a:lnTo>
                  <a:pt x="84430" y="149404"/>
                </a:lnTo>
                <a:lnTo>
                  <a:pt x="83225" y="149849"/>
                </a:lnTo>
                <a:lnTo>
                  <a:pt x="82019" y="150216"/>
                </a:lnTo>
                <a:lnTo>
                  <a:pt x="83557" y="151880"/>
                </a:lnTo>
                <a:lnTo>
                  <a:pt x="84430" y="152337"/>
                </a:lnTo>
                <a:lnTo>
                  <a:pt x="85244" y="150216"/>
                </a:lnTo>
                <a:lnTo>
                  <a:pt x="85586" y="149021"/>
                </a:lnTo>
                <a:close/>
              </a:path>
              <a:path w="442595" h="439420">
                <a:moveTo>
                  <a:pt x="104382" y="116852"/>
                </a:moveTo>
                <a:lnTo>
                  <a:pt x="103126" y="117248"/>
                </a:lnTo>
                <a:lnTo>
                  <a:pt x="101588" y="117690"/>
                </a:lnTo>
                <a:lnTo>
                  <a:pt x="99886" y="117690"/>
                </a:lnTo>
                <a:lnTo>
                  <a:pt x="99886" y="121323"/>
                </a:lnTo>
                <a:lnTo>
                  <a:pt x="105271" y="121323"/>
                </a:lnTo>
                <a:lnTo>
                  <a:pt x="105271" y="120106"/>
                </a:lnTo>
                <a:lnTo>
                  <a:pt x="104778" y="118479"/>
                </a:lnTo>
                <a:lnTo>
                  <a:pt x="104382" y="116852"/>
                </a:lnTo>
                <a:close/>
              </a:path>
              <a:path w="442595" h="439420">
                <a:moveTo>
                  <a:pt x="78704" y="118098"/>
                </a:moveTo>
                <a:lnTo>
                  <a:pt x="74564" y="118098"/>
                </a:lnTo>
                <a:lnTo>
                  <a:pt x="74564" y="122187"/>
                </a:lnTo>
                <a:lnTo>
                  <a:pt x="75820" y="122187"/>
                </a:lnTo>
                <a:lnTo>
                  <a:pt x="77076" y="121744"/>
                </a:lnTo>
                <a:lnTo>
                  <a:pt x="77864" y="121323"/>
                </a:lnTo>
                <a:lnTo>
                  <a:pt x="78296" y="120473"/>
                </a:lnTo>
                <a:lnTo>
                  <a:pt x="78704" y="119228"/>
                </a:lnTo>
                <a:lnTo>
                  <a:pt x="78704" y="118098"/>
                </a:lnTo>
                <a:close/>
              </a:path>
              <a:path w="442595" h="439420">
                <a:moveTo>
                  <a:pt x="85586" y="119228"/>
                </a:moveTo>
                <a:lnTo>
                  <a:pt x="85586" y="122543"/>
                </a:lnTo>
                <a:lnTo>
                  <a:pt x="85244" y="124221"/>
                </a:lnTo>
                <a:lnTo>
                  <a:pt x="86476" y="124588"/>
                </a:lnTo>
                <a:lnTo>
                  <a:pt x="87375" y="124970"/>
                </a:lnTo>
                <a:lnTo>
                  <a:pt x="88153" y="124970"/>
                </a:lnTo>
                <a:lnTo>
                  <a:pt x="88153" y="124221"/>
                </a:lnTo>
                <a:lnTo>
                  <a:pt x="89259" y="120881"/>
                </a:lnTo>
                <a:lnTo>
                  <a:pt x="85586" y="119228"/>
                </a:lnTo>
                <a:close/>
              </a:path>
              <a:path w="442595" h="439420">
                <a:moveTo>
                  <a:pt x="138205" y="28054"/>
                </a:moveTo>
                <a:lnTo>
                  <a:pt x="136984" y="28501"/>
                </a:lnTo>
                <a:lnTo>
                  <a:pt x="135752" y="28854"/>
                </a:lnTo>
                <a:lnTo>
                  <a:pt x="134496" y="29311"/>
                </a:lnTo>
                <a:lnTo>
                  <a:pt x="135307" y="30139"/>
                </a:lnTo>
                <a:lnTo>
                  <a:pt x="136245" y="30952"/>
                </a:lnTo>
                <a:lnTo>
                  <a:pt x="136984" y="31370"/>
                </a:lnTo>
                <a:lnTo>
                  <a:pt x="137466" y="30495"/>
                </a:lnTo>
                <a:lnTo>
                  <a:pt x="138205" y="28054"/>
                </a:lnTo>
                <a:close/>
              </a:path>
              <a:path w="442595" h="439420">
                <a:moveTo>
                  <a:pt x="146444" y="34545"/>
                </a:moveTo>
                <a:lnTo>
                  <a:pt x="142304" y="34545"/>
                </a:lnTo>
                <a:lnTo>
                  <a:pt x="142304" y="37414"/>
                </a:lnTo>
                <a:lnTo>
                  <a:pt x="145124" y="36640"/>
                </a:lnTo>
                <a:lnTo>
                  <a:pt x="146444" y="34545"/>
                </a:lnTo>
                <a:close/>
              </a:path>
              <a:path w="442595" h="439420">
                <a:moveTo>
                  <a:pt x="134216" y="50878"/>
                </a:moveTo>
                <a:lnTo>
                  <a:pt x="130036" y="50878"/>
                </a:lnTo>
                <a:lnTo>
                  <a:pt x="131331" y="54140"/>
                </a:lnTo>
                <a:lnTo>
                  <a:pt x="134216" y="54979"/>
                </a:lnTo>
                <a:lnTo>
                  <a:pt x="134216" y="50878"/>
                </a:lnTo>
                <a:close/>
              </a:path>
              <a:path w="442595" h="439420">
                <a:moveTo>
                  <a:pt x="132563" y="56581"/>
                </a:moveTo>
                <a:lnTo>
                  <a:pt x="130036" y="56581"/>
                </a:lnTo>
                <a:lnTo>
                  <a:pt x="130036" y="60250"/>
                </a:lnTo>
                <a:lnTo>
                  <a:pt x="134216" y="60250"/>
                </a:lnTo>
                <a:lnTo>
                  <a:pt x="133733" y="59043"/>
                </a:lnTo>
                <a:lnTo>
                  <a:pt x="133311" y="57762"/>
                </a:lnTo>
                <a:lnTo>
                  <a:pt x="132563" y="56581"/>
                </a:lnTo>
                <a:close/>
              </a:path>
              <a:path w="442595" h="439420">
                <a:moveTo>
                  <a:pt x="138205" y="80657"/>
                </a:moveTo>
                <a:lnTo>
                  <a:pt x="137466" y="81053"/>
                </a:lnTo>
                <a:lnTo>
                  <a:pt x="136245" y="81395"/>
                </a:lnTo>
                <a:lnTo>
                  <a:pt x="134964" y="81395"/>
                </a:lnTo>
                <a:lnTo>
                  <a:pt x="134964" y="83073"/>
                </a:lnTo>
                <a:lnTo>
                  <a:pt x="134496" y="84686"/>
                </a:lnTo>
                <a:lnTo>
                  <a:pt x="134216" y="85877"/>
                </a:lnTo>
                <a:lnTo>
                  <a:pt x="136245" y="85877"/>
                </a:lnTo>
                <a:lnTo>
                  <a:pt x="140224" y="85090"/>
                </a:lnTo>
                <a:lnTo>
                  <a:pt x="140681" y="84175"/>
                </a:lnTo>
                <a:lnTo>
                  <a:pt x="140681" y="81838"/>
                </a:lnTo>
                <a:lnTo>
                  <a:pt x="139802" y="81395"/>
                </a:lnTo>
                <a:lnTo>
                  <a:pt x="139029" y="81053"/>
                </a:lnTo>
                <a:lnTo>
                  <a:pt x="138205" y="80657"/>
                </a:lnTo>
                <a:close/>
              </a:path>
              <a:path w="442595" h="439420">
                <a:moveTo>
                  <a:pt x="51804" y="165369"/>
                </a:moveTo>
                <a:lnTo>
                  <a:pt x="49367" y="166143"/>
                </a:lnTo>
                <a:lnTo>
                  <a:pt x="48488" y="168149"/>
                </a:lnTo>
                <a:lnTo>
                  <a:pt x="49734" y="168530"/>
                </a:lnTo>
                <a:lnTo>
                  <a:pt x="50954" y="168936"/>
                </a:lnTo>
                <a:lnTo>
                  <a:pt x="51804" y="169369"/>
                </a:lnTo>
                <a:lnTo>
                  <a:pt x="51804" y="165369"/>
                </a:lnTo>
                <a:close/>
              </a:path>
              <a:path w="442595" h="439420">
                <a:moveTo>
                  <a:pt x="54673" y="186486"/>
                </a:moveTo>
                <a:lnTo>
                  <a:pt x="53839" y="186908"/>
                </a:lnTo>
                <a:lnTo>
                  <a:pt x="53011" y="187365"/>
                </a:lnTo>
                <a:lnTo>
                  <a:pt x="51804" y="187707"/>
                </a:lnTo>
                <a:lnTo>
                  <a:pt x="51337" y="189359"/>
                </a:lnTo>
                <a:lnTo>
                  <a:pt x="50954" y="190552"/>
                </a:lnTo>
                <a:lnTo>
                  <a:pt x="50598" y="191796"/>
                </a:lnTo>
                <a:lnTo>
                  <a:pt x="54673" y="191796"/>
                </a:lnTo>
                <a:lnTo>
                  <a:pt x="54673" y="186486"/>
                </a:lnTo>
                <a:close/>
              </a:path>
              <a:path w="442595" h="439420">
                <a:moveTo>
                  <a:pt x="19659" y="421438"/>
                </a:moveTo>
                <a:lnTo>
                  <a:pt x="7355" y="421438"/>
                </a:lnTo>
                <a:lnTo>
                  <a:pt x="7355" y="424270"/>
                </a:lnTo>
                <a:lnTo>
                  <a:pt x="19659" y="424270"/>
                </a:lnTo>
                <a:lnTo>
                  <a:pt x="19659" y="421438"/>
                </a:lnTo>
                <a:close/>
              </a:path>
              <a:path w="442595" h="439420">
                <a:moveTo>
                  <a:pt x="14263" y="416130"/>
                </a:moveTo>
                <a:lnTo>
                  <a:pt x="8982" y="416130"/>
                </a:lnTo>
                <a:lnTo>
                  <a:pt x="10621" y="419381"/>
                </a:lnTo>
                <a:lnTo>
                  <a:pt x="11062" y="421055"/>
                </a:lnTo>
                <a:lnTo>
                  <a:pt x="9806" y="421438"/>
                </a:lnTo>
                <a:lnTo>
                  <a:pt x="13425" y="421438"/>
                </a:lnTo>
                <a:lnTo>
                  <a:pt x="14263" y="418200"/>
                </a:lnTo>
                <a:lnTo>
                  <a:pt x="14263" y="416130"/>
                </a:lnTo>
                <a:close/>
              </a:path>
              <a:path w="442595" h="439420">
                <a:moveTo>
                  <a:pt x="4942" y="416130"/>
                </a:moveTo>
                <a:lnTo>
                  <a:pt x="3251" y="416930"/>
                </a:lnTo>
                <a:lnTo>
                  <a:pt x="1718" y="417372"/>
                </a:lnTo>
                <a:lnTo>
                  <a:pt x="0" y="417794"/>
                </a:lnTo>
                <a:lnTo>
                  <a:pt x="3251" y="418579"/>
                </a:lnTo>
                <a:lnTo>
                  <a:pt x="4942" y="419025"/>
                </a:lnTo>
                <a:lnTo>
                  <a:pt x="4942" y="416130"/>
                </a:lnTo>
                <a:close/>
              </a:path>
            </a:pathLst>
          </a:custGeom>
          <a:solidFill>
            <a:srgbClr val="213B82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3" name="object 23"/>
          <p:cNvSpPr/>
          <p:nvPr/>
        </p:nvSpPr>
        <p:spPr>
          <a:xfrm>
            <a:off x="1701695" y="6346165"/>
            <a:ext cx="4899" cy="3266"/>
          </a:xfrm>
          <a:custGeom>
            <a:avLst/>
            <a:gdLst/>
            <a:ahLst/>
            <a:cxnLst/>
            <a:rect l="l" t="t" r="r" b="b"/>
            <a:pathLst>
              <a:path w="3810" h="2539">
                <a:moveTo>
                  <a:pt x="3224" y="0"/>
                </a:moveTo>
                <a:lnTo>
                  <a:pt x="2451" y="380"/>
                </a:lnTo>
                <a:lnTo>
                  <a:pt x="0" y="1169"/>
                </a:lnTo>
                <a:lnTo>
                  <a:pt x="1587" y="2033"/>
                </a:lnTo>
                <a:lnTo>
                  <a:pt x="2019" y="2033"/>
                </a:lnTo>
                <a:lnTo>
                  <a:pt x="2451" y="1601"/>
                </a:lnTo>
                <a:lnTo>
                  <a:pt x="2933" y="773"/>
                </a:lnTo>
                <a:lnTo>
                  <a:pt x="32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4" name="object 24"/>
          <p:cNvSpPr/>
          <p:nvPr/>
        </p:nvSpPr>
        <p:spPr>
          <a:xfrm>
            <a:off x="1695881" y="6356065"/>
            <a:ext cx="6531" cy="3266"/>
          </a:xfrm>
          <a:custGeom>
            <a:avLst/>
            <a:gdLst/>
            <a:ahLst/>
            <a:cxnLst/>
            <a:rect l="l" t="t" r="r" b="b"/>
            <a:pathLst>
              <a:path w="5079" h="2539">
                <a:moveTo>
                  <a:pt x="4075" y="0"/>
                </a:moveTo>
                <a:lnTo>
                  <a:pt x="2884" y="814"/>
                </a:lnTo>
                <a:lnTo>
                  <a:pt x="1624" y="1612"/>
                </a:lnTo>
                <a:lnTo>
                  <a:pt x="0" y="2058"/>
                </a:lnTo>
                <a:lnTo>
                  <a:pt x="3694" y="2058"/>
                </a:lnTo>
                <a:lnTo>
                  <a:pt x="4939" y="1612"/>
                </a:lnTo>
                <a:lnTo>
                  <a:pt x="4522" y="1195"/>
                </a:lnTo>
                <a:lnTo>
                  <a:pt x="4522" y="814"/>
                </a:lnTo>
                <a:lnTo>
                  <a:pt x="40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5" name="object 25"/>
          <p:cNvSpPr/>
          <p:nvPr/>
        </p:nvSpPr>
        <p:spPr>
          <a:xfrm>
            <a:off x="1599977" y="6364401"/>
            <a:ext cx="4082" cy="3266"/>
          </a:xfrm>
          <a:custGeom>
            <a:avLst/>
            <a:gdLst/>
            <a:ahLst/>
            <a:cxnLst/>
            <a:rect l="l" t="t" r="r" b="b"/>
            <a:pathLst>
              <a:path w="3175" h="2539">
                <a:moveTo>
                  <a:pt x="407" y="0"/>
                </a:moveTo>
                <a:lnTo>
                  <a:pt x="407" y="1638"/>
                </a:lnTo>
                <a:lnTo>
                  <a:pt x="0" y="2056"/>
                </a:lnTo>
                <a:lnTo>
                  <a:pt x="1170" y="2487"/>
                </a:lnTo>
                <a:lnTo>
                  <a:pt x="2848" y="2487"/>
                </a:lnTo>
                <a:lnTo>
                  <a:pt x="2085" y="1638"/>
                </a:lnTo>
                <a:lnTo>
                  <a:pt x="1170" y="875"/>
                </a:lnTo>
                <a:lnTo>
                  <a:pt x="4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6" name="object 26"/>
          <p:cNvSpPr/>
          <p:nvPr/>
        </p:nvSpPr>
        <p:spPr>
          <a:xfrm>
            <a:off x="1796627" y="6397890"/>
            <a:ext cx="20411" cy="25309"/>
          </a:xfrm>
          <a:custGeom>
            <a:avLst/>
            <a:gdLst/>
            <a:ahLst/>
            <a:cxnLst/>
            <a:rect l="l" t="t" r="r" b="b"/>
            <a:pathLst>
              <a:path w="15875" h="19685">
                <a:moveTo>
                  <a:pt x="14961" y="0"/>
                </a:moveTo>
                <a:lnTo>
                  <a:pt x="11747" y="2390"/>
                </a:lnTo>
                <a:lnTo>
                  <a:pt x="8892" y="4968"/>
                </a:lnTo>
                <a:lnTo>
                  <a:pt x="5260" y="6987"/>
                </a:lnTo>
                <a:lnTo>
                  <a:pt x="6134" y="8143"/>
                </a:lnTo>
                <a:lnTo>
                  <a:pt x="6857" y="8585"/>
                </a:lnTo>
                <a:lnTo>
                  <a:pt x="7305" y="9399"/>
                </a:lnTo>
                <a:lnTo>
                  <a:pt x="3657" y="12258"/>
                </a:lnTo>
                <a:lnTo>
                  <a:pt x="0" y="17538"/>
                </a:lnTo>
                <a:lnTo>
                  <a:pt x="6490" y="19573"/>
                </a:lnTo>
                <a:lnTo>
                  <a:pt x="9983" y="15507"/>
                </a:lnTo>
                <a:lnTo>
                  <a:pt x="15862" y="13920"/>
                </a:lnTo>
                <a:lnTo>
                  <a:pt x="15746" y="8143"/>
                </a:lnTo>
                <a:lnTo>
                  <a:pt x="15454" y="4968"/>
                </a:lnTo>
                <a:lnTo>
                  <a:pt x="149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7" name="object 27"/>
          <p:cNvSpPr/>
          <p:nvPr/>
        </p:nvSpPr>
        <p:spPr>
          <a:xfrm>
            <a:off x="1643944" y="6408350"/>
            <a:ext cx="3266" cy="4082"/>
          </a:xfrm>
          <a:custGeom>
            <a:avLst/>
            <a:gdLst/>
            <a:ahLst/>
            <a:cxnLst/>
            <a:rect l="l" t="t" r="r" b="b"/>
            <a:pathLst>
              <a:path w="2539" h="3175">
                <a:moveTo>
                  <a:pt x="2541" y="0"/>
                </a:moveTo>
                <a:lnTo>
                  <a:pt x="0" y="0"/>
                </a:lnTo>
                <a:lnTo>
                  <a:pt x="877" y="839"/>
                </a:lnTo>
                <a:lnTo>
                  <a:pt x="1230" y="2070"/>
                </a:lnTo>
                <a:lnTo>
                  <a:pt x="1677" y="2908"/>
                </a:lnTo>
                <a:lnTo>
                  <a:pt x="1677" y="2070"/>
                </a:lnTo>
                <a:lnTo>
                  <a:pt x="2058" y="839"/>
                </a:lnTo>
                <a:lnTo>
                  <a:pt x="25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8" name="object 28"/>
          <p:cNvSpPr/>
          <p:nvPr/>
        </p:nvSpPr>
        <p:spPr>
          <a:xfrm>
            <a:off x="1585906" y="6413123"/>
            <a:ext cx="8981" cy="10614"/>
          </a:xfrm>
          <a:custGeom>
            <a:avLst/>
            <a:gdLst/>
            <a:ahLst/>
            <a:cxnLst/>
            <a:rect l="l" t="t" r="r" b="b"/>
            <a:pathLst>
              <a:path w="6985" h="8254">
                <a:moveTo>
                  <a:pt x="5627" y="0"/>
                </a:moveTo>
                <a:lnTo>
                  <a:pt x="774" y="0"/>
                </a:lnTo>
                <a:lnTo>
                  <a:pt x="0" y="4470"/>
                </a:lnTo>
                <a:lnTo>
                  <a:pt x="1191" y="5687"/>
                </a:lnTo>
                <a:lnTo>
                  <a:pt x="1993" y="7721"/>
                </a:lnTo>
                <a:lnTo>
                  <a:pt x="4064" y="6108"/>
                </a:lnTo>
                <a:lnTo>
                  <a:pt x="5245" y="4089"/>
                </a:lnTo>
                <a:lnTo>
                  <a:pt x="6883" y="2080"/>
                </a:lnTo>
                <a:lnTo>
                  <a:pt x="6386" y="1673"/>
                </a:lnTo>
                <a:lnTo>
                  <a:pt x="6033" y="812"/>
                </a:lnTo>
                <a:lnTo>
                  <a:pt x="56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9" name="object 29"/>
          <p:cNvSpPr/>
          <p:nvPr/>
        </p:nvSpPr>
        <p:spPr>
          <a:xfrm>
            <a:off x="1624606" y="6421560"/>
            <a:ext cx="7348" cy="7348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4074" y="0"/>
                </a:moveTo>
                <a:lnTo>
                  <a:pt x="2094" y="1155"/>
                </a:lnTo>
                <a:lnTo>
                  <a:pt x="0" y="5623"/>
                </a:lnTo>
                <a:lnTo>
                  <a:pt x="5676" y="5623"/>
                </a:lnTo>
                <a:lnTo>
                  <a:pt x="5320" y="4063"/>
                </a:lnTo>
                <a:lnTo>
                  <a:pt x="4978" y="1954"/>
                </a:lnTo>
                <a:lnTo>
                  <a:pt x="40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30" name="object 30"/>
          <p:cNvSpPr/>
          <p:nvPr/>
        </p:nvSpPr>
        <p:spPr>
          <a:xfrm>
            <a:off x="1561654" y="6425175"/>
            <a:ext cx="25309" cy="38372"/>
          </a:xfrm>
          <a:custGeom>
            <a:avLst/>
            <a:gdLst/>
            <a:ahLst/>
            <a:cxnLst/>
            <a:rect l="l" t="t" r="r" b="b"/>
            <a:pathLst>
              <a:path w="19685" h="29845">
                <a:moveTo>
                  <a:pt x="4495" y="0"/>
                </a:moveTo>
                <a:lnTo>
                  <a:pt x="2857" y="814"/>
                </a:lnTo>
                <a:lnTo>
                  <a:pt x="2857" y="3671"/>
                </a:lnTo>
                <a:lnTo>
                  <a:pt x="0" y="7797"/>
                </a:lnTo>
                <a:lnTo>
                  <a:pt x="0" y="19569"/>
                </a:lnTo>
                <a:lnTo>
                  <a:pt x="902" y="29706"/>
                </a:lnTo>
                <a:lnTo>
                  <a:pt x="10262" y="29706"/>
                </a:lnTo>
                <a:lnTo>
                  <a:pt x="10629" y="27280"/>
                </a:lnTo>
                <a:lnTo>
                  <a:pt x="11926" y="23684"/>
                </a:lnTo>
                <a:lnTo>
                  <a:pt x="15493" y="21156"/>
                </a:lnTo>
                <a:lnTo>
                  <a:pt x="17890" y="21156"/>
                </a:lnTo>
                <a:lnTo>
                  <a:pt x="16985" y="19461"/>
                </a:lnTo>
                <a:lnTo>
                  <a:pt x="13155" y="13739"/>
                </a:lnTo>
                <a:lnTo>
                  <a:pt x="8780" y="7253"/>
                </a:lnTo>
                <a:lnTo>
                  <a:pt x="4495" y="0"/>
                </a:lnTo>
                <a:close/>
              </a:path>
              <a:path w="19685" h="29845">
                <a:moveTo>
                  <a:pt x="17890" y="21156"/>
                </a:moveTo>
                <a:lnTo>
                  <a:pt x="15493" y="21156"/>
                </a:lnTo>
                <a:lnTo>
                  <a:pt x="16779" y="23684"/>
                </a:lnTo>
                <a:lnTo>
                  <a:pt x="19634" y="24422"/>
                </a:lnTo>
                <a:lnTo>
                  <a:pt x="17890" y="211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31" name="object 31"/>
          <p:cNvSpPr/>
          <p:nvPr/>
        </p:nvSpPr>
        <p:spPr>
          <a:xfrm>
            <a:off x="1639330" y="6431973"/>
            <a:ext cx="7348" cy="14696"/>
          </a:xfrm>
          <a:custGeom>
            <a:avLst/>
            <a:gdLst/>
            <a:ahLst/>
            <a:cxnLst/>
            <a:rect l="l" t="t" r="r" b="b"/>
            <a:pathLst>
              <a:path w="5714" h="11429">
                <a:moveTo>
                  <a:pt x="734" y="0"/>
                </a:moveTo>
                <a:lnTo>
                  <a:pt x="0" y="2894"/>
                </a:lnTo>
                <a:lnTo>
                  <a:pt x="3224" y="11033"/>
                </a:lnTo>
                <a:lnTo>
                  <a:pt x="5269" y="6537"/>
                </a:lnTo>
                <a:lnTo>
                  <a:pt x="5269" y="2894"/>
                </a:lnTo>
                <a:lnTo>
                  <a:pt x="4124" y="2019"/>
                </a:lnTo>
                <a:lnTo>
                  <a:pt x="2396" y="1256"/>
                </a:lnTo>
                <a:lnTo>
                  <a:pt x="7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32" name="object 32"/>
          <p:cNvSpPr/>
          <p:nvPr/>
        </p:nvSpPr>
        <p:spPr>
          <a:xfrm>
            <a:off x="1588469" y="6431974"/>
            <a:ext cx="4899" cy="4082"/>
          </a:xfrm>
          <a:custGeom>
            <a:avLst/>
            <a:gdLst/>
            <a:ahLst/>
            <a:cxnLst/>
            <a:rect l="l" t="t" r="r" b="b"/>
            <a:pathLst>
              <a:path w="3810" h="3175">
                <a:moveTo>
                  <a:pt x="3633" y="0"/>
                </a:moveTo>
                <a:lnTo>
                  <a:pt x="2372" y="810"/>
                </a:lnTo>
                <a:lnTo>
                  <a:pt x="1588" y="1648"/>
                </a:lnTo>
                <a:lnTo>
                  <a:pt x="0" y="2513"/>
                </a:lnTo>
                <a:lnTo>
                  <a:pt x="1588" y="2894"/>
                </a:lnTo>
                <a:lnTo>
                  <a:pt x="3633" y="2894"/>
                </a:lnTo>
                <a:lnTo>
                  <a:pt x="36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33" name="object 33"/>
          <p:cNvSpPr/>
          <p:nvPr/>
        </p:nvSpPr>
        <p:spPr>
          <a:xfrm>
            <a:off x="1739974" y="6463355"/>
            <a:ext cx="5715" cy="9797"/>
          </a:xfrm>
          <a:custGeom>
            <a:avLst/>
            <a:gdLst/>
            <a:ahLst/>
            <a:cxnLst/>
            <a:rect l="l" t="t" r="r" b="b"/>
            <a:pathLst>
              <a:path w="4445" h="7620">
                <a:moveTo>
                  <a:pt x="3190" y="0"/>
                </a:moveTo>
                <a:lnTo>
                  <a:pt x="2376" y="482"/>
                </a:lnTo>
                <a:lnTo>
                  <a:pt x="1577" y="482"/>
                </a:lnTo>
                <a:lnTo>
                  <a:pt x="396" y="814"/>
                </a:lnTo>
                <a:lnTo>
                  <a:pt x="0" y="4038"/>
                </a:lnTo>
                <a:lnTo>
                  <a:pt x="1577" y="7340"/>
                </a:lnTo>
                <a:lnTo>
                  <a:pt x="4024" y="7340"/>
                </a:lnTo>
                <a:lnTo>
                  <a:pt x="3899" y="4038"/>
                </a:lnTo>
                <a:lnTo>
                  <a:pt x="3671" y="2476"/>
                </a:lnTo>
                <a:lnTo>
                  <a:pt x="31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34" name="object 34"/>
          <p:cNvSpPr/>
          <p:nvPr/>
        </p:nvSpPr>
        <p:spPr>
          <a:xfrm>
            <a:off x="1623093" y="6463356"/>
            <a:ext cx="7348" cy="7348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99" y="0"/>
                </a:moveTo>
                <a:lnTo>
                  <a:pt x="0" y="0"/>
                </a:lnTo>
                <a:lnTo>
                  <a:pt x="406" y="814"/>
                </a:lnTo>
                <a:lnTo>
                  <a:pt x="643" y="1666"/>
                </a:lnTo>
                <a:lnTo>
                  <a:pt x="763" y="2872"/>
                </a:lnTo>
                <a:lnTo>
                  <a:pt x="2462" y="3696"/>
                </a:lnTo>
                <a:lnTo>
                  <a:pt x="3999" y="4536"/>
                </a:lnTo>
                <a:lnTo>
                  <a:pt x="5255" y="5309"/>
                </a:lnTo>
                <a:lnTo>
                  <a:pt x="4862" y="3696"/>
                </a:lnTo>
                <a:lnTo>
                  <a:pt x="4456" y="1666"/>
                </a:lnTo>
                <a:lnTo>
                  <a:pt x="39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35" name="object 35"/>
          <p:cNvSpPr/>
          <p:nvPr/>
        </p:nvSpPr>
        <p:spPr>
          <a:xfrm>
            <a:off x="1640279" y="6465003"/>
            <a:ext cx="5715" cy="3266"/>
          </a:xfrm>
          <a:custGeom>
            <a:avLst/>
            <a:gdLst/>
            <a:ahLst/>
            <a:cxnLst/>
            <a:rect l="l" t="t" r="r" b="b"/>
            <a:pathLst>
              <a:path w="4445" h="2539">
                <a:moveTo>
                  <a:pt x="4089" y="0"/>
                </a:moveTo>
                <a:lnTo>
                  <a:pt x="0" y="0"/>
                </a:lnTo>
                <a:lnTo>
                  <a:pt x="0" y="2411"/>
                </a:lnTo>
                <a:lnTo>
                  <a:pt x="3390" y="1587"/>
                </a:lnTo>
                <a:lnTo>
                  <a:pt x="40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36" name="object 36"/>
          <p:cNvSpPr/>
          <p:nvPr/>
        </p:nvSpPr>
        <p:spPr>
          <a:xfrm>
            <a:off x="1638917" y="6471719"/>
            <a:ext cx="9797" cy="5715"/>
          </a:xfrm>
          <a:custGeom>
            <a:avLst/>
            <a:gdLst/>
            <a:ahLst/>
            <a:cxnLst/>
            <a:rect l="l" t="t" r="r" b="b"/>
            <a:pathLst>
              <a:path w="7620" h="4445">
                <a:moveTo>
                  <a:pt x="6451" y="0"/>
                </a:moveTo>
                <a:lnTo>
                  <a:pt x="4787" y="457"/>
                </a:lnTo>
                <a:lnTo>
                  <a:pt x="2336" y="835"/>
                </a:lnTo>
                <a:lnTo>
                  <a:pt x="0" y="835"/>
                </a:lnTo>
                <a:lnTo>
                  <a:pt x="2717" y="2095"/>
                </a:lnTo>
                <a:lnTo>
                  <a:pt x="5587" y="3312"/>
                </a:lnTo>
                <a:lnTo>
                  <a:pt x="7567" y="4089"/>
                </a:lnTo>
                <a:lnTo>
                  <a:pt x="6844" y="1638"/>
                </a:lnTo>
                <a:lnTo>
                  <a:pt x="64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37" name="object 37"/>
          <p:cNvSpPr/>
          <p:nvPr/>
        </p:nvSpPr>
        <p:spPr>
          <a:xfrm>
            <a:off x="1557006" y="6471719"/>
            <a:ext cx="31841" cy="44087"/>
          </a:xfrm>
          <a:custGeom>
            <a:avLst/>
            <a:gdLst/>
            <a:ahLst/>
            <a:cxnLst/>
            <a:rect l="l" t="t" r="r" b="b"/>
            <a:pathLst>
              <a:path w="24764" h="34289">
                <a:moveTo>
                  <a:pt x="9827" y="0"/>
                </a:moveTo>
                <a:lnTo>
                  <a:pt x="8114" y="5688"/>
                </a:lnTo>
                <a:lnTo>
                  <a:pt x="12138" y="9028"/>
                </a:lnTo>
                <a:lnTo>
                  <a:pt x="13067" y="11049"/>
                </a:lnTo>
                <a:lnTo>
                  <a:pt x="10144" y="13460"/>
                </a:lnTo>
                <a:lnTo>
                  <a:pt x="6958" y="15530"/>
                </a:lnTo>
                <a:lnTo>
                  <a:pt x="3616" y="17575"/>
                </a:lnTo>
                <a:lnTo>
                  <a:pt x="4074" y="19151"/>
                </a:lnTo>
                <a:lnTo>
                  <a:pt x="4074" y="21590"/>
                </a:lnTo>
                <a:lnTo>
                  <a:pt x="5651" y="22057"/>
                </a:lnTo>
                <a:lnTo>
                  <a:pt x="7315" y="22453"/>
                </a:lnTo>
                <a:lnTo>
                  <a:pt x="8571" y="22820"/>
                </a:lnTo>
                <a:lnTo>
                  <a:pt x="8571" y="26543"/>
                </a:lnTo>
                <a:lnTo>
                  <a:pt x="1179" y="30999"/>
                </a:lnTo>
                <a:lnTo>
                  <a:pt x="0" y="33844"/>
                </a:lnTo>
                <a:lnTo>
                  <a:pt x="8927" y="31951"/>
                </a:lnTo>
                <a:lnTo>
                  <a:pt x="14269" y="29372"/>
                </a:lnTo>
                <a:lnTo>
                  <a:pt x="16860" y="24352"/>
                </a:lnTo>
                <a:lnTo>
                  <a:pt x="17538" y="15138"/>
                </a:lnTo>
                <a:lnTo>
                  <a:pt x="20789" y="13460"/>
                </a:lnTo>
                <a:lnTo>
                  <a:pt x="24471" y="13460"/>
                </a:lnTo>
                <a:lnTo>
                  <a:pt x="24471" y="8139"/>
                </a:lnTo>
                <a:lnTo>
                  <a:pt x="20789" y="7783"/>
                </a:lnTo>
                <a:lnTo>
                  <a:pt x="17117" y="6145"/>
                </a:lnTo>
                <a:lnTo>
                  <a:pt x="98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38" name="object 38"/>
          <p:cNvSpPr/>
          <p:nvPr/>
        </p:nvSpPr>
        <p:spPr>
          <a:xfrm>
            <a:off x="1655525" y="6473387"/>
            <a:ext cx="10614" cy="5715"/>
          </a:xfrm>
          <a:custGeom>
            <a:avLst/>
            <a:gdLst/>
            <a:ahLst/>
            <a:cxnLst/>
            <a:rect l="l" t="t" r="r" b="b"/>
            <a:pathLst>
              <a:path w="8254" h="4445">
                <a:moveTo>
                  <a:pt x="2898" y="0"/>
                </a:moveTo>
                <a:lnTo>
                  <a:pt x="0" y="0"/>
                </a:lnTo>
                <a:lnTo>
                  <a:pt x="814" y="1612"/>
                </a:lnTo>
                <a:lnTo>
                  <a:pt x="1677" y="3175"/>
                </a:lnTo>
                <a:lnTo>
                  <a:pt x="2501" y="4391"/>
                </a:lnTo>
                <a:lnTo>
                  <a:pt x="7354" y="4391"/>
                </a:lnTo>
                <a:lnTo>
                  <a:pt x="7786" y="3632"/>
                </a:lnTo>
                <a:lnTo>
                  <a:pt x="8204" y="2792"/>
                </a:lnTo>
                <a:lnTo>
                  <a:pt x="8204" y="1612"/>
                </a:lnTo>
                <a:lnTo>
                  <a:pt x="4913" y="798"/>
                </a:lnTo>
                <a:lnTo>
                  <a:pt x="28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39" name="object 39"/>
          <p:cNvSpPr/>
          <p:nvPr/>
        </p:nvSpPr>
        <p:spPr>
          <a:xfrm>
            <a:off x="1803385" y="6483801"/>
            <a:ext cx="31024" cy="40005"/>
          </a:xfrm>
          <a:custGeom>
            <a:avLst/>
            <a:gdLst/>
            <a:ahLst/>
            <a:cxnLst/>
            <a:rect l="l" t="t" r="r" b="b"/>
            <a:pathLst>
              <a:path w="24129" h="31114">
                <a:moveTo>
                  <a:pt x="15767" y="23240"/>
                </a:moveTo>
                <a:lnTo>
                  <a:pt x="12635" y="23240"/>
                </a:lnTo>
                <a:lnTo>
                  <a:pt x="14302" y="28497"/>
                </a:lnTo>
                <a:lnTo>
                  <a:pt x="21995" y="30974"/>
                </a:lnTo>
                <a:lnTo>
                  <a:pt x="19141" y="27762"/>
                </a:lnTo>
                <a:lnTo>
                  <a:pt x="16357" y="24090"/>
                </a:lnTo>
                <a:lnTo>
                  <a:pt x="15767" y="23240"/>
                </a:lnTo>
                <a:close/>
              </a:path>
              <a:path w="24129" h="31114">
                <a:moveTo>
                  <a:pt x="6108" y="0"/>
                </a:moveTo>
                <a:lnTo>
                  <a:pt x="3632" y="457"/>
                </a:lnTo>
                <a:lnTo>
                  <a:pt x="1601" y="1230"/>
                </a:lnTo>
                <a:lnTo>
                  <a:pt x="0" y="4521"/>
                </a:lnTo>
                <a:lnTo>
                  <a:pt x="877" y="5751"/>
                </a:lnTo>
                <a:lnTo>
                  <a:pt x="1601" y="6540"/>
                </a:lnTo>
                <a:lnTo>
                  <a:pt x="2033" y="7339"/>
                </a:lnTo>
                <a:lnTo>
                  <a:pt x="1601" y="8178"/>
                </a:lnTo>
                <a:lnTo>
                  <a:pt x="0" y="9752"/>
                </a:lnTo>
                <a:lnTo>
                  <a:pt x="1230" y="10982"/>
                </a:lnTo>
                <a:lnTo>
                  <a:pt x="2857" y="13423"/>
                </a:lnTo>
                <a:lnTo>
                  <a:pt x="2415" y="17157"/>
                </a:lnTo>
                <a:lnTo>
                  <a:pt x="1601" y="20725"/>
                </a:lnTo>
                <a:lnTo>
                  <a:pt x="877" y="24457"/>
                </a:lnTo>
                <a:lnTo>
                  <a:pt x="12635" y="23240"/>
                </a:lnTo>
                <a:lnTo>
                  <a:pt x="15767" y="23240"/>
                </a:lnTo>
                <a:lnTo>
                  <a:pt x="13463" y="19925"/>
                </a:lnTo>
                <a:lnTo>
                  <a:pt x="15101" y="18694"/>
                </a:lnTo>
                <a:lnTo>
                  <a:pt x="24065" y="18694"/>
                </a:lnTo>
                <a:lnTo>
                  <a:pt x="24065" y="15874"/>
                </a:lnTo>
                <a:lnTo>
                  <a:pt x="19403" y="14504"/>
                </a:lnTo>
                <a:lnTo>
                  <a:pt x="13849" y="14504"/>
                </a:lnTo>
                <a:lnTo>
                  <a:pt x="10168" y="11589"/>
                </a:lnTo>
                <a:lnTo>
                  <a:pt x="6108" y="0"/>
                </a:lnTo>
                <a:close/>
              </a:path>
              <a:path w="24129" h="31114">
                <a:moveTo>
                  <a:pt x="24065" y="18694"/>
                </a:moveTo>
                <a:lnTo>
                  <a:pt x="15101" y="18694"/>
                </a:lnTo>
                <a:lnTo>
                  <a:pt x="24065" y="19925"/>
                </a:lnTo>
                <a:lnTo>
                  <a:pt x="24065" y="18694"/>
                </a:lnTo>
                <a:close/>
              </a:path>
              <a:path w="24129" h="31114">
                <a:moveTo>
                  <a:pt x="18149" y="14134"/>
                </a:moveTo>
                <a:lnTo>
                  <a:pt x="13849" y="14504"/>
                </a:lnTo>
                <a:lnTo>
                  <a:pt x="19403" y="14504"/>
                </a:lnTo>
                <a:lnTo>
                  <a:pt x="18149" y="1413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40" name="object 40"/>
          <p:cNvSpPr/>
          <p:nvPr/>
        </p:nvSpPr>
        <p:spPr>
          <a:xfrm>
            <a:off x="1819646" y="6492669"/>
            <a:ext cx="4082" cy="5715"/>
          </a:xfrm>
          <a:custGeom>
            <a:avLst/>
            <a:gdLst/>
            <a:ahLst/>
            <a:cxnLst/>
            <a:rect l="l" t="t" r="r" b="b"/>
            <a:pathLst>
              <a:path w="3175" h="4445">
                <a:moveTo>
                  <a:pt x="1195" y="0"/>
                </a:moveTo>
                <a:lnTo>
                  <a:pt x="812" y="1703"/>
                </a:lnTo>
                <a:lnTo>
                  <a:pt x="316" y="2857"/>
                </a:lnTo>
                <a:lnTo>
                  <a:pt x="0" y="4089"/>
                </a:lnTo>
                <a:lnTo>
                  <a:pt x="2793" y="4089"/>
                </a:lnTo>
                <a:lnTo>
                  <a:pt x="2451" y="2857"/>
                </a:lnTo>
                <a:lnTo>
                  <a:pt x="2005" y="1703"/>
                </a:lnTo>
                <a:lnTo>
                  <a:pt x="11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41" name="object 41"/>
          <p:cNvSpPr/>
          <p:nvPr/>
        </p:nvSpPr>
        <p:spPr>
          <a:xfrm>
            <a:off x="1569646" y="6513672"/>
            <a:ext cx="17145" cy="10614"/>
          </a:xfrm>
          <a:custGeom>
            <a:avLst/>
            <a:gdLst/>
            <a:ahLst/>
            <a:cxnLst/>
            <a:rect l="l" t="t" r="r" b="b"/>
            <a:pathLst>
              <a:path w="13335" h="8254">
                <a:moveTo>
                  <a:pt x="10566" y="0"/>
                </a:moveTo>
                <a:lnTo>
                  <a:pt x="7707" y="1217"/>
                </a:lnTo>
                <a:lnTo>
                  <a:pt x="0" y="4025"/>
                </a:lnTo>
                <a:lnTo>
                  <a:pt x="0" y="7733"/>
                </a:lnTo>
                <a:lnTo>
                  <a:pt x="1954" y="6512"/>
                </a:lnTo>
                <a:lnTo>
                  <a:pt x="4050" y="5270"/>
                </a:lnTo>
                <a:lnTo>
                  <a:pt x="5713" y="4532"/>
                </a:lnTo>
                <a:lnTo>
                  <a:pt x="12978" y="4532"/>
                </a:lnTo>
                <a:lnTo>
                  <a:pt x="10566" y="0"/>
                </a:lnTo>
                <a:close/>
              </a:path>
              <a:path w="13335" h="8254">
                <a:moveTo>
                  <a:pt x="12978" y="4532"/>
                </a:moveTo>
                <a:lnTo>
                  <a:pt x="5713" y="4532"/>
                </a:lnTo>
                <a:lnTo>
                  <a:pt x="8481" y="5702"/>
                </a:lnTo>
                <a:lnTo>
                  <a:pt x="12650" y="5702"/>
                </a:lnTo>
                <a:lnTo>
                  <a:pt x="12978" y="45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42" name="object 42"/>
          <p:cNvSpPr/>
          <p:nvPr/>
        </p:nvSpPr>
        <p:spPr>
          <a:xfrm>
            <a:off x="1804518" y="6517306"/>
            <a:ext cx="4082" cy="4899"/>
          </a:xfrm>
          <a:custGeom>
            <a:avLst/>
            <a:gdLst/>
            <a:ahLst/>
            <a:cxnLst/>
            <a:rect l="l" t="t" r="r" b="b"/>
            <a:pathLst>
              <a:path w="3175" h="3810">
                <a:moveTo>
                  <a:pt x="0" y="3696"/>
                </a:moveTo>
                <a:lnTo>
                  <a:pt x="2758" y="3696"/>
                </a:lnTo>
                <a:lnTo>
                  <a:pt x="2758" y="0"/>
                </a:lnTo>
                <a:lnTo>
                  <a:pt x="0" y="0"/>
                </a:lnTo>
                <a:lnTo>
                  <a:pt x="0" y="36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43" name="object 43"/>
          <p:cNvSpPr/>
          <p:nvPr/>
        </p:nvSpPr>
        <p:spPr>
          <a:xfrm>
            <a:off x="1815508" y="6528855"/>
            <a:ext cx="8164" cy="6531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4806" y="3618"/>
                </a:moveTo>
                <a:lnTo>
                  <a:pt x="4405" y="3618"/>
                </a:lnTo>
                <a:lnTo>
                  <a:pt x="4405" y="4823"/>
                </a:lnTo>
                <a:lnTo>
                  <a:pt x="4806" y="3618"/>
                </a:lnTo>
                <a:close/>
              </a:path>
              <a:path w="6350" h="5079">
                <a:moveTo>
                  <a:pt x="6008" y="0"/>
                </a:moveTo>
                <a:lnTo>
                  <a:pt x="4028" y="353"/>
                </a:lnTo>
                <a:lnTo>
                  <a:pt x="1179" y="353"/>
                </a:lnTo>
                <a:lnTo>
                  <a:pt x="0" y="4406"/>
                </a:lnTo>
                <a:lnTo>
                  <a:pt x="4405" y="3618"/>
                </a:lnTo>
                <a:lnTo>
                  <a:pt x="4806" y="3618"/>
                </a:lnTo>
                <a:lnTo>
                  <a:pt x="60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44" name="object 44"/>
          <p:cNvSpPr txBox="1"/>
          <p:nvPr/>
        </p:nvSpPr>
        <p:spPr>
          <a:xfrm>
            <a:off x="9635171" y="6274367"/>
            <a:ext cx="1319349" cy="259705"/>
          </a:xfrm>
          <a:prstGeom prst="rect">
            <a:avLst/>
          </a:prstGeom>
          <a:solidFill>
            <a:srgbClr val="ED1C24"/>
          </a:solidFill>
        </p:spPr>
        <p:txBody>
          <a:bodyPr vert="horz" wrap="square" lIns="0" tIns="61232" rIns="0" bIns="0" rtlCol="0">
            <a:spAutoFit/>
          </a:bodyPr>
          <a:lstStyle/>
          <a:p>
            <a:pPr marL="88173" algn="ctr">
              <a:spcBef>
                <a:spcPts val="482"/>
              </a:spcBef>
            </a:pPr>
            <a:r>
              <a:rPr sz="1286" b="1" dirty="0">
                <a:solidFill>
                  <a:srgbClr val="FFFFFF"/>
                </a:solidFill>
                <a:latin typeface="Source Sans Pro Semibold"/>
                <a:cs typeface="Source Sans Pro Semibold"/>
              </a:rPr>
              <a:t>20</a:t>
            </a:r>
            <a:endParaRPr sz="1286">
              <a:latin typeface="Source Sans Pro Semibold"/>
              <a:cs typeface="Source Sans Pro Semibold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70C39293-6369-1C41-BE08-16503553A037}"/>
              </a:ext>
            </a:extLst>
          </p:cNvPr>
          <p:cNvSpPr/>
          <p:nvPr/>
        </p:nvSpPr>
        <p:spPr>
          <a:xfrm>
            <a:off x="3206651" y="3244334"/>
            <a:ext cx="6142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i="1" dirty="0">
                <a:solidFill>
                  <a:srgbClr val="FF0000"/>
                </a:solidFill>
              </a:rPr>
              <a:t>(PICTURES FOR AGRICULTURE AND RURAL DEVELOPMENT HERE)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70" y="261257"/>
            <a:ext cx="3614057" cy="31677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727" y="261257"/>
            <a:ext cx="3641272" cy="32167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100" y="0"/>
            <a:ext cx="4533899" cy="40331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737" y="3429000"/>
            <a:ext cx="4168363" cy="3429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3459853" cy="3429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042" y="3477986"/>
            <a:ext cx="4646957" cy="338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417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043" y="1714500"/>
            <a:ext cx="3804217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5714"/>
            <a:ext cx="4076700" cy="35922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760" y="1"/>
            <a:ext cx="4000500" cy="32657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761" y="3265715"/>
            <a:ext cx="4000500" cy="34943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262" y="1"/>
            <a:ext cx="3962738" cy="32657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26" y="3265714"/>
            <a:ext cx="3992674" cy="35922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67" y="116971"/>
            <a:ext cx="4093368" cy="314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594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87640" y="6297510"/>
            <a:ext cx="8370842" cy="349431"/>
          </a:xfrm>
          <a:custGeom>
            <a:avLst/>
            <a:gdLst/>
            <a:ahLst/>
            <a:cxnLst/>
            <a:rect l="l" t="t" r="r" b="b"/>
            <a:pathLst>
              <a:path w="6510655" h="271779">
                <a:moveTo>
                  <a:pt x="0" y="271551"/>
                </a:moveTo>
                <a:lnTo>
                  <a:pt x="6510474" y="271551"/>
                </a:lnTo>
                <a:lnTo>
                  <a:pt x="6510474" y="0"/>
                </a:lnTo>
                <a:lnTo>
                  <a:pt x="0" y="0"/>
                </a:lnTo>
                <a:lnTo>
                  <a:pt x="0" y="271551"/>
                </a:lnTo>
                <a:close/>
              </a:path>
            </a:pathLst>
          </a:custGeom>
          <a:solidFill>
            <a:srgbClr val="E9E8F3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4" name="object 4"/>
          <p:cNvSpPr txBox="1"/>
          <p:nvPr/>
        </p:nvSpPr>
        <p:spPr>
          <a:xfrm>
            <a:off x="2587640" y="6376451"/>
            <a:ext cx="8370842" cy="194551"/>
          </a:xfrm>
          <a:prstGeom prst="rect">
            <a:avLst/>
          </a:prstGeom>
        </p:spPr>
        <p:txBody>
          <a:bodyPr vert="horz" wrap="square" lIns="0" tIns="16329" rIns="0" bIns="0" rtlCol="0">
            <a:spAutoFit/>
          </a:bodyPr>
          <a:lstStyle/>
          <a:p>
            <a:pPr marL="3364465">
              <a:spcBef>
                <a:spcPts val="129"/>
              </a:spcBef>
            </a:pPr>
            <a:r>
              <a:rPr sz="1157" dirty="0">
                <a:solidFill>
                  <a:srgbClr val="1F448C"/>
                </a:solidFill>
                <a:latin typeface="Arial"/>
                <a:cs typeface="Arial"/>
              </a:rPr>
              <a:t>NEW </a:t>
            </a:r>
            <a:r>
              <a:rPr sz="1157" spc="-26" dirty="0">
                <a:solidFill>
                  <a:srgbClr val="1F448C"/>
                </a:solidFill>
                <a:latin typeface="Arial"/>
                <a:cs typeface="Arial"/>
              </a:rPr>
              <a:t>PATRIOTIC PARTY </a:t>
            </a:r>
            <a:r>
              <a:rPr sz="1157" dirty="0">
                <a:solidFill>
                  <a:srgbClr val="1F448C"/>
                </a:solidFill>
                <a:latin typeface="Arial"/>
                <a:cs typeface="Arial"/>
              </a:rPr>
              <a:t>(NPP) </a:t>
            </a:r>
            <a:r>
              <a:rPr sz="1157" spc="-6" dirty="0">
                <a:solidFill>
                  <a:srgbClr val="E52421"/>
                </a:solidFill>
                <a:latin typeface="Arial"/>
                <a:cs typeface="Arial"/>
              </a:rPr>
              <a:t>• 2020</a:t>
            </a:r>
            <a:r>
              <a:rPr sz="1157" spc="26" dirty="0">
                <a:solidFill>
                  <a:srgbClr val="E52421"/>
                </a:solidFill>
                <a:latin typeface="Arial"/>
                <a:cs typeface="Arial"/>
              </a:rPr>
              <a:t> </a:t>
            </a:r>
            <a:r>
              <a:rPr sz="1157" spc="-6" dirty="0">
                <a:solidFill>
                  <a:srgbClr val="E52421"/>
                </a:solidFill>
                <a:latin typeface="Arial"/>
                <a:cs typeface="Arial"/>
              </a:rPr>
              <a:t>MANIFESTO</a:t>
            </a:r>
            <a:endParaRPr sz="1157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244544" y="376263"/>
            <a:ext cx="9713867" cy="0"/>
          </a:xfrm>
          <a:custGeom>
            <a:avLst/>
            <a:gdLst/>
            <a:ahLst/>
            <a:cxnLst/>
            <a:rect l="l" t="t" r="r" b="b"/>
            <a:pathLst>
              <a:path w="7555230">
                <a:moveTo>
                  <a:pt x="0" y="0"/>
                </a:moveTo>
                <a:lnTo>
                  <a:pt x="7555103" y="0"/>
                </a:lnTo>
              </a:path>
            </a:pathLst>
          </a:custGeom>
          <a:ln w="38100">
            <a:solidFill>
              <a:srgbClr val="1F448C"/>
            </a:solidFill>
          </a:ln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7" name="object 7"/>
          <p:cNvSpPr/>
          <p:nvPr/>
        </p:nvSpPr>
        <p:spPr>
          <a:xfrm>
            <a:off x="10110107" y="6003424"/>
            <a:ext cx="637629" cy="587829"/>
          </a:xfrm>
          <a:custGeom>
            <a:avLst/>
            <a:gdLst/>
            <a:ahLst/>
            <a:cxnLst/>
            <a:rect l="l" t="t" r="r" b="b"/>
            <a:pathLst>
              <a:path w="495934" h="457200">
                <a:moveTo>
                  <a:pt x="43042" y="450849"/>
                </a:moveTo>
                <a:lnTo>
                  <a:pt x="32255" y="450849"/>
                </a:lnTo>
                <a:lnTo>
                  <a:pt x="32967" y="452119"/>
                </a:lnTo>
                <a:lnTo>
                  <a:pt x="18794" y="454659"/>
                </a:lnTo>
                <a:lnTo>
                  <a:pt x="19237" y="455929"/>
                </a:lnTo>
                <a:lnTo>
                  <a:pt x="19594" y="457199"/>
                </a:lnTo>
                <a:lnTo>
                  <a:pt x="39584" y="457199"/>
                </a:lnTo>
                <a:lnTo>
                  <a:pt x="39937" y="454659"/>
                </a:lnTo>
                <a:lnTo>
                  <a:pt x="43042" y="450849"/>
                </a:lnTo>
                <a:close/>
              </a:path>
              <a:path w="495934" h="457200">
                <a:moveTo>
                  <a:pt x="26984" y="322579"/>
                </a:moveTo>
                <a:lnTo>
                  <a:pt x="31305" y="341629"/>
                </a:lnTo>
                <a:lnTo>
                  <a:pt x="31964" y="350519"/>
                </a:lnTo>
                <a:lnTo>
                  <a:pt x="30199" y="358139"/>
                </a:lnTo>
                <a:lnTo>
                  <a:pt x="30270" y="405129"/>
                </a:lnTo>
                <a:lnTo>
                  <a:pt x="24532" y="424179"/>
                </a:lnTo>
                <a:lnTo>
                  <a:pt x="7350" y="436879"/>
                </a:lnTo>
                <a:lnTo>
                  <a:pt x="9330" y="439419"/>
                </a:lnTo>
                <a:lnTo>
                  <a:pt x="13484" y="445769"/>
                </a:lnTo>
                <a:lnTo>
                  <a:pt x="9330" y="445769"/>
                </a:lnTo>
                <a:lnTo>
                  <a:pt x="5396" y="447039"/>
                </a:lnTo>
                <a:lnTo>
                  <a:pt x="914" y="447039"/>
                </a:lnTo>
                <a:lnTo>
                  <a:pt x="914" y="448309"/>
                </a:lnTo>
                <a:lnTo>
                  <a:pt x="441" y="450849"/>
                </a:lnTo>
                <a:lnTo>
                  <a:pt x="0" y="452119"/>
                </a:lnTo>
                <a:lnTo>
                  <a:pt x="12907" y="452119"/>
                </a:lnTo>
                <a:lnTo>
                  <a:pt x="20378" y="450849"/>
                </a:lnTo>
                <a:lnTo>
                  <a:pt x="43042" y="450849"/>
                </a:lnTo>
                <a:lnTo>
                  <a:pt x="44077" y="449579"/>
                </a:lnTo>
                <a:lnTo>
                  <a:pt x="48131" y="448309"/>
                </a:lnTo>
                <a:lnTo>
                  <a:pt x="47357" y="448309"/>
                </a:lnTo>
                <a:lnTo>
                  <a:pt x="46528" y="447039"/>
                </a:lnTo>
                <a:lnTo>
                  <a:pt x="45247" y="445769"/>
                </a:lnTo>
                <a:lnTo>
                  <a:pt x="45247" y="444499"/>
                </a:lnTo>
                <a:lnTo>
                  <a:pt x="30199" y="444499"/>
                </a:lnTo>
                <a:lnTo>
                  <a:pt x="21624" y="440689"/>
                </a:lnTo>
                <a:lnTo>
                  <a:pt x="22489" y="436879"/>
                </a:lnTo>
                <a:lnTo>
                  <a:pt x="24930" y="434339"/>
                </a:lnTo>
                <a:lnTo>
                  <a:pt x="68159" y="434339"/>
                </a:lnTo>
                <a:lnTo>
                  <a:pt x="69302" y="427989"/>
                </a:lnTo>
                <a:lnTo>
                  <a:pt x="69505" y="411479"/>
                </a:lnTo>
                <a:lnTo>
                  <a:pt x="70591" y="387349"/>
                </a:lnTo>
                <a:lnTo>
                  <a:pt x="73277" y="364489"/>
                </a:lnTo>
                <a:lnTo>
                  <a:pt x="78281" y="349249"/>
                </a:lnTo>
                <a:lnTo>
                  <a:pt x="125357" y="349249"/>
                </a:lnTo>
                <a:lnTo>
                  <a:pt x="125949" y="340359"/>
                </a:lnTo>
                <a:lnTo>
                  <a:pt x="51000" y="340359"/>
                </a:lnTo>
                <a:lnTo>
                  <a:pt x="39584" y="337819"/>
                </a:lnTo>
                <a:lnTo>
                  <a:pt x="39127" y="335279"/>
                </a:lnTo>
                <a:lnTo>
                  <a:pt x="38364" y="330199"/>
                </a:lnTo>
                <a:lnTo>
                  <a:pt x="37082" y="330199"/>
                </a:lnTo>
                <a:lnTo>
                  <a:pt x="35495" y="328929"/>
                </a:lnTo>
                <a:lnTo>
                  <a:pt x="33868" y="328929"/>
                </a:lnTo>
                <a:lnTo>
                  <a:pt x="33868" y="327659"/>
                </a:lnTo>
                <a:lnTo>
                  <a:pt x="33475" y="326389"/>
                </a:lnTo>
                <a:lnTo>
                  <a:pt x="32967" y="325119"/>
                </a:lnTo>
                <a:lnTo>
                  <a:pt x="30999" y="323849"/>
                </a:lnTo>
                <a:lnTo>
                  <a:pt x="26984" y="322579"/>
                </a:lnTo>
                <a:close/>
              </a:path>
              <a:path w="495934" h="457200">
                <a:moveTo>
                  <a:pt x="159457" y="443229"/>
                </a:moveTo>
                <a:lnTo>
                  <a:pt x="123212" y="443229"/>
                </a:lnTo>
                <a:lnTo>
                  <a:pt x="121992" y="445769"/>
                </a:lnTo>
                <a:lnTo>
                  <a:pt x="123212" y="448309"/>
                </a:lnTo>
                <a:lnTo>
                  <a:pt x="134404" y="449579"/>
                </a:lnTo>
                <a:lnTo>
                  <a:pt x="153167" y="449579"/>
                </a:lnTo>
                <a:lnTo>
                  <a:pt x="162330" y="448309"/>
                </a:lnTo>
                <a:lnTo>
                  <a:pt x="162330" y="445769"/>
                </a:lnTo>
                <a:lnTo>
                  <a:pt x="159457" y="445769"/>
                </a:lnTo>
                <a:lnTo>
                  <a:pt x="157808" y="444499"/>
                </a:lnTo>
                <a:lnTo>
                  <a:pt x="159457" y="443229"/>
                </a:lnTo>
                <a:close/>
              </a:path>
              <a:path w="495934" h="457200">
                <a:moveTo>
                  <a:pt x="243823" y="396239"/>
                </a:moveTo>
                <a:lnTo>
                  <a:pt x="198183" y="396239"/>
                </a:lnTo>
                <a:lnTo>
                  <a:pt x="202740" y="397509"/>
                </a:lnTo>
                <a:lnTo>
                  <a:pt x="201997" y="410209"/>
                </a:lnTo>
                <a:lnTo>
                  <a:pt x="201873" y="422909"/>
                </a:lnTo>
                <a:lnTo>
                  <a:pt x="201997" y="426719"/>
                </a:lnTo>
                <a:lnTo>
                  <a:pt x="202740" y="435609"/>
                </a:lnTo>
                <a:lnTo>
                  <a:pt x="200620" y="440689"/>
                </a:lnTo>
                <a:lnTo>
                  <a:pt x="197318" y="440689"/>
                </a:lnTo>
                <a:lnTo>
                  <a:pt x="197318" y="445769"/>
                </a:lnTo>
                <a:lnTo>
                  <a:pt x="207480" y="447039"/>
                </a:lnTo>
                <a:lnTo>
                  <a:pt x="214222" y="448309"/>
                </a:lnTo>
                <a:lnTo>
                  <a:pt x="219678" y="448309"/>
                </a:lnTo>
                <a:lnTo>
                  <a:pt x="225982" y="449579"/>
                </a:lnTo>
                <a:lnTo>
                  <a:pt x="235835" y="447039"/>
                </a:lnTo>
                <a:lnTo>
                  <a:pt x="272964" y="447039"/>
                </a:lnTo>
                <a:lnTo>
                  <a:pt x="273109" y="445769"/>
                </a:lnTo>
                <a:lnTo>
                  <a:pt x="273109" y="443229"/>
                </a:lnTo>
                <a:lnTo>
                  <a:pt x="290162" y="443229"/>
                </a:lnTo>
                <a:lnTo>
                  <a:pt x="289482" y="438149"/>
                </a:lnTo>
                <a:lnTo>
                  <a:pt x="291501" y="438149"/>
                </a:lnTo>
                <a:lnTo>
                  <a:pt x="293597" y="436879"/>
                </a:lnTo>
                <a:lnTo>
                  <a:pt x="263804" y="436879"/>
                </a:lnTo>
                <a:lnTo>
                  <a:pt x="264232" y="435609"/>
                </a:lnTo>
                <a:lnTo>
                  <a:pt x="264664" y="435609"/>
                </a:lnTo>
                <a:lnTo>
                  <a:pt x="262482" y="433069"/>
                </a:lnTo>
                <a:lnTo>
                  <a:pt x="245944" y="433069"/>
                </a:lnTo>
                <a:lnTo>
                  <a:pt x="246325" y="431799"/>
                </a:lnTo>
                <a:lnTo>
                  <a:pt x="246772" y="430529"/>
                </a:lnTo>
                <a:lnTo>
                  <a:pt x="251585" y="430529"/>
                </a:lnTo>
                <a:lnTo>
                  <a:pt x="254876" y="429259"/>
                </a:lnTo>
                <a:lnTo>
                  <a:pt x="254164" y="415289"/>
                </a:lnTo>
                <a:lnTo>
                  <a:pt x="253288" y="402589"/>
                </a:lnTo>
                <a:lnTo>
                  <a:pt x="246772" y="402589"/>
                </a:lnTo>
                <a:lnTo>
                  <a:pt x="243823" y="396239"/>
                </a:lnTo>
                <a:close/>
              </a:path>
              <a:path w="495934" h="457200">
                <a:moveTo>
                  <a:pt x="272964" y="447039"/>
                </a:moveTo>
                <a:lnTo>
                  <a:pt x="250382" y="447039"/>
                </a:lnTo>
                <a:lnTo>
                  <a:pt x="264334" y="448309"/>
                </a:lnTo>
                <a:lnTo>
                  <a:pt x="272401" y="449579"/>
                </a:lnTo>
                <a:lnTo>
                  <a:pt x="272818" y="448309"/>
                </a:lnTo>
                <a:lnTo>
                  <a:pt x="272964" y="447039"/>
                </a:lnTo>
                <a:close/>
              </a:path>
              <a:path w="495934" h="457200">
                <a:moveTo>
                  <a:pt x="95820" y="427989"/>
                </a:moveTo>
                <a:lnTo>
                  <a:pt x="95820" y="431799"/>
                </a:lnTo>
                <a:lnTo>
                  <a:pt x="99885" y="431799"/>
                </a:lnTo>
                <a:lnTo>
                  <a:pt x="100735" y="434339"/>
                </a:lnTo>
                <a:lnTo>
                  <a:pt x="99106" y="435609"/>
                </a:lnTo>
                <a:lnTo>
                  <a:pt x="97850" y="435609"/>
                </a:lnTo>
                <a:lnTo>
                  <a:pt x="97850" y="439419"/>
                </a:lnTo>
                <a:lnTo>
                  <a:pt x="100313" y="441959"/>
                </a:lnTo>
                <a:lnTo>
                  <a:pt x="101090" y="448309"/>
                </a:lnTo>
                <a:lnTo>
                  <a:pt x="111772" y="448309"/>
                </a:lnTo>
                <a:lnTo>
                  <a:pt x="115365" y="445769"/>
                </a:lnTo>
                <a:lnTo>
                  <a:pt x="123212" y="443229"/>
                </a:lnTo>
                <a:lnTo>
                  <a:pt x="159457" y="443229"/>
                </a:lnTo>
                <a:lnTo>
                  <a:pt x="159457" y="440689"/>
                </a:lnTo>
                <a:lnTo>
                  <a:pt x="146771" y="439419"/>
                </a:lnTo>
                <a:lnTo>
                  <a:pt x="124393" y="439419"/>
                </a:lnTo>
                <a:lnTo>
                  <a:pt x="122838" y="429259"/>
                </a:lnTo>
                <a:lnTo>
                  <a:pt x="99106" y="429259"/>
                </a:lnTo>
                <a:lnTo>
                  <a:pt x="95820" y="427989"/>
                </a:lnTo>
                <a:close/>
              </a:path>
              <a:path w="495934" h="457200">
                <a:moveTo>
                  <a:pt x="68159" y="434339"/>
                </a:moveTo>
                <a:lnTo>
                  <a:pt x="41222" y="434339"/>
                </a:lnTo>
                <a:lnTo>
                  <a:pt x="48165" y="440689"/>
                </a:lnTo>
                <a:lnTo>
                  <a:pt x="53179" y="444499"/>
                </a:lnTo>
                <a:lnTo>
                  <a:pt x="58120" y="445769"/>
                </a:lnTo>
                <a:lnTo>
                  <a:pt x="64842" y="445769"/>
                </a:lnTo>
                <a:lnTo>
                  <a:pt x="66559" y="443229"/>
                </a:lnTo>
                <a:lnTo>
                  <a:pt x="68159" y="434339"/>
                </a:lnTo>
                <a:close/>
              </a:path>
              <a:path w="495934" h="457200">
                <a:moveTo>
                  <a:pt x="125357" y="349249"/>
                </a:moveTo>
                <a:lnTo>
                  <a:pt x="78281" y="349249"/>
                </a:lnTo>
                <a:lnTo>
                  <a:pt x="81228" y="370839"/>
                </a:lnTo>
                <a:lnTo>
                  <a:pt x="81291" y="373379"/>
                </a:lnTo>
                <a:lnTo>
                  <a:pt x="79203" y="397509"/>
                </a:lnTo>
                <a:lnTo>
                  <a:pt x="74721" y="421639"/>
                </a:lnTo>
                <a:lnTo>
                  <a:pt x="70991" y="443229"/>
                </a:lnTo>
                <a:lnTo>
                  <a:pt x="78816" y="444499"/>
                </a:lnTo>
                <a:lnTo>
                  <a:pt x="85086" y="445769"/>
                </a:lnTo>
                <a:lnTo>
                  <a:pt x="90516" y="444499"/>
                </a:lnTo>
                <a:lnTo>
                  <a:pt x="95820" y="444499"/>
                </a:lnTo>
                <a:lnTo>
                  <a:pt x="90796" y="440689"/>
                </a:lnTo>
                <a:lnTo>
                  <a:pt x="86148" y="436879"/>
                </a:lnTo>
                <a:lnTo>
                  <a:pt x="83789" y="431799"/>
                </a:lnTo>
                <a:lnTo>
                  <a:pt x="85632" y="422909"/>
                </a:lnTo>
                <a:lnTo>
                  <a:pt x="85632" y="416559"/>
                </a:lnTo>
                <a:lnTo>
                  <a:pt x="84034" y="411479"/>
                </a:lnTo>
                <a:lnTo>
                  <a:pt x="86460" y="408939"/>
                </a:lnTo>
                <a:lnTo>
                  <a:pt x="90525" y="403859"/>
                </a:lnTo>
                <a:lnTo>
                  <a:pt x="120731" y="403859"/>
                </a:lnTo>
                <a:lnTo>
                  <a:pt x="121632" y="384809"/>
                </a:lnTo>
                <a:lnTo>
                  <a:pt x="124934" y="355599"/>
                </a:lnTo>
                <a:lnTo>
                  <a:pt x="125357" y="349249"/>
                </a:lnTo>
                <a:close/>
              </a:path>
              <a:path w="495934" h="457200">
                <a:moveTo>
                  <a:pt x="35887" y="436879"/>
                </a:moveTo>
                <a:lnTo>
                  <a:pt x="31923" y="440689"/>
                </a:lnTo>
                <a:lnTo>
                  <a:pt x="30199" y="444499"/>
                </a:lnTo>
                <a:lnTo>
                  <a:pt x="45247" y="444499"/>
                </a:lnTo>
                <a:lnTo>
                  <a:pt x="44855" y="443229"/>
                </a:lnTo>
                <a:lnTo>
                  <a:pt x="38364" y="443229"/>
                </a:lnTo>
                <a:lnTo>
                  <a:pt x="35887" y="436879"/>
                </a:lnTo>
                <a:close/>
              </a:path>
              <a:path w="495934" h="457200">
                <a:moveTo>
                  <a:pt x="290162" y="443229"/>
                </a:moveTo>
                <a:lnTo>
                  <a:pt x="278038" y="443229"/>
                </a:lnTo>
                <a:lnTo>
                  <a:pt x="290332" y="444499"/>
                </a:lnTo>
                <a:lnTo>
                  <a:pt x="290162" y="443229"/>
                </a:lnTo>
                <a:close/>
              </a:path>
              <a:path w="495934" h="457200">
                <a:moveTo>
                  <a:pt x="44409" y="440689"/>
                </a:moveTo>
                <a:lnTo>
                  <a:pt x="42886" y="440689"/>
                </a:lnTo>
                <a:lnTo>
                  <a:pt x="38364" y="443229"/>
                </a:lnTo>
                <a:lnTo>
                  <a:pt x="44855" y="443229"/>
                </a:lnTo>
                <a:lnTo>
                  <a:pt x="44409" y="440689"/>
                </a:lnTo>
                <a:close/>
              </a:path>
              <a:path w="495934" h="457200">
                <a:moveTo>
                  <a:pt x="145564" y="434339"/>
                </a:moveTo>
                <a:lnTo>
                  <a:pt x="128051" y="434339"/>
                </a:lnTo>
                <a:lnTo>
                  <a:pt x="128051" y="438149"/>
                </a:lnTo>
                <a:lnTo>
                  <a:pt x="131723" y="438149"/>
                </a:lnTo>
                <a:lnTo>
                  <a:pt x="124393" y="439419"/>
                </a:lnTo>
                <a:lnTo>
                  <a:pt x="140688" y="439419"/>
                </a:lnTo>
                <a:lnTo>
                  <a:pt x="143584" y="438149"/>
                </a:lnTo>
                <a:lnTo>
                  <a:pt x="144716" y="436879"/>
                </a:lnTo>
                <a:lnTo>
                  <a:pt x="145183" y="436879"/>
                </a:lnTo>
                <a:lnTo>
                  <a:pt x="145564" y="435609"/>
                </a:lnTo>
                <a:lnTo>
                  <a:pt x="145564" y="434339"/>
                </a:lnTo>
                <a:close/>
              </a:path>
              <a:path w="495934" h="457200">
                <a:moveTo>
                  <a:pt x="273109" y="433069"/>
                </a:moveTo>
                <a:lnTo>
                  <a:pt x="272018" y="435609"/>
                </a:lnTo>
                <a:lnTo>
                  <a:pt x="270711" y="435609"/>
                </a:lnTo>
                <a:lnTo>
                  <a:pt x="269110" y="436879"/>
                </a:lnTo>
                <a:lnTo>
                  <a:pt x="283383" y="436879"/>
                </a:lnTo>
                <a:lnTo>
                  <a:pt x="278038" y="435609"/>
                </a:lnTo>
                <a:lnTo>
                  <a:pt x="273109" y="433069"/>
                </a:lnTo>
                <a:close/>
              </a:path>
              <a:path w="495934" h="457200">
                <a:moveTo>
                  <a:pt x="295592" y="433069"/>
                </a:moveTo>
                <a:lnTo>
                  <a:pt x="283383" y="433069"/>
                </a:lnTo>
                <a:lnTo>
                  <a:pt x="283383" y="436879"/>
                </a:lnTo>
                <a:lnTo>
                  <a:pt x="295592" y="436879"/>
                </a:lnTo>
                <a:lnTo>
                  <a:pt x="295592" y="433069"/>
                </a:lnTo>
                <a:close/>
              </a:path>
              <a:path w="495934" h="457200">
                <a:moveTo>
                  <a:pt x="120731" y="403859"/>
                </a:moveTo>
                <a:lnTo>
                  <a:pt x="92947" y="403859"/>
                </a:lnTo>
                <a:lnTo>
                  <a:pt x="94193" y="406399"/>
                </a:lnTo>
                <a:lnTo>
                  <a:pt x="98649" y="407669"/>
                </a:lnTo>
                <a:lnTo>
                  <a:pt x="97850" y="416559"/>
                </a:lnTo>
                <a:lnTo>
                  <a:pt x="97177" y="416559"/>
                </a:lnTo>
                <a:lnTo>
                  <a:pt x="94599" y="421639"/>
                </a:lnTo>
                <a:lnTo>
                  <a:pt x="96685" y="424179"/>
                </a:lnTo>
                <a:lnTo>
                  <a:pt x="98649" y="426719"/>
                </a:lnTo>
                <a:lnTo>
                  <a:pt x="100313" y="429259"/>
                </a:lnTo>
                <a:lnTo>
                  <a:pt x="122838" y="429259"/>
                </a:lnTo>
                <a:lnTo>
                  <a:pt x="120311" y="412749"/>
                </a:lnTo>
                <a:lnTo>
                  <a:pt x="120731" y="403859"/>
                </a:lnTo>
                <a:close/>
              </a:path>
              <a:path w="495934" h="457200">
                <a:moveTo>
                  <a:pt x="249158" y="400049"/>
                </a:moveTo>
                <a:lnTo>
                  <a:pt x="246772" y="402589"/>
                </a:lnTo>
                <a:lnTo>
                  <a:pt x="253288" y="402589"/>
                </a:lnTo>
                <a:lnTo>
                  <a:pt x="253198" y="401319"/>
                </a:lnTo>
                <a:lnTo>
                  <a:pt x="249158" y="400049"/>
                </a:lnTo>
                <a:close/>
              </a:path>
              <a:path w="495934" h="457200">
                <a:moveTo>
                  <a:pt x="270914" y="318769"/>
                </a:moveTo>
                <a:lnTo>
                  <a:pt x="179448" y="318769"/>
                </a:lnTo>
                <a:lnTo>
                  <a:pt x="179448" y="323849"/>
                </a:lnTo>
                <a:lnTo>
                  <a:pt x="183746" y="332739"/>
                </a:lnTo>
                <a:lnTo>
                  <a:pt x="184558" y="341629"/>
                </a:lnTo>
                <a:lnTo>
                  <a:pt x="182997" y="350519"/>
                </a:lnTo>
                <a:lnTo>
                  <a:pt x="180172" y="358139"/>
                </a:lnTo>
                <a:lnTo>
                  <a:pt x="172201" y="364489"/>
                </a:lnTo>
                <a:lnTo>
                  <a:pt x="168947" y="370839"/>
                </a:lnTo>
                <a:lnTo>
                  <a:pt x="169286" y="378459"/>
                </a:lnTo>
                <a:lnTo>
                  <a:pt x="172093" y="386079"/>
                </a:lnTo>
                <a:lnTo>
                  <a:pt x="188794" y="386079"/>
                </a:lnTo>
                <a:lnTo>
                  <a:pt x="188794" y="388619"/>
                </a:lnTo>
                <a:lnTo>
                  <a:pt x="189226" y="391159"/>
                </a:lnTo>
                <a:lnTo>
                  <a:pt x="189226" y="393699"/>
                </a:lnTo>
                <a:lnTo>
                  <a:pt x="195334" y="397509"/>
                </a:lnTo>
                <a:lnTo>
                  <a:pt x="198183" y="396239"/>
                </a:lnTo>
                <a:lnTo>
                  <a:pt x="243823" y="396239"/>
                </a:lnTo>
                <a:lnTo>
                  <a:pt x="242643" y="393699"/>
                </a:lnTo>
                <a:lnTo>
                  <a:pt x="236421" y="393699"/>
                </a:lnTo>
                <a:lnTo>
                  <a:pt x="235303" y="389889"/>
                </a:lnTo>
                <a:lnTo>
                  <a:pt x="233207" y="384809"/>
                </a:lnTo>
                <a:lnTo>
                  <a:pt x="239748" y="380999"/>
                </a:lnTo>
                <a:lnTo>
                  <a:pt x="241451" y="370839"/>
                </a:lnTo>
                <a:lnTo>
                  <a:pt x="240954" y="364489"/>
                </a:lnTo>
                <a:lnTo>
                  <a:pt x="239392" y="363219"/>
                </a:lnTo>
                <a:lnTo>
                  <a:pt x="237310" y="363219"/>
                </a:lnTo>
                <a:lnTo>
                  <a:pt x="235303" y="361949"/>
                </a:lnTo>
                <a:lnTo>
                  <a:pt x="235303" y="350519"/>
                </a:lnTo>
                <a:lnTo>
                  <a:pt x="247655" y="349249"/>
                </a:lnTo>
                <a:lnTo>
                  <a:pt x="264155" y="349249"/>
                </a:lnTo>
                <a:lnTo>
                  <a:pt x="267569" y="330199"/>
                </a:lnTo>
                <a:lnTo>
                  <a:pt x="270914" y="318769"/>
                </a:lnTo>
                <a:close/>
              </a:path>
              <a:path w="495934" h="457200">
                <a:moveTo>
                  <a:pt x="188794" y="386079"/>
                </a:moveTo>
                <a:lnTo>
                  <a:pt x="176971" y="386079"/>
                </a:lnTo>
                <a:lnTo>
                  <a:pt x="181061" y="389889"/>
                </a:lnTo>
                <a:lnTo>
                  <a:pt x="187145" y="391159"/>
                </a:lnTo>
                <a:lnTo>
                  <a:pt x="187145" y="389889"/>
                </a:lnTo>
                <a:lnTo>
                  <a:pt x="186673" y="388619"/>
                </a:lnTo>
                <a:lnTo>
                  <a:pt x="186357" y="387349"/>
                </a:lnTo>
                <a:lnTo>
                  <a:pt x="187145" y="387349"/>
                </a:lnTo>
                <a:lnTo>
                  <a:pt x="188794" y="386079"/>
                </a:lnTo>
                <a:close/>
              </a:path>
              <a:path w="495934" h="457200">
                <a:moveTo>
                  <a:pt x="246325" y="373379"/>
                </a:moveTo>
                <a:lnTo>
                  <a:pt x="242643" y="373379"/>
                </a:lnTo>
                <a:lnTo>
                  <a:pt x="242643" y="377189"/>
                </a:lnTo>
                <a:lnTo>
                  <a:pt x="252816" y="384809"/>
                </a:lnTo>
                <a:lnTo>
                  <a:pt x="250761" y="378459"/>
                </a:lnTo>
                <a:lnTo>
                  <a:pt x="257274" y="378459"/>
                </a:lnTo>
                <a:lnTo>
                  <a:pt x="258028" y="375919"/>
                </a:lnTo>
                <a:lnTo>
                  <a:pt x="252374" y="375919"/>
                </a:lnTo>
                <a:lnTo>
                  <a:pt x="246325" y="373379"/>
                </a:lnTo>
                <a:close/>
              </a:path>
              <a:path w="495934" h="457200">
                <a:moveTo>
                  <a:pt x="264155" y="349249"/>
                </a:moveTo>
                <a:lnTo>
                  <a:pt x="247655" y="349249"/>
                </a:lnTo>
                <a:lnTo>
                  <a:pt x="251643" y="354329"/>
                </a:lnTo>
                <a:lnTo>
                  <a:pt x="251680" y="358139"/>
                </a:lnTo>
                <a:lnTo>
                  <a:pt x="251794" y="364489"/>
                </a:lnTo>
                <a:lnTo>
                  <a:pt x="252374" y="375919"/>
                </a:lnTo>
                <a:lnTo>
                  <a:pt x="258028" y="375919"/>
                </a:lnTo>
                <a:lnTo>
                  <a:pt x="261424" y="364489"/>
                </a:lnTo>
                <a:lnTo>
                  <a:pt x="264155" y="349249"/>
                </a:lnTo>
                <a:close/>
              </a:path>
              <a:path w="495934" h="457200">
                <a:moveTo>
                  <a:pt x="45614" y="290829"/>
                </a:moveTo>
                <a:lnTo>
                  <a:pt x="45614" y="298449"/>
                </a:lnTo>
                <a:lnTo>
                  <a:pt x="60048" y="303529"/>
                </a:lnTo>
                <a:lnTo>
                  <a:pt x="65592" y="311149"/>
                </a:lnTo>
                <a:lnTo>
                  <a:pt x="65450" y="320039"/>
                </a:lnTo>
                <a:lnTo>
                  <a:pt x="62823" y="331469"/>
                </a:lnTo>
                <a:lnTo>
                  <a:pt x="55115" y="334009"/>
                </a:lnTo>
                <a:lnTo>
                  <a:pt x="51000" y="340359"/>
                </a:lnTo>
                <a:lnTo>
                  <a:pt x="125949" y="340359"/>
                </a:lnTo>
                <a:lnTo>
                  <a:pt x="126795" y="327659"/>
                </a:lnTo>
                <a:lnTo>
                  <a:pt x="133797" y="325119"/>
                </a:lnTo>
                <a:lnTo>
                  <a:pt x="141305" y="323849"/>
                </a:lnTo>
                <a:lnTo>
                  <a:pt x="154569" y="323849"/>
                </a:lnTo>
                <a:lnTo>
                  <a:pt x="161596" y="321309"/>
                </a:lnTo>
                <a:lnTo>
                  <a:pt x="167447" y="318769"/>
                </a:lnTo>
                <a:lnTo>
                  <a:pt x="270914" y="318769"/>
                </a:lnTo>
                <a:lnTo>
                  <a:pt x="272401" y="313689"/>
                </a:lnTo>
                <a:lnTo>
                  <a:pt x="272889" y="302259"/>
                </a:lnTo>
                <a:lnTo>
                  <a:pt x="273100" y="295909"/>
                </a:lnTo>
                <a:lnTo>
                  <a:pt x="57134" y="295909"/>
                </a:lnTo>
                <a:lnTo>
                  <a:pt x="52588" y="292099"/>
                </a:lnTo>
                <a:lnTo>
                  <a:pt x="45614" y="290829"/>
                </a:lnTo>
                <a:close/>
              </a:path>
              <a:path w="495934" h="457200">
                <a:moveTo>
                  <a:pt x="178622" y="20319"/>
                </a:moveTo>
                <a:lnTo>
                  <a:pt x="131342" y="26669"/>
                </a:lnTo>
                <a:lnTo>
                  <a:pt x="94788" y="62229"/>
                </a:lnTo>
                <a:lnTo>
                  <a:pt x="82990" y="85089"/>
                </a:lnTo>
                <a:lnTo>
                  <a:pt x="88516" y="105409"/>
                </a:lnTo>
                <a:lnTo>
                  <a:pt x="81587" y="113029"/>
                </a:lnTo>
                <a:lnTo>
                  <a:pt x="69069" y="120649"/>
                </a:lnTo>
                <a:lnTo>
                  <a:pt x="44077" y="133349"/>
                </a:lnTo>
                <a:lnTo>
                  <a:pt x="28507" y="149859"/>
                </a:lnTo>
                <a:lnTo>
                  <a:pt x="20159" y="166369"/>
                </a:lnTo>
                <a:lnTo>
                  <a:pt x="16948" y="184149"/>
                </a:lnTo>
                <a:lnTo>
                  <a:pt x="16786" y="204469"/>
                </a:lnTo>
                <a:lnTo>
                  <a:pt x="13740" y="223519"/>
                </a:lnTo>
                <a:lnTo>
                  <a:pt x="15773" y="248919"/>
                </a:lnTo>
                <a:lnTo>
                  <a:pt x="16866" y="261619"/>
                </a:lnTo>
                <a:lnTo>
                  <a:pt x="14283" y="275589"/>
                </a:lnTo>
                <a:lnTo>
                  <a:pt x="19517" y="284479"/>
                </a:lnTo>
                <a:lnTo>
                  <a:pt x="22804" y="295909"/>
                </a:lnTo>
                <a:lnTo>
                  <a:pt x="26095" y="314959"/>
                </a:lnTo>
                <a:lnTo>
                  <a:pt x="32223" y="306069"/>
                </a:lnTo>
                <a:lnTo>
                  <a:pt x="29768" y="280669"/>
                </a:lnTo>
                <a:lnTo>
                  <a:pt x="24248" y="252729"/>
                </a:lnTo>
                <a:lnTo>
                  <a:pt x="21182" y="236219"/>
                </a:lnTo>
                <a:lnTo>
                  <a:pt x="276484" y="236219"/>
                </a:lnTo>
                <a:lnTo>
                  <a:pt x="277700" y="222249"/>
                </a:lnTo>
                <a:lnTo>
                  <a:pt x="279560" y="201929"/>
                </a:lnTo>
                <a:lnTo>
                  <a:pt x="280715" y="193039"/>
                </a:lnTo>
                <a:lnTo>
                  <a:pt x="281771" y="190499"/>
                </a:lnTo>
                <a:lnTo>
                  <a:pt x="359175" y="190499"/>
                </a:lnTo>
                <a:lnTo>
                  <a:pt x="358747" y="189229"/>
                </a:lnTo>
                <a:lnTo>
                  <a:pt x="357173" y="184149"/>
                </a:lnTo>
                <a:lnTo>
                  <a:pt x="359218" y="181609"/>
                </a:lnTo>
                <a:lnTo>
                  <a:pt x="369337" y="175259"/>
                </a:lnTo>
                <a:lnTo>
                  <a:pt x="406566" y="175259"/>
                </a:lnTo>
                <a:lnTo>
                  <a:pt x="423371" y="167639"/>
                </a:lnTo>
                <a:lnTo>
                  <a:pt x="436686" y="157479"/>
                </a:lnTo>
                <a:lnTo>
                  <a:pt x="372704" y="157479"/>
                </a:lnTo>
                <a:lnTo>
                  <a:pt x="365302" y="149859"/>
                </a:lnTo>
                <a:lnTo>
                  <a:pt x="359661" y="147319"/>
                </a:lnTo>
                <a:lnTo>
                  <a:pt x="355879" y="142239"/>
                </a:lnTo>
                <a:lnTo>
                  <a:pt x="351190" y="137159"/>
                </a:lnTo>
                <a:lnTo>
                  <a:pt x="346356" y="130809"/>
                </a:lnTo>
                <a:lnTo>
                  <a:pt x="342136" y="123189"/>
                </a:lnTo>
                <a:lnTo>
                  <a:pt x="343060" y="105409"/>
                </a:lnTo>
                <a:lnTo>
                  <a:pt x="343661" y="92709"/>
                </a:lnTo>
                <a:lnTo>
                  <a:pt x="344970" y="60959"/>
                </a:lnTo>
                <a:lnTo>
                  <a:pt x="342452" y="53339"/>
                </a:lnTo>
                <a:lnTo>
                  <a:pt x="341172" y="44449"/>
                </a:lnTo>
                <a:lnTo>
                  <a:pt x="339444" y="35559"/>
                </a:lnTo>
                <a:lnTo>
                  <a:pt x="335584" y="25399"/>
                </a:lnTo>
                <a:lnTo>
                  <a:pt x="334392" y="24129"/>
                </a:lnTo>
                <a:lnTo>
                  <a:pt x="224636" y="24129"/>
                </a:lnTo>
                <a:lnTo>
                  <a:pt x="205491" y="21589"/>
                </a:lnTo>
                <a:lnTo>
                  <a:pt x="178622" y="20319"/>
                </a:lnTo>
                <a:close/>
              </a:path>
              <a:path w="495934" h="457200">
                <a:moveTo>
                  <a:pt x="276484" y="236219"/>
                </a:moveTo>
                <a:lnTo>
                  <a:pt x="21182" y="236219"/>
                </a:lnTo>
                <a:lnTo>
                  <a:pt x="23262" y="238759"/>
                </a:lnTo>
                <a:lnTo>
                  <a:pt x="24930" y="245109"/>
                </a:lnTo>
                <a:lnTo>
                  <a:pt x="26095" y="246379"/>
                </a:lnTo>
                <a:lnTo>
                  <a:pt x="32485" y="261619"/>
                </a:lnTo>
                <a:lnTo>
                  <a:pt x="41267" y="274319"/>
                </a:lnTo>
                <a:lnTo>
                  <a:pt x="59114" y="295909"/>
                </a:lnTo>
                <a:lnTo>
                  <a:pt x="273100" y="295909"/>
                </a:lnTo>
                <a:lnTo>
                  <a:pt x="274063" y="264159"/>
                </a:lnTo>
                <a:lnTo>
                  <a:pt x="276484" y="236219"/>
                </a:lnTo>
                <a:close/>
              </a:path>
              <a:path w="495934" h="457200">
                <a:moveTo>
                  <a:pt x="359175" y="190499"/>
                </a:moveTo>
                <a:lnTo>
                  <a:pt x="281771" y="190499"/>
                </a:lnTo>
                <a:lnTo>
                  <a:pt x="289482" y="196849"/>
                </a:lnTo>
                <a:lnTo>
                  <a:pt x="293950" y="196849"/>
                </a:lnTo>
                <a:lnTo>
                  <a:pt x="299666" y="198119"/>
                </a:lnTo>
                <a:lnTo>
                  <a:pt x="309989" y="212089"/>
                </a:lnTo>
                <a:lnTo>
                  <a:pt x="317399" y="226059"/>
                </a:lnTo>
                <a:lnTo>
                  <a:pt x="325109" y="237489"/>
                </a:lnTo>
                <a:lnTo>
                  <a:pt x="336332" y="247649"/>
                </a:lnTo>
                <a:lnTo>
                  <a:pt x="344077" y="256539"/>
                </a:lnTo>
                <a:lnTo>
                  <a:pt x="353122" y="261619"/>
                </a:lnTo>
                <a:lnTo>
                  <a:pt x="361613" y="265429"/>
                </a:lnTo>
                <a:lnTo>
                  <a:pt x="367699" y="270509"/>
                </a:lnTo>
                <a:lnTo>
                  <a:pt x="394853" y="279399"/>
                </a:lnTo>
                <a:lnTo>
                  <a:pt x="420844" y="279399"/>
                </a:lnTo>
                <a:lnTo>
                  <a:pt x="445167" y="271779"/>
                </a:lnTo>
                <a:lnTo>
                  <a:pt x="467319" y="256539"/>
                </a:lnTo>
                <a:lnTo>
                  <a:pt x="474558" y="248919"/>
                </a:lnTo>
                <a:lnTo>
                  <a:pt x="477010" y="243839"/>
                </a:lnTo>
                <a:lnTo>
                  <a:pt x="481135" y="240029"/>
                </a:lnTo>
                <a:lnTo>
                  <a:pt x="422372" y="240029"/>
                </a:lnTo>
                <a:lnTo>
                  <a:pt x="408599" y="237489"/>
                </a:lnTo>
                <a:lnTo>
                  <a:pt x="394995" y="231139"/>
                </a:lnTo>
                <a:lnTo>
                  <a:pt x="381928" y="222249"/>
                </a:lnTo>
                <a:lnTo>
                  <a:pt x="369769" y="210819"/>
                </a:lnTo>
                <a:lnTo>
                  <a:pt x="369044" y="207009"/>
                </a:lnTo>
                <a:lnTo>
                  <a:pt x="367071" y="203199"/>
                </a:lnTo>
                <a:lnTo>
                  <a:pt x="365127" y="201929"/>
                </a:lnTo>
                <a:lnTo>
                  <a:pt x="356716" y="201929"/>
                </a:lnTo>
                <a:lnTo>
                  <a:pt x="356384" y="200659"/>
                </a:lnTo>
                <a:lnTo>
                  <a:pt x="354757" y="198119"/>
                </a:lnTo>
                <a:lnTo>
                  <a:pt x="359218" y="198119"/>
                </a:lnTo>
                <a:lnTo>
                  <a:pt x="360841" y="196849"/>
                </a:lnTo>
                <a:lnTo>
                  <a:pt x="360032" y="193039"/>
                </a:lnTo>
                <a:lnTo>
                  <a:pt x="359175" y="190499"/>
                </a:lnTo>
                <a:close/>
              </a:path>
              <a:path w="495934" h="457200">
                <a:moveTo>
                  <a:pt x="468527" y="138429"/>
                </a:moveTo>
                <a:lnTo>
                  <a:pt x="460331" y="143509"/>
                </a:lnTo>
                <a:lnTo>
                  <a:pt x="453412" y="153669"/>
                </a:lnTo>
                <a:lnTo>
                  <a:pt x="459853" y="158749"/>
                </a:lnTo>
                <a:lnTo>
                  <a:pt x="462796" y="160019"/>
                </a:lnTo>
                <a:lnTo>
                  <a:pt x="469067" y="187959"/>
                </a:lnTo>
                <a:lnTo>
                  <a:pt x="463974" y="212089"/>
                </a:lnTo>
                <a:lnTo>
                  <a:pt x="448187" y="229869"/>
                </a:lnTo>
                <a:lnTo>
                  <a:pt x="422372" y="240029"/>
                </a:lnTo>
                <a:lnTo>
                  <a:pt x="481135" y="240029"/>
                </a:lnTo>
                <a:lnTo>
                  <a:pt x="480619" y="237489"/>
                </a:lnTo>
                <a:lnTo>
                  <a:pt x="462390" y="237489"/>
                </a:lnTo>
                <a:lnTo>
                  <a:pt x="460777" y="236219"/>
                </a:lnTo>
                <a:lnTo>
                  <a:pt x="461856" y="229869"/>
                </a:lnTo>
                <a:lnTo>
                  <a:pt x="464501" y="222249"/>
                </a:lnTo>
                <a:lnTo>
                  <a:pt x="467824" y="213359"/>
                </a:lnTo>
                <a:lnTo>
                  <a:pt x="470940" y="207009"/>
                </a:lnTo>
                <a:lnTo>
                  <a:pt x="492918" y="207009"/>
                </a:lnTo>
                <a:lnTo>
                  <a:pt x="495730" y="195579"/>
                </a:lnTo>
                <a:lnTo>
                  <a:pt x="495369" y="185419"/>
                </a:lnTo>
                <a:lnTo>
                  <a:pt x="493687" y="170179"/>
                </a:lnTo>
                <a:lnTo>
                  <a:pt x="489787" y="156209"/>
                </a:lnTo>
                <a:lnTo>
                  <a:pt x="482773" y="148589"/>
                </a:lnTo>
                <a:lnTo>
                  <a:pt x="476506" y="139699"/>
                </a:lnTo>
                <a:lnTo>
                  <a:pt x="468527" y="138429"/>
                </a:lnTo>
                <a:close/>
              </a:path>
              <a:path w="495934" h="457200">
                <a:moveTo>
                  <a:pt x="464780" y="231139"/>
                </a:moveTo>
                <a:lnTo>
                  <a:pt x="464780" y="234949"/>
                </a:lnTo>
                <a:lnTo>
                  <a:pt x="462796" y="237489"/>
                </a:lnTo>
                <a:lnTo>
                  <a:pt x="480619" y="237489"/>
                </a:lnTo>
                <a:lnTo>
                  <a:pt x="479844" y="233679"/>
                </a:lnTo>
                <a:lnTo>
                  <a:pt x="474558" y="233679"/>
                </a:lnTo>
                <a:lnTo>
                  <a:pt x="464780" y="231139"/>
                </a:lnTo>
                <a:close/>
              </a:path>
              <a:path w="495934" h="457200">
                <a:moveTo>
                  <a:pt x="479030" y="212089"/>
                </a:moveTo>
                <a:lnTo>
                  <a:pt x="481135" y="218439"/>
                </a:lnTo>
                <a:lnTo>
                  <a:pt x="479844" y="223519"/>
                </a:lnTo>
                <a:lnTo>
                  <a:pt x="473402" y="223519"/>
                </a:lnTo>
                <a:lnTo>
                  <a:pt x="477427" y="233679"/>
                </a:lnTo>
                <a:lnTo>
                  <a:pt x="477427" y="232409"/>
                </a:lnTo>
                <a:lnTo>
                  <a:pt x="485138" y="232409"/>
                </a:lnTo>
                <a:lnTo>
                  <a:pt x="488303" y="223519"/>
                </a:lnTo>
                <a:lnTo>
                  <a:pt x="490461" y="217169"/>
                </a:lnTo>
                <a:lnTo>
                  <a:pt x="491074" y="214629"/>
                </a:lnTo>
                <a:lnTo>
                  <a:pt x="485138" y="214629"/>
                </a:lnTo>
                <a:lnTo>
                  <a:pt x="483562" y="213359"/>
                </a:lnTo>
                <a:lnTo>
                  <a:pt x="479030" y="212089"/>
                </a:lnTo>
                <a:close/>
              </a:path>
              <a:path w="495934" h="457200">
                <a:moveTo>
                  <a:pt x="492918" y="207009"/>
                </a:moveTo>
                <a:lnTo>
                  <a:pt x="483119" y="207009"/>
                </a:lnTo>
                <a:lnTo>
                  <a:pt x="485138" y="209549"/>
                </a:lnTo>
                <a:lnTo>
                  <a:pt x="485138" y="214629"/>
                </a:lnTo>
                <a:lnTo>
                  <a:pt x="491074" y="214629"/>
                </a:lnTo>
                <a:lnTo>
                  <a:pt x="492918" y="207009"/>
                </a:lnTo>
                <a:close/>
              </a:path>
              <a:path w="495934" h="457200">
                <a:moveTo>
                  <a:pt x="480221" y="207009"/>
                </a:moveTo>
                <a:lnTo>
                  <a:pt x="470940" y="207009"/>
                </a:lnTo>
                <a:lnTo>
                  <a:pt x="479422" y="208279"/>
                </a:lnTo>
                <a:lnTo>
                  <a:pt x="480221" y="207009"/>
                </a:lnTo>
                <a:close/>
              </a:path>
              <a:path w="495934" h="457200">
                <a:moveTo>
                  <a:pt x="363184" y="200659"/>
                </a:moveTo>
                <a:lnTo>
                  <a:pt x="356716" y="201929"/>
                </a:lnTo>
                <a:lnTo>
                  <a:pt x="365127" y="201929"/>
                </a:lnTo>
                <a:lnTo>
                  <a:pt x="363184" y="200659"/>
                </a:lnTo>
                <a:close/>
              </a:path>
              <a:path w="495934" h="457200">
                <a:moveTo>
                  <a:pt x="406566" y="175259"/>
                </a:moveTo>
                <a:lnTo>
                  <a:pt x="369337" y="175259"/>
                </a:lnTo>
                <a:lnTo>
                  <a:pt x="387984" y="179069"/>
                </a:lnTo>
                <a:lnTo>
                  <a:pt x="406566" y="175259"/>
                </a:lnTo>
                <a:close/>
              </a:path>
              <a:path w="495934" h="457200">
                <a:moveTo>
                  <a:pt x="435937" y="149859"/>
                </a:moveTo>
                <a:lnTo>
                  <a:pt x="426477" y="149859"/>
                </a:lnTo>
                <a:lnTo>
                  <a:pt x="414568" y="154939"/>
                </a:lnTo>
                <a:lnTo>
                  <a:pt x="401877" y="157479"/>
                </a:lnTo>
                <a:lnTo>
                  <a:pt x="436686" y="157479"/>
                </a:lnTo>
                <a:lnTo>
                  <a:pt x="436686" y="154939"/>
                </a:lnTo>
                <a:lnTo>
                  <a:pt x="436269" y="152399"/>
                </a:lnTo>
                <a:lnTo>
                  <a:pt x="435937" y="149859"/>
                </a:lnTo>
                <a:close/>
              </a:path>
              <a:path w="495934" h="457200">
                <a:moveTo>
                  <a:pt x="269925" y="20319"/>
                </a:moveTo>
                <a:lnTo>
                  <a:pt x="238866" y="20319"/>
                </a:lnTo>
                <a:lnTo>
                  <a:pt x="224636" y="24129"/>
                </a:lnTo>
                <a:lnTo>
                  <a:pt x="334392" y="24129"/>
                </a:lnTo>
                <a:lnTo>
                  <a:pt x="332007" y="21589"/>
                </a:lnTo>
                <a:lnTo>
                  <a:pt x="282991" y="21589"/>
                </a:lnTo>
                <a:lnTo>
                  <a:pt x="269925" y="20319"/>
                </a:lnTo>
                <a:close/>
              </a:path>
              <a:path w="495934" h="457200">
                <a:moveTo>
                  <a:pt x="317599" y="0"/>
                </a:moveTo>
                <a:lnTo>
                  <a:pt x="307780" y="3809"/>
                </a:lnTo>
                <a:lnTo>
                  <a:pt x="299524" y="8889"/>
                </a:lnTo>
                <a:lnTo>
                  <a:pt x="291654" y="13969"/>
                </a:lnTo>
                <a:lnTo>
                  <a:pt x="282991" y="21589"/>
                </a:lnTo>
                <a:lnTo>
                  <a:pt x="332007" y="21589"/>
                </a:lnTo>
                <a:lnTo>
                  <a:pt x="330814" y="20319"/>
                </a:lnTo>
                <a:lnTo>
                  <a:pt x="327205" y="13969"/>
                </a:lnTo>
                <a:lnTo>
                  <a:pt x="323290" y="7619"/>
                </a:lnTo>
                <a:lnTo>
                  <a:pt x="317599" y="0"/>
                </a:lnTo>
                <a:close/>
              </a:path>
            </a:pathLst>
          </a:custGeom>
          <a:solidFill>
            <a:srgbClr val="213B82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8" name="object 8"/>
          <p:cNvSpPr/>
          <p:nvPr/>
        </p:nvSpPr>
        <p:spPr>
          <a:xfrm>
            <a:off x="10140530" y="6016934"/>
            <a:ext cx="596020" cy="4828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9" name="object 9"/>
          <p:cNvSpPr/>
          <p:nvPr/>
        </p:nvSpPr>
        <p:spPr>
          <a:xfrm>
            <a:off x="10091781" y="6027404"/>
            <a:ext cx="569051" cy="564969"/>
          </a:xfrm>
          <a:custGeom>
            <a:avLst/>
            <a:gdLst/>
            <a:ahLst/>
            <a:cxnLst/>
            <a:rect l="l" t="t" r="r" b="b"/>
            <a:pathLst>
              <a:path w="442595" h="439420">
                <a:moveTo>
                  <a:pt x="203926" y="260162"/>
                </a:moveTo>
                <a:lnTo>
                  <a:pt x="200926" y="263537"/>
                </a:lnTo>
                <a:lnTo>
                  <a:pt x="200926" y="267958"/>
                </a:lnTo>
                <a:lnTo>
                  <a:pt x="200610" y="270371"/>
                </a:lnTo>
                <a:lnTo>
                  <a:pt x="199364" y="271170"/>
                </a:lnTo>
                <a:lnTo>
                  <a:pt x="196113" y="272033"/>
                </a:lnTo>
                <a:lnTo>
                  <a:pt x="196113" y="277675"/>
                </a:lnTo>
                <a:lnTo>
                  <a:pt x="200167" y="277675"/>
                </a:lnTo>
                <a:lnTo>
                  <a:pt x="203047" y="273621"/>
                </a:lnTo>
                <a:lnTo>
                  <a:pt x="205473" y="269953"/>
                </a:lnTo>
                <a:lnTo>
                  <a:pt x="207976" y="265929"/>
                </a:lnTo>
                <a:lnTo>
                  <a:pt x="210759" y="265929"/>
                </a:lnTo>
                <a:lnTo>
                  <a:pt x="210759" y="261863"/>
                </a:lnTo>
                <a:lnTo>
                  <a:pt x="208749" y="261418"/>
                </a:lnTo>
                <a:lnTo>
                  <a:pt x="206236" y="261035"/>
                </a:lnTo>
                <a:lnTo>
                  <a:pt x="203926" y="260162"/>
                </a:lnTo>
                <a:close/>
              </a:path>
              <a:path w="442595" h="439420">
                <a:moveTo>
                  <a:pt x="154941" y="237366"/>
                </a:moveTo>
                <a:lnTo>
                  <a:pt x="154941" y="244706"/>
                </a:lnTo>
                <a:lnTo>
                  <a:pt x="155743" y="245059"/>
                </a:lnTo>
                <a:lnTo>
                  <a:pt x="156935" y="245506"/>
                </a:lnTo>
                <a:lnTo>
                  <a:pt x="158612" y="245506"/>
                </a:lnTo>
                <a:lnTo>
                  <a:pt x="157838" y="243511"/>
                </a:lnTo>
                <a:lnTo>
                  <a:pt x="156517" y="240677"/>
                </a:lnTo>
                <a:lnTo>
                  <a:pt x="154941" y="237366"/>
                </a:lnTo>
                <a:close/>
              </a:path>
              <a:path w="442595" h="439420">
                <a:moveTo>
                  <a:pt x="148348" y="227573"/>
                </a:moveTo>
                <a:lnTo>
                  <a:pt x="148348" y="238175"/>
                </a:lnTo>
                <a:lnTo>
                  <a:pt x="150498" y="241426"/>
                </a:lnTo>
                <a:lnTo>
                  <a:pt x="152096" y="243942"/>
                </a:lnTo>
                <a:lnTo>
                  <a:pt x="154941" y="244706"/>
                </a:lnTo>
                <a:lnTo>
                  <a:pt x="154941" y="237366"/>
                </a:lnTo>
                <a:lnTo>
                  <a:pt x="152859" y="234558"/>
                </a:lnTo>
                <a:lnTo>
                  <a:pt x="150865" y="230901"/>
                </a:lnTo>
                <a:lnTo>
                  <a:pt x="148348" y="227573"/>
                </a:lnTo>
                <a:close/>
              </a:path>
              <a:path w="442595" h="439420">
                <a:moveTo>
                  <a:pt x="142304" y="219088"/>
                </a:moveTo>
                <a:lnTo>
                  <a:pt x="141480" y="219471"/>
                </a:lnTo>
                <a:lnTo>
                  <a:pt x="140224" y="219877"/>
                </a:lnTo>
                <a:lnTo>
                  <a:pt x="139028" y="219877"/>
                </a:lnTo>
                <a:lnTo>
                  <a:pt x="139028" y="224781"/>
                </a:lnTo>
                <a:lnTo>
                  <a:pt x="143917" y="229312"/>
                </a:lnTo>
                <a:lnTo>
                  <a:pt x="145976" y="234558"/>
                </a:lnTo>
                <a:lnTo>
                  <a:pt x="148348" y="238175"/>
                </a:lnTo>
                <a:lnTo>
                  <a:pt x="148348" y="227573"/>
                </a:lnTo>
                <a:lnTo>
                  <a:pt x="146444" y="224359"/>
                </a:lnTo>
                <a:lnTo>
                  <a:pt x="144363" y="221500"/>
                </a:lnTo>
                <a:lnTo>
                  <a:pt x="142304" y="219088"/>
                </a:lnTo>
                <a:close/>
              </a:path>
              <a:path w="442595" h="439420">
                <a:moveTo>
                  <a:pt x="154941" y="229312"/>
                </a:moveTo>
                <a:lnTo>
                  <a:pt x="153723" y="229579"/>
                </a:lnTo>
                <a:lnTo>
                  <a:pt x="153723" y="230493"/>
                </a:lnTo>
                <a:lnTo>
                  <a:pt x="152859" y="232055"/>
                </a:lnTo>
                <a:lnTo>
                  <a:pt x="154941" y="232055"/>
                </a:lnTo>
                <a:lnTo>
                  <a:pt x="154941" y="229312"/>
                </a:lnTo>
                <a:close/>
              </a:path>
              <a:path w="442595" h="439420">
                <a:moveTo>
                  <a:pt x="156935" y="228384"/>
                </a:moveTo>
                <a:lnTo>
                  <a:pt x="155743" y="228855"/>
                </a:lnTo>
                <a:lnTo>
                  <a:pt x="155347" y="228855"/>
                </a:lnTo>
                <a:lnTo>
                  <a:pt x="154941" y="229312"/>
                </a:lnTo>
                <a:lnTo>
                  <a:pt x="154941" y="232055"/>
                </a:lnTo>
                <a:lnTo>
                  <a:pt x="156935" y="232055"/>
                </a:lnTo>
                <a:lnTo>
                  <a:pt x="156935" y="228384"/>
                </a:lnTo>
                <a:close/>
              </a:path>
              <a:path w="442595" h="439420">
                <a:moveTo>
                  <a:pt x="148348" y="214988"/>
                </a:moveTo>
                <a:lnTo>
                  <a:pt x="146444" y="214988"/>
                </a:lnTo>
                <a:lnTo>
                  <a:pt x="147157" y="217044"/>
                </a:lnTo>
                <a:lnTo>
                  <a:pt x="147996" y="219088"/>
                </a:lnTo>
                <a:lnTo>
                  <a:pt x="148348" y="221094"/>
                </a:lnTo>
                <a:lnTo>
                  <a:pt x="148348" y="214988"/>
                </a:lnTo>
                <a:close/>
              </a:path>
              <a:path w="442595" h="439420">
                <a:moveTo>
                  <a:pt x="150498" y="214988"/>
                </a:moveTo>
                <a:lnTo>
                  <a:pt x="148348" y="214988"/>
                </a:lnTo>
                <a:lnTo>
                  <a:pt x="148348" y="221094"/>
                </a:lnTo>
                <a:lnTo>
                  <a:pt x="150865" y="221094"/>
                </a:lnTo>
                <a:lnTo>
                  <a:pt x="150865" y="217044"/>
                </a:lnTo>
                <a:lnTo>
                  <a:pt x="150498" y="214988"/>
                </a:lnTo>
                <a:close/>
              </a:path>
              <a:path w="442595" h="439420">
                <a:moveTo>
                  <a:pt x="148348" y="46343"/>
                </a:moveTo>
                <a:lnTo>
                  <a:pt x="146444" y="47232"/>
                </a:lnTo>
                <a:lnTo>
                  <a:pt x="143103" y="50458"/>
                </a:lnTo>
                <a:lnTo>
                  <a:pt x="143103" y="55778"/>
                </a:lnTo>
                <a:lnTo>
                  <a:pt x="144755" y="56581"/>
                </a:lnTo>
                <a:lnTo>
                  <a:pt x="146444" y="56973"/>
                </a:lnTo>
                <a:lnTo>
                  <a:pt x="147996" y="57381"/>
                </a:lnTo>
                <a:lnTo>
                  <a:pt x="148118" y="55778"/>
                </a:lnTo>
                <a:lnTo>
                  <a:pt x="148348" y="54979"/>
                </a:lnTo>
                <a:lnTo>
                  <a:pt x="148348" y="46343"/>
                </a:lnTo>
                <a:close/>
              </a:path>
              <a:path w="442595" h="439420">
                <a:moveTo>
                  <a:pt x="151639" y="45568"/>
                </a:moveTo>
                <a:lnTo>
                  <a:pt x="150026" y="45986"/>
                </a:lnTo>
                <a:lnTo>
                  <a:pt x="149263" y="46343"/>
                </a:lnTo>
                <a:lnTo>
                  <a:pt x="148348" y="46343"/>
                </a:lnTo>
                <a:lnTo>
                  <a:pt x="148348" y="54979"/>
                </a:lnTo>
                <a:lnTo>
                  <a:pt x="149263" y="53315"/>
                </a:lnTo>
                <a:lnTo>
                  <a:pt x="150498" y="50878"/>
                </a:lnTo>
                <a:lnTo>
                  <a:pt x="152488" y="49302"/>
                </a:lnTo>
                <a:lnTo>
                  <a:pt x="154941" y="49302"/>
                </a:lnTo>
                <a:lnTo>
                  <a:pt x="154941" y="46724"/>
                </a:lnTo>
                <a:lnTo>
                  <a:pt x="154091" y="46724"/>
                </a:lnTo>
                <a:lnTo>
                  <a:pt x="152859" y="46343"/>
                </a:lnTo>
                <a:lnTo>
                  <a:pt x="151639" y="45568"/>
                </a:lnTo>
                <a:close/>
              </a:path>
              <a:path w="442595" h="439420">
                <a:moveTo>
                  <a:pt x="154941" y="46724"/>
                </a:moveTo>
                <a:lnTo>
                  <a:pt x="154941" y="50101"/>
                </a:lnTo>
                <a:lnTo>
                  <a:pt x="156121" y="50101"/>
                </a:lnTo>
                <a:lnTo>
                  <a:pt x="157366" y="50458"/>
                </a:lnTo>
                <a:lnTo>
                  <a:pt x="158612" y="50878"/>
                </a:lnTo>
                <a:lnTo>
                  <a:pt x="158612" y="47638"/>
                </a:lnTo>
                <a:lnTo>
                  <a:pt x="156517" y="47638"/>
                </a:lnTo>
                <a:lnTo>
                  <a:pt x="154941" y="46724"/>
                </a:lnTo>
                <a:close/>
              </a:path>
              <a:path w="442595" h="439420">
                <a:moveTo>
                  <a:pt x="154941" y="49302"/>
                </a:moveTo>
                <a:lnTo>
                  <a:pt x="153328" y="49302"/>
                </a:lnTo>
                <a:lnTo>
                  <a:pt x="154941" y="50101"/>
                </a:lnTo>
                <a:lnTo>
                  <a:pt x="154941" y="49302"/>
                </a:lnTo>
                <a:close/>
              </a:path>
              <a:path w="442595" h="439420">
                <a:moveTo>
                  <a:pt x="158612" y="46724"/>
                </a:moveTo>
                <a:lnTo>
                  <a:pt x="156517" y="46724"/>
                </a:lnTo>
                <a:lnTo>
                  <a:pt x="156517" y="47638"/>
                </a:lnTo>
                <a:lnTo>
                  <a:pt x="158612" y="47638"/>
                </a:lnTo>
                <a:lnTo>
                  <a:pt x="158612" y="46724"/>
                </a:lnTo>
                <a:close/>
              </a:path>
              <a:path w="442595" h="439420">
                <a:moveTo>
                  <a:pt x="160667" y="34545"/>
                </a:moveTo>
                <a:lnTo>
                  <a:pt x="157366" y="35420"/>
                </a:lnTo>
                <a:lnTo>
                  <a:pt x="156935" y="35420"/>
                </a:lnTo>
                <a:lnTo>
                  <a:pt x="154941" y="37048"/>
                </a:lnTo>
                <a:lnTo>
                  <a:pt x="154941" y="37835"/>
                </a:lnTo>
                <a:lnTo>
                  <a:pt x="156935" y="38253"/>
                </a:lnTo>
                <a:lnTo>
                  <a:pt x="158969" y="38710"/>
                </a:lnTo>
                <a:lnTo>
                  <a:pt x="160667" y="38710"/>
                </a:lnTo>
                <a:lnTo>
                  <a:pt x="160667" y="34545"/>
                </a:lnTo>
                <a:close/>
              </a:path>
              <a:path w="442595" h="439420">
                <a:moveTo>
                  <a:pt x="154941" y="37048"/>
                </a:moveTo>
                <a:lnTo>
                  <a:pt x="153723" y="37835"/>
                </a:lnTo>
                <a:lnTo>
                  <a:pt x="154941" y="37835"/>
                </a:lnTo>
                <a:lnTo>
                  <a:pt x="154941" y="37048"/>
                </a:lnTo>
                <a:close/>
              </a:path>
              <a:path w="442595" h="439420">
                <a:moveTo>
                  <a:pt x="236019" y="264226"/>
                </a:moveTo>
                <a:lnTo>
                  <a:pt x="230799" y="264226"/>
                </a:lnTo>
                <a:lnTo>
                  <a:pt x="230799" y="269953"/>
                </a:lnTo>
                <a:lnTo>
                  <a:pt x="236019" y="269953"/>
                </a:lnTo>
                <a:lnTo>
                  <a:pt x="236019" y="264226"/>
                </a:lnTo>
                <a:close/>
              </a:path>
              <a:path w="442595" h="439420">
                <a:moveTo>
                  <a:pt x="241391" y="273621"/>
                </a:moveTo>
                <a:lnTo>
                  <a:pt x="240591" y="274816"/>
                </a:lnTo>
                <a:lnTo>
                  <a:pt x="239356" y="275681"/>
                </a:lnTo>
                <a:lnTo>
                  <a:pt x="238126" y="276454"/>
                </a:lnTo>
                <a:lnTo>
                  <a:pt x="242596" y="276454"/>
                </a:lnTo>
                <a:lnTo>
                  <a:pt x="241772" y="274816"/>
                </a:lnTo>
                <a:lnTo>
                  <a:pt x="241391" y="273621"/>
                </a:lnTo>
                <a:close/>
              </a:path>
              <a:path w="442595" h="439420">
                <a:moveTo>
                  <a:pt x="248767" y="275997"/>
                </a:moveTo>
                <a:lnTo>
                  <a:pt x="248259" y="277675"/>
                </a:lnTo>
                <a:lnTo>
                  <a:pt x="246686" y="280112"/>
                </a:lnTo>
                <a:lnTo>
                  <a:pt x="248259" y="279706"/>
                </a:lnTo>
                <a:lnTo>
                  <a:pt x="249556" y="279313"/>
                </a:lnTo>
                <a:lnTo>
                  <a:pt x="250661" y="278891"/>
                </a:lnTo>
                <a:lnTo>
                  <a:pt x="250343" y="278081"/>
                </a:lnTo>
                <a:lnTo>
                  <a:pt x="249556" y="277318"/>
                </a:lnTo>
                <a:lnTo>
                  <a:pt x="248767" y="275997"/>
                </a:lnTo>
                <a:close/>
              </a:path>
              <a:path w="442595" h="439420">
                <a:moveTo>
                  <a:pt x="225083" y="275997"/>
                </a:moveTo>
                <a:lnTo>
                  <a:pt x="224194" y="276454"/>
                </a:lnTo>
                <a:lnTo>
                  <a:pt x="223826" y="276837"/>
                </a:lnTo>
                <a:lnTo>
                  <a:pt x="222646" y="277318"/>
                </a:lnTo>
                <a:lnTo>
                  <a:pt x="222279" y="278891"/>
                </a:lnTo>
                <a:lnTo>
                  <a:pt x="221792" y="280569"/>
                </a:lnTo>
                <a:lnTo>
                  <a:pt x="221414" y="281750"/>
                </a:lnTo>
                <a:lnTo>
                  <a:pt x="225083" y="281750"/>
                </a:lnTo>
                <a:lnTo>
                  <a:pt x="225083" y="275997"/>
                </a:lnTo>
                <a:close/>
              </a:path>
              <a:path w="442595" h="439420">
                <a:moveTo>
                  <a:pt x="244083" y="280112"/>
                </a:moveTo>
                <a:lnTo>
                  <a:pt x="243396" y="281750"/>
                </a:lnTo>
                <a:lnTo>
                  <a:pt x="242596" y="283046"/>
                </a:lnTo>
                <a:lnTo>
                  <a:pt x="241391" y="284137"/>
                </a:lnTo>
                <a:lnTo>
                  <a:pt x="243777" y="284137"/>
                </a:lnTo>
                <a:lnTo>
                  <a:pt x="245074" y="283860"/>
                </a:lnTo>
                <a:lnTo>
                  <a:pt x="245074" y="282600"/>
                </a:lnTo>
                <a:lnTo>
                  <a:pt x="244601" y="281318"/>
                </a:lnTo>
                <a:lnTo>
                  <a:pt x="244083" y="280112"/>
                </a:lnTo>
                <a:close/>
              </a:path>
              <a:path w="442595" h="439420">
                <a:moveTo>
                  <a:pt x="236019" y="283046"/>
                </a:moveTo>
                <a:lnTo>
                  <a:pt x="235216" y="283438"/>
                </a:lnTo>
                <a:lnTo>
                  <a:pt x="234101" y="283860"/>
                </a:lnTo>
                <a:lnTo>
                  <a:pt x="232818" y="283860"/>
                </a:lnTo>
                <a:lnTo>
                  <a:pt x="232818" y="285447"/>
                </a:lnTo>
                <a:lnTo>
                  <a:pt x="232437" y="287121"/>
                </a:lnTo>
                <a:lnTo>
                  <a:pt x="231980" y="288331"/>
                </a:lnTo>
                <a:lnTo>
                  <a:pt x="233629" y="287874"/>
                </a:lnTo>
                <a:lnTo>
                  <a:pt x="235216" y="287467"/>
                </a:lnTo>
                <a:lnTo>
                  <a:pt x="236909" y="286689"/>
                </a:lnTo>
                <a:lnTo>
                  <a:pt x="236909" y="285447"/>
                </a:lnTo>
                <a:lnTo>
                  <a:pt x="236513" y="284137"/>
                </a:lnTo>
                <a:lnTo>
                  <a:pt x="236019" y="283046"/>
                </a:lnTo>
                <a:close/>
              </a:path>
              <a:path w="442595" h="439420">
                <a:moveTo>
                  <a:pt x="218973" y="292392"/>
                </a:moveTo>
                <a:lnTo>
                  <a:pt x="215672" y="293969"/>
                </a:lnTo>
                <a:lnTo>
                  <a:pt x="213627" y="294819"/>
                </a:lnTo>
                <a:lnTo>
                  <a:pt x="215291" y="296863"/>
                </a:lnTo>
                <a:lnTo>
                  <a:pt x="217707" y="297219"/>
                </a:lnTo>
                <a:lnTo>
                  <a:pt x="218099" y="295606"/>
                </a:lnTo>
                <a:lnTo>
                  <a:pt x="218567" y="293969"/>
                </a:lnTo>
                <a:lnTo>
                  <a:pt x="218973" y="292392"/>
                </a:lnTo>
                <a:close/>
              </a:path>
              <a:path w="442595" h="439420">
                <a:moveTo>
                  <a:pt x="203926" y="414935"/>
                </a:moveTo>
                <a:lnTo>
                  <a:pt x="196113" y="414935"/>
                </a:lnTo>
                <a:lnTo>
                  <a:pt x="196113" y="417374"/>
                </a:lnTo>
                <a:lnTo>
                  <a:pt x="203926" y="417374"/>
                </a:lnTo>
                <a:lnTo>
                  <a:pt x="203926" y="414935"/>
                </a:lnTo>
                <a:close/>
              </a:path>
              <a:path w="442595" h="439420">
                <a:moveTo>
                  <a:pt x="185079" y="414935"/>
                </a:moveTo>
                <a:lnTo>
                  <a:pt x="172860" y="414935"/>
                </a:lnTo>
                <a:lnTo>
                  <a:pt x="172860" y="417374"/>
                </a:lnTo>
                <a:lnTo>
                  <a:pt x="185079" y="417374"/>
                </a:lnTo>
                <a:lnTo>
                  <a:pt x="185079" y="414935"/>
                </a:lnTo>
                <a:close/>
              </a:path>
              <a:path w="442595" h="439420">
                <a:moveTo>
                  <a:pt x="333961" y="416132"/>
                </a:moveTo>
                <a:lnTo>
                  <a:pt x="328615" y="416930"/>
                </a:lnTo>
                <a:lnTo>
                  <a:pt x="325757" y="416930"/>
                </a:lnTo>
                <a:lnTo>
                  <a:pt x="325757" y="421055"/>
                </a:lnTo>
                <a:lnTo>
                  <a:pt x="331052" y="421055"/>
                </a:lnTo>
                <a:lnTo>
                  <a:pt x="333122" y="420663"/>
                </a:lnTo>
                <a:lnTo>
                  <a:pt x="333529" y="419381"/>
                </a:lnTo>
                <a:lnTo>
                  <a:pt x="333961" y="417794"/>
                </a:lnTo>
                <a:lnTo>
                  <a:pt x="333961" y="416132"/>
                </a:lnTo>
                <a:close/>
              </a:path>
              <a:path w="442595" h="439420">
                <a:moveTo>
                  <a:pt x="360047" y="420246"/>
                </a:moveTo>
                <a:lnTo>
                  <a:pt x="344895" y="420246"/>
                </a:lnTo>
                <a:lnTo>
                  <a:pt x="345391" y="421883"/>
                </a:lnTo>
                <a:lnTo>
                  <a:pt x="345823" y="423471"/>
                </a:lnTo>
                <a:lnTo>
                  <a:pt x="345823" y="425146"/>
                </a:lnTo>
                <a:lnTo>
                  <a:pt x="358369" y="425502"/>
                </a:lnTo>
                <a:lnTo>
                  <a:pt x="360403" y="424271"/>
                </a:lnTo>
                <a:lnTo>
                  <a:pt x="360403" y="421883"/>
                </a:lnTo>
                <a:lnTo>
                  <a:pt x="360047" y="420246"/>
                </a:lnTo>
                <a:close/>
              </a:path>
              <a:path w="442595" h="439420">
                <a:moveTo>
                  <a:pt x="322124" y="420246"/>
                </a:moveTo>
                <a:lnTo>
                  <a:pt x="319316" y="421055"/>
                </a:lnTo>
                <a:lnTo>
                  <a:pt x="315989" y="421883"/>
                </a:lnTo>
                <a:lnTo>
                  <a:pt x="312740" y="422236"/>
                </a:lnTo>
                <a:lnTo>
                  <a:pt x="311849" y="424271"/>
                </a:lnTo>
                <a:lnTo>
                  <a:pt x="313564" y="426300"/>
                </a:lnTo>
                <a:lnTo>
                  <a:pt x="322924" y="425146"/>
                </a:lnTo>
                <a:lnTo>
                  <a:pt x="322924" y="423471"/>
                </a:lnTo>
                <a:lnTo>
                  <a:pt x="322416" y="421883"/>
                </a:lnTo>
                <a:lnTo>
                  <a:pt x="322124" y="420246"/>
                </a:lnTo>
                <a:close/>
              </a:path>
              <a:path w="442595" h="439420">
                <a:moveTo>
                  <a:pt x="203047" y="420246"/>
                </a:moveTo>
                <a:lnTo>
                  <a:pt x="197294" y="421055"/>
                </a:lnTo>
                <a:lnTo>
                  <a:pt x="194414" y="421055"/>
                </a:lnTo>
                <a:lnTo>
                  <a:pt x="194831" y="422658"/>
                </a:lnTo>
                <a:lnTo>
                  <a:pt x="195328" y="423904"/>
                </a:lnTo>
                <a:lnTo>
                  <a:pt x="195328" y="425146"/>
                </a:lnTo>
                <a:lnTo>
                  <a:pt x="198540" y="425502"/>
                </a:lnTo>
                <a:lnTo>
                  <a:pt x="203926" y="425502"/>
                </a:lnTo>
                <a:lnTo>
                  <a:pt x="203493" y="423904"/>
                </a:lnTo>
                <a:lnTo>
                  <a:pt x="203493" y="422236"/>
                </a:lnTo>
                <a:lnTo>
                  <a:pt x="203047" y="420246"/>
                </a:lnTo>
                <a:close/>
              </a:path>
              <a:path w="442595" h="439420">
                <a:moveTo>
                  <a:pt x="370627" y="428421"/>
                </a:moveTo>
                <a:lnTo>
                  <a:pt x="362423" y="428421"/>
                </a:lnTo>
                <a:lnTo>
                  <a:pt x="363283" y="429606"/>
                </a:lnTo>
                <a:lnTo>
                  <a:pt x="364097" y="430872"/>
                </a:lnTo>
                <a:lnTo>
                  <a:pt x="364478" y="431676"/>
                </a:lnTo>
                <a:lnTo>
                  <a:pt x="369799" y="431676"/>
                </a:lnTo>
                <a:lnTo>
                  <a:pt x="370206" y="430872"/>
                </a:lnTo>
                <a:lnTo>
                  <a:pt x="370627" y="429606"/>
                </a:lnTo>
                <a:lnTo>
                  <a:pt x="370627" y="428421"/>
                </a:lnTo>
                <a:close/>
              </a:path>
              <a:path w="442595" h="439420">
                <a:moveTo>
                  <a:pt x="349034" y="428421"/>
                </a:moveTo>
                <a:lnTo>
                  <a:pt x="346075" y="428727"/>
                </a:lnTo>
                <a:lnTo>
                  <a:pt x="343296" y="429199"/>
                </a:lnTo>
                <a:lnTo>
                  <a:pt x="340478" y="429199"/>
                </a:lnTo>
                <a:lnTo>
                  <a:pt x="340478" y="431676"/>
                </a:lnTo>
                <a:lnTo>
                  <a:pt x="345823" y="431676"/>
                </a:lnTo>
                <a:lnTo>
                  <a:pt x="351119" y="433223"/>
                </a:lnTo>
                <a:lnTo>
                  <a:pt x="349034" y="428421"/>
                </a:lnTo>
                <a:close/>
              </a:path>
              <a:path w="442595" h="439420">
                <a:moveTo>
                  <a:pt x="322124" y="428421"/>
                </a:moveTo>
                <a:lnTo>
                  <a:pt x="317985" y="428727"/>
                </a:lnTo>
                <a:lnTo>
                  <a:pt x="313919" y="429199"/>
                </a:lnTo>
                <a:lnTo>
                  <a:pt x="309449" y="429199"/>
                </a:lnTo>
                <a:lnTo>
                  <a:pt x="309449" y="430354"/>
                </a:lnTo>
                <a:lnTo>
                  <a:pt x="309041" y="431676"/>
                </a:lnTo>
                <a:lnTo>
                  <a:pt x="308690" y="432410"/>
                </a:lnTo>
                <a:lnTo>
                  <a:pt x="313121" y="432410"/>
                </a:lnTo>
                <a:lnTo>
                  <a:pt x="317196" y="431993"/>
                </a:lnTo>
                <a:lnTo>
                  <a:pt x="321221" y="431676"/>
                </a:lnTo>
                <a:lnTo>
                  <a:pt x="321743" y="430872"/>
                </a:lnTo>
                <a:lnTo>
                  <a:pt x="322124" y="429606"/>
                </a:lnTo>
                <a:lnTo>
                  <a:pt x="322124" y="428421"/>
                </a:lnTo>
                <a:close/>
              </a:path>
              <a:path w="442595" h="439420">
                <a:moveTo>
                  <a:pt x="193219" y="428421"/>
                </a:moveTo>
                <a:lnTo>
                  <a:pt x="191606" y="428727"/>
                </a:lnTo>
                <a:lnTo>
                  <a:pt x="189602" y="429199"/>
                </a:lnTo>
                <a:lnTo>
                  <a:pt x="187532" y="429199"/>
                </a:lnTo>
                <a:lnTo>
                  <a:pt x="187532" y="431676"/>
                </a:lnTo>
                <a:lnTo>
                  <a:pt x="190426" y="431993"/>
                </a:lnTo>
                <a:lnTo>
                  <a:pt x="193219" y="432410"/>
                </a:lnTo>
                <a:lnTo>
                  <a:pt x="196113" y="432410"/>
                </a:lnTo>
                <a:lnTo>
                  <a:pt x="196113" y="429606"/>
                </a:lnTo>
                <a:lnTo>
                  <a:pt x="194414" y="428727"/>
                </a:lnTo>
                <a:lnTo>
                  <a:pt x="193219" y="428421"/>
                </a:lnTo>
                <a:close/>
              </a:path>
              <a:path w="442595" h="439420">
                <a:moveTo>
                  <a:pt x="381193" y="432410"/>
                </a:moveTo>
                <a:lnTo>
                  <a:pt x="379159" y="432831"/>
                </a:lnTo>
                <a:lnTo>
                  <a:pt x="376697" y="433223"/>
                </a:lnTo>
                <a:lnTo>
                  <a:pt x="374662" y="433223"/>
                </a:lnTo>
                <a:lnTo>
                  <a:pt x="374285" y="435305"/>
                </a:lnTo>
                <a:lnTo>
                  <a:pt x="375516" y="437273"/>
                </a:lnTo>
                <a:lnTo>
                  <a:pt x="381610" y="437273"/>
                </a:lnTo>
                <a:lnTo>
                  <a:pt x="386107" y="435305"/>
                </a:lnTo>
                <a:lnTo>
                  <a:pt x="384530" y="434455"/>
                </a:lnTo>
                <a:lnTo>
                  <a:pt x="382842" y="433641"/>
                </a:lnTo>
                <a:lnTo>
                  <a:pt x="381193" y="432410"/>
                </a:lnTo>
                <a:close/>
              </a:path>
              <a:path w="442595" h="439420">
                <a:moveTo>
                  <a:pt x="340869" y="433641"/>
                </a:moveTo>
                <a:lnTo>
                  <a:pt x="337604" y="434063"/>
                </a:lnTo>
                <a:lnTo>
                  <a:pt x="334303" y="434455"/>
                </a:lnTo>
                <a:lnTo>
                  <a:pt x="331470" y="434861"/>
                </a:lnTo>
                <a:lnTo>
                  <a:pt x="331470" y="437273"/>
                </a:lnTo>
                <a:lnTo>
                  <a:pt x="337197" y="437273"/>
                </a:lnTo>
                <a:lnTo>
                  <a:pt x="340020" y="436921"/>
                </a:lnTo>
                <a:lnTo>
                  <a:pt x="340478" y="436143"/>
                </a:lnTo>
                <a:lnTo>
                  <a:pt x="340869" y="434861"/>
                </a:lnTo>
                <a:lnTo>
                  <a:pt x="340869" y="433641"/>
                </a:lnTo>
                <a:close/>
              </a:path>
              <a:path w="442595" h="439420">
                <a:moveTo>
                  <a:pt x="300470" y="433656"/>
                </a:moveTo>
                <a:lnTo>
                  <a:pt x="295174" y="433656"/>
                </a:lnTo>
                <a:lnTo>
                  <a:pt x="295174" y="437720"/>
                </a:lnTo>
                <a:lnTo>
                  <a:pt x="300470" y="437720"/>
                </a:lnTo>
                <a:lnTo>
                  <a:pt x="300470" y="433656"/>
                </a:lnTo>
                <a:close/>
              </a:path>
              <a:path w="442595" h="439420">
                <a:moveTo>
                  <a:pt x="271134" y="433641"/>
                </a:moveTo>
                <a:lnTo>
                  <a:pt x="262599" y="434861"/>
                </a:lnTo>
                <a:lnTo>
                  <a:pt x="262599" y="437273"/>
                </a:lnTo>
                <a:lnTo>
                  <a:pt x="271515" y="437273"/>
                </a:lnTo>
                <a:lnTo>
                  <a:pt x="271515" y="434861"/>
                </a:lnTo>
                <a:lnTo>
                  <a:pt x="271134" y="433641"/>
                </a:lnTo>
                <a:close/>
              </a:path>
              <a:path w="442595" h="439420">
                <a:moveTo>
                  <a:pt x="220144" y="433641"/>
                </a:moveTo>
                <a:lnTo>
                  <a:pt x="216979" y="434063"/>
                </a:lnTo>
                <a:lnTo>
                  <a:pt x="210416" y="434861"/>
                </a:lnTo>
                <a:lnTo>
                  <a:pt x="210035" y="436143"/>
                </a:lnTo>
                <a:lnTo>
                  <a:pt x="209603" y="436921"/>
                </a:lnTo>
                <a:lnTo>
                  <a:pt x="209081" y="437720"/>
                </a:lnTo>
                <a:lnTo>
                  <a:pt x="220144" y="437720"/>
                </a:lnTo>
                <a:lnTo>
                  <a:pt x="220144" y="433641"/>
                </a:lnTo>
                <a:close/>
              </a:path>
              <a:path w="442595" h="439420">
                <a:moveTo>
                  <a:pt x="182638" y="433641"/>
                </a:moveTo>
                <a:lnTo>
                  <a:pt x="174106" y="434861"/>
                </a:lnTo>
                <a:lnTo>
                  <a:pt x="174106" y="438544"/>
                </a:lnTo>
                <a:lnTo>
                  <a:pt x="181066" y="438951"/>
                </a:lnTo>
                <a:lnTo>
                  <a:pt x="183095" y="437720"/>
                </a:lnTo>
                <a:lnTo>
                  <a:pt x="182974" y="434861"/>
                </a:lnTo>
                <a:lnTo>
                  <a:pt x="182638" y="433641"/>
                </a:lnTo>
                <a:close/>
              </a:path>
              <a:path w="442595" h="439420">
                <a:moveTo>
                  <a:pt x="217285" y="322099"/>
                </a:moveTo>
                <a:lnTo>
                  <a:pt x="216551" y="322949"/>
                </a:lnTo>
                <a:lnTo>
                  <a:pt x="215672" y="322949"/>
                </a:lnTo>
                <a:lnTo>
                  <a:pt x="216551" y="327380"/>
                </a:lnTo>
                <a:lnTo>
                  <a:pt x="216979" y="329399"/>
                </a:lnTo>
                <a:lnTo>
                  <a:pt x="220993" y="330188"/>
                </a:lnTo>
                <a:lnTo>
                  <a:pt x="223064" y="330188"/>
                </a:lnTo>
                <a:lnTo>
                  <a:pt x="220993" y="325324"/>
                </a:lnTo>
                <a:lnTo>
                  <a:pt x="217285" y="322099"/>
                </a:lnTo>
                <a:close/>
              </a:path>
              <a:path w="442595" h="439420">
                <a:moveTo>
                  <a:pt x="257303" y="331434"/>
                </a:moveTo>
                <a:lnTo>
                  <a:pt x="256021" y="331852"/>
                </a:lnTo>
                <a:lnTo>
                  <a:pt x="254444" y="332223"/>
                </a:lnTo>
                <a:lnTo>
                  <a:pt x="252806" y="332223"/>
                </a:lnTo>
                <a:lnTo>
                  <a:pt x="252688" y="334317"/>
                </a:lnTo>
                <a:lnTo>
                  <a:pt x="251981" y="336679"/>
                </a:lnTo>
                <a:lnTo>
                  <a:pt x="254001" y="336337"/>
                </a:lnTo>
                <a:lnTo>
                  <a:pt x="256021" y="335916"/>
                </a:lnTo>
                <a:lnTo>
                  <a:pt x="258066" y="335559"/>
                </a:lnTo>
                <a:lnTo>
                  <a:pt x="258066" y="334317"/>
                </a:lnTo>
                <a:lnTo>
                  <a:pt x="257619" y="333057"/>
                </a:lnTo>
                <a:lnTo>
                  <a:pt x="257303" y="331434"/>
                </a:lnTo>
                <a:close/>
              </a:path>
              <a:path w="442595" h="439420">
                <a:moveTo>
                  <a:pt x="267069" y="364870"/>
                </a:moveTo>
                <a:lnTo>
                  <a:pt x="264226" y="366066"/>
                </a:lnTo>
                <a:lnTo>
                  <a:pt x="261357" y="367311"/>
                </a:lnTo>
                <a:lnTo>
                  <a:pt x="258066" y="368503"/>
                </a:lnTo>
                <a:lnTo>
                  <a:pt x="257619" y="369723"/>
                </a:lnTo>
                <a:lnTo>
                  <a:pt x="257303" y="370955"/>
                </a:lnTo>
                <a:lnTo>
                  <a:pt x="256896" y="372135"/>
                </a:lnTo>
                <a:lnTo>
                  <a:pt x="265014" y="378716"/>
                </a:lnTo>
                <a:lnTo>
                  <a:pt x="267844" y="378716"/>
                </a:lnTo>
                <a:lnTo>
                  <a:pt x="269953" y="375425"/>
                </a:lnTo>
                <a:lnTo>
                  <a:pt x="270742" y="372135"/>
                </a:lnTo>
                <a:lnTo>
                  <a:pt x="267069" y="364870"/>
                </a:lnTo>
                <a:close/>
              </a:path>
              <a:path w="442595" h="439420">
                <a:moveTo>
                  <a:pt x="181066" y="238583"/>
                </a:moveTo>
                <a:lnTo>
                  <a:pt x="176961" y="238583"/>
                </a:lnTo>
                <a:lnTo>
                  <a:pt x="176961" y="243942"/>
                </a:lnTo>
                <a:lnTo>
                  <a:pt x="178196" y="243942"/>
                </a:lnTo>
                <a:lnTo>
                  <a:pt x="179402" y="243511"/>
                </a:lnTo>
                <a:lnTo>
                  <a:pt x="180162" y="243093"/>
                </a:lnTo>
                <a:lnTo>
                  <a:pt x="180644" y="241874"/>
                </a:lnTo>
                <a:lnTo>
                  <a:pt x="181066" y="240235"/>
                </a:lnTo>
                <a:lnTo>
                  <a:pt x="181066" y="238583"/>
                </a:lnTo>
                <a:close/>
              </a:path>
              <a:path w="442595" h="439420">
                <a:moveTo>
                  <a:pt x="185079" y="229579"/>
                </a:moveTo>
                <a:lnTo>
                  <a:pt x="183935" y="231688"/>
                </a:lnTo>
                <a:lnTo>
                  <a:pt x="182638" y="233362"/>
                </a:lnTo>
                <a:lnTo>
                  <a:pt x="181066" y="234965"/>
                </a:lnTo>
                <a:lnTo>
                  <a:pt x="182220" y="234965"/>
                </a:lnTo>
                <a:lnTo>
                  <a:pt x="183542" y="234558"/>
                </a:lnTo>
                <a:lnTo>
                  <a:pt x="184290" y="234111"/>
                </a:lnTo>
                <a:lnTo>
                  <a:pt x="184673" y="232881"/>
                </a:lnTo>
                <a:lnTo>
                  <a:pt x="184976" y="231688"/>
                </a:lnTo>
                <a:lnTo>
                  <a:pt x="185079" y="229579"/>
                </a:lnTo>
                <a:close/>
              </a:path>
              <a:path w="442595" h="439420">
                <a:moveTo>
                  <a:pt x="194831" y="238583"/>
                </a:moveTo>
                <a:lnTo>
                  <a:pt x="192863" y="239447"/>
                </a:lnTo>
                <a:lnTo>
                  <a:pt x="189602" y="241874"/>
                </a:lnTo>
                <a:lnTo>
                  <a:pt x="188013" y="246776"/>
                </a:lnTo>
                <a:lnTo>
                  <a:pt x="189602" y="246776"/>
                </a:lnTo>
                <a:lnTo>
                  <a:pt x="194831" y="238583"/>
                </a:lnTo>
                <a:close/>
              </a:path>
              <a:path w="442595" h="439420">
                <a:moveTo>
                  <a:pt x="206744" y="228384"/>
                </a:moveTo>
                <a:lnTo>
                  <a:pt x="203493" y="229312"/>
                </a:lnTo>
                <a:lnTo>
                  <a:pt x="199786" y="230493"/>
                </a:lnTo>
                <a:lnTo>
                  <a:pt x="195681" y="231688"/>
                </a:lnTo>
                <a:lnTo>
                  <a:pt x="195681" y="234111"/>
                </a:lnTo>
                <a:lnTo>
                  <a:pt x="203493" y="234111"/>
                </a:lnTo>
                <a:lnTo>
                  <a:pt x="203493" y="233733"/>
                </a:lnTo>
                <a:lnTo>
                  <a:pt x="206744" y="228384"/>
                </a:lnTo>
                <a:close/>
              </a:path>
              <a:path w="442595" h="439420">
                <a:moveTo>
                  <a:pt x="207976" y="246776"/>
                </a:moveTo>
                <a:lnTo>
                  <a:pt x="203047" y="246776"/>
                </a:lnTo>
                <a:lnTo>
                  <a:pt x="203047" y="249556"/>
                </a:lnTo>
                <a:lnTo>
                  <a:pt x="207976" y="249556"/>
                </a:lnTo>
                <a:lnTo>
                  <a:pt x="207976" y="246776"/>
                </a:lnTo>
                <a:close/>
              </a:path>
              <a:path w="442595" h="439420">
                <a:moveTo>
                  <a:pt x="257303" y="241426"/>
                </a:moveTo>
                <a:lnTo>
                  <a:pt x="256021" y="241874"/>
                </a:lnTo>
                <a:lnTo>
                  <a:pt x="254444" y="242266"/>
                </a:lnTo>
                <a:lnTo>
                  <a:pt x="252806" y="242266"/>
                </a:lnTo>
                <a:lnTo>
                  <a:pt x="252806" y="243942"/>
                </a:lnTo>
                <a:lnTo>
                  <a:pt x="252313" y="245506"/>
                </a:lnTo>
                <a:lnTo>
                  <a:pt x="251981" y="246776"/>
                </a:lnTo>
                <a:lnTo>
                  <a:pt x="253645" y="246776"/>
                </a:lnTo>
                <a:lnTo>
                  <a:pt x="255207" y="246369"/>
                </a:lnTo>
                <a:lnTo>
                  <a:pt x="256504" y="245898"/>
                </a:lnTo>
                <a:lnTo>
                  <a:pt x="256896" y="244706"/>
                </a:lnTo>
                <a:lnTo>
                  <a:pt x="257303" y="243093"/>
                </a:lnTo>
                <a:lnTo>
                  <a:pt x="257303" y="241426"/>
                </a:lnTo>
                <a:close/>
              </a:path>
              <a:path w="442595" h="439420">
                <a:moveTo>
                  <a:pt x="221414" y="242647"/>
                </a:moveTo>
                <a:lnTo>
                  <a:pt x="217285" y="242647"/>
                </a:lnTo>
                <a:lnTo>
                  <a:pt x="217285" y="246776"/>
                </a:lnTo>
                <a:lnTo>
                  <a:pt x="221414" y="246776"/>
                </a:lnTo>
                <a:lnTo>
                  <a:pt x="221414" y="242647"/>
                </a:lnTo>
                <a:close/>
              </a:path>
              <a:path w="442595" h="439420">
                <a:moveTo>
                  <a:pt x="337044" y="153075"/>
                </a:moveTo>
                <a:lnTo>
                  <a:pt x="336363" y="153075"/>
                </a:lnTo>
                <a:lnTo>
                  <a:pt x="335930" y="155512"/>
                </a:lnTo>
                <a:lnTo>
                  <a:pt x="337044" y="153075"/>
                </a:lnTo>
                <a:close/>
              </a:path>
              <a:path w="442595" h="439420">
                <a:moveTo>
                  <a:pt x="336795" y="149021"/>
                </a:moveTo>
                <a:lnTo>
                  <a:pt x="335930" y="149404"/>
                </a:lnTo>
                <a:lnTo>
                  <a:pt x="334811" y="149849"/>
                </a:lnTo>
                <a:lnTo>
                  <a:pt x="333529" y="149849"/>
                </a:lnTo>
                <a:lnTo>
                  <a:pt x="333122" y="151397"/>
                </a:lnTo>
                <a:lnTo>
                  <a:pt x="332348" y="153075"/>
                </a:lnTo>
                <a:lnTo>
                  <a:pt x="331852" y="154343"/>
                </a:lnTo>
                <a:lnTo>
                  <a:pt x="336363" y="153075"/>
                </a:lnTo>
                <a:lnTo>
                  <a:pt x="337044" y="153075"/>
                </a:lnTo>
                <a:lnTo>
                  <a:pt x="337974" y="151042"/>
                </a:lnTo>
                <a:lnTo>
                  <a:pt x="337604" y="150685"/>
                </a:lnTo>
                <a:lnTo>
                  <a:pt x="336795" y="149021"/>
                </a:lnTo>
                <a:close/>
              </a:path>
              <a:path w="442595" h="439420">
                <a:moveTo>
                  <a:pt x="441976" y="237366"/>
                </a:moveTo>
                <a:lnTo>
                  <a:pt x="441137" y="237808"/>
                </a:lnTo>
                <a:lnTo>
                  <a:pt x="440258" y="238175"/>
                </a:lnTo>
                <a:lnTo>
                  <a:pt x="439143" y="238583"/>
                </a:lnTo>
                <a:lnTo>
                  <a:pt x="438750" y="240235"/>
                </a:lnTo>
                <a:lnTo>
                  <a:pt x="438228" y="241426"/>
                </a:lnTo>
                <a:lnTo>
                  <a:pt x="437861" y="242647"/>
                </a:lnTo>
                <a:lnTo>
                  <a:pt x="441976" y="242647"/>
                </a:lnTo>
                <a:lnTo>
                  <a:pt x="441976" y="237366"/>
                </a:lnTo>
                <a:close/>
              </a:path>
              <a:path w="442595" h="439420">
                <a:moveTo>
                  <a:pt x="433731" y="237366"/>
                </a:moveTo>
                <a:lnTo>
                  <a:pt x="430937" y="237366"/>
                </a:lnTo>
                <a:lnTo>
                  <a:pt x="431394" y="239066"/>
                </a:lnTo>
                <a:lnTo>
                  <a:pt x="431777" y="240235"/>
                </a:lnTo>
                <a:lnTo>
                  <a:pt x="431777" y="241426"/>
                </a:lnTo>
                <a:lnTo>
                  <a:pt x="432591" y="240235"/>
                </a:lnTo>
                <a:lnTo>
                  <a:pt x="433350" y="239066"/>
                </a:lnTo>
                <a:lnTo>
                  <a:pt x="433731" y="237366"/>
                </a:lnTo>
                <a:close/>
              </a:path>
              <a:path w="442595" h="439420">
                <a:moveTo>
                  <a:pt x="369417" y="208051"/>
                </a:moveTo>
                <a:lnTo>
                  <a:pt x="365353" y="208051"/>
                </a:lnTo>
                <a:lnTo>
                  <a:pt x="365353" y="213793"/>
                </a:lnTo>
                <a:lnTo>
                  <a:pt x="366523" y="213351"/>
                </a:lnTo>
                <a:lnTo>
                  <a:pt x="367794" y="212994"/>
                </a:lnTo>
                <a:lnTo>
                  <a:pt x="368658" y="212572"/>
                </a:lnTo>
                <a:lnTo>
                  <a:pt x="369011" y="211316"/>
                </a:lnTo>
                <a:lnTo>
                  <a:pt x="369417" y="209652"/>
                </a:lnTo>
                <a:lnTo>
                  <a:pt x="369417" y="208051"/>
                </a:lnTo>
                <a:close/>
              </a:path>
              <a:path w="442595" h="439420">
                <a:moveTo>
                  <a:pt x="163487" y="223103"/>
                </a:moveTo>
                <a:lnTo>
                  <a:pt x="159804" y="223103"/>
                </a:lnTo>
                <a:lnTo>
                  <a:pt x="159804" y="225997"/>
                </a:lnTo>
                <a:lnTo>
                  <a:pt x="162713" y="224781"/>
                </a:lnTo>
                <a:lnTo>
                  <a:pt x="163487" y="223103"/>
                </a:lnTo>
                <a:close/>
              </a:path>
              <a:path w="442595" h="439420">
                <a:moveTo>
                  <a:pt x="189155" y="141290"/>
                </a:moveTo>
                <a:lnTo>
                  <a:pt x="185079" y="141290"/>
                </a:lnTo>
                <a:lnTo>
                  <a:pt x="185079" y="146178"/>
                </a:lnTo>
                <a:lnTo>
                  <a:pt x="190883" y="146178"/>
                </a:lnTo>
                <a:lnTo>
                  <a:pt x="190426" y="144565"/>
                </a:lnTo>
                <a:lnTo>
                  <a:pt x="190033" y="142901"/>
                </a:lnTo>
                <a:lnTo>
                  <a:pt x="189155" y="141290"/>
                </a:lnTo>
                <a:close/>
              </a:path>
              <a:path w="442595" h="439420">
                <a:moveTo>
                  <a:pt x="186717" y="116852"/>
                </a:moveTo>
                <a:lnTo>
                  <a:pt x="182638" y="116852"/>
                </a:lnTo>
                <a:lnTo>
                  <a:pt x="182638" y="119228"/>
                </a:lnTo>
                <a:lnTo>
                  <a:pt x="184290" y="118479"/>
                </a:lnTo>
                <a:lnTo>
                  <a:pt x="185497" y="117690"/>
                </a:lnTo>
                <a:lnTo>
                  <a:pt x="186717" y="116852"/>
                </a:lnTo>
                <a:close/>
              </a:path>
              <a:path w="442595" h="439420">
                <a:moveTo>
                  <a:pt x="175680" y="105844"/>
                </a:moveTo>
                <a:lnTo>
                  <a:pt x="173710" y="106286"/>
                </a:lnTo>
                <a:lnTo>
                  <a:pt x="171259" y="106682"/>
                </a:lnTo>
                <a:lnTo>
                  <a:pt x="168822" y="107125"/>
                </a:lnTo>
                <a:lnTo>
                  <a:pt x="169214" y="108256"/>
                </a:lnTo>
                <a:lnTo>
                  <a:pt x="169978" y="110732"/>
                </a:lnTo>
                <a:lnTo>
                  <a:pt x="174866" y="110732"/>
                </a:lnTo>
                <a:lnTo>
                  <a:pt x="175680" y="109894"/>
                </a:lnTo>
                <a:lnTo>
                  <a:pt x="176583" y="109094"/>
                </a:lnTo>
                <a:lnTo>
                  <a:pt x="176961" y="107899"/>
                </a:lnTo>
                <a:lnTo>
                  <a:pt x="176583" y="107481"/>
                </a:lnTo>
                <a:lnTo>
                  <a:pt x="176188" y="106682"/>
                </a:lnTo>
                <a:lnTo>
                  <a:pt x="175680" y="105844"/>
                </a:lnTo>
                <a:close/>
              </a:path>
              <a:path w="442595" h="439420">
                <a:moveTo>
                  <a:pt x="188013" y="96826"/>
                </a:moveTo>
                <a:lnTo>
                  <a:pt x="183095" y="97729"/>
                </a:lnTo>
                <a:lnTo>
                  <a:pt x="179402" y="100142"/>
                </a:lnTo>
                <a:lnTo>
                  <a:pt x="179402" y="107125"/>
                </a:lnTo>
                <a:lnTo>
                  <a:pt x="181458" y="108713"/>
                </a:lnTo>
                <a:lnTo>
                  <a:pt x="184290" y="110732"/>
                </a:lnTo>
                <a:lnTo>
                  <a:pt x="185497" y="106286"/>
                </a:lnTo>
                <a:lnTo>
                  <a:pt x="186717" y="101398"/>
                </a:lnTo>
                <a:lnTo>
                  <a:pt x="188013" y="96826"/>
                </a:lnTo>
                <a:close/>
              </a:path>
              <a:path w="442595" h="439420">
                <a:moveTo>
                  <a:pt x="331852" y="0"/>
                </a:moveTo>
                <a:lnTo>
                  <a:pt x="329007" y="0"/>
                </a:lnTo>
                <a:lnTo>
                  <a:pt x="329007" y="4039"/>
                </a:lnTo>
                <a:lnTo>
                  <a:pt x="331852" y="4039"/>
                </a:lnTo>
                <a:lnTo>
                  <a:pt x="331852" y="0"/>
                </a:lnTo>
                <a:close/>
              </a:path>
              <a:path w="442595" h="439420">
                <a:moveTo>
                  <a:pt x="335574" y="28055"/>
                </a:moveTo>
                <a:lnTo>
                  <a:pt x="331852" y="28055"/>
                </a:lnTo>
                <a:lnTo>
                  <a:pt x="331852" y="32144"/>
                </a:lnTo>
                <a:lnTo>
                  <a:pt x="334303" y="30952"/>
                </a:lnTo>
                <a:lnTo>
                  <a:pt x="335574" y="28055"/>
                </a:lnTo>
                <a:close/>
              </a:path>
              <a:path w="442595" h="439420">
                <a:moveTo>
                  <a:pt x="335574" y="18313"/>
                </a:moveTo>
                <a:lnTo>
                  <a:pt x="333529" y="19102"/>
                </a:lnTo>
                <a:lnTo>
                  <a:pt x="327394" y="20740"/>
                </a:lnTo>
                <a:lnTo>
                  <a:pt x="327394" y="26085"/>
                </a:lnTo>
                <a:lnTo>
                  <a:pt x="333122" y="26085"/>
                </a:lnTo>
                <a:lnTo>
                  <a:pt x="335930" y="23980"/>
                </a:lnTo>
                <a:lnTo>
                  <a:pt x="335930" y="20283"/>
                </a:lnTo>
                <a:lnTo>
                  <a:pt x="335574" y="18313"/>
                </a:lnTo>
                <a:close/>
              </a:path>
              <a:path w="442595" h="439420">
                <a:moveTo>
                  <a:pt x="303419" y="49673"/>
                </a:moveTo>
                <a:lnTo>
                  <a:pt x="299250" y="49673"/>
                </a:lnTo>
                <a:lnTo>
                  <a:pt x="299250" y="52542"/>
                </a:lnTo>
                <a:lnTo>
                  <a:pt x="303419" y="52542"/>
                </a:lnTo>
                <a:lnTo>
                  <a:pt x="303419" y="49673"/>
                </a:lnTo>
                <a:close/>
              </a:path>
              <a:path w="442595" h="439420">
                <a:moveTo>
                  <a:pt x="296481" y="100599"/>
                </a:moveTo>
                <a:lnTo>
                  <a:pt x="292291" y="100599"/>
                </a:lnTo>
                <a:lnTo>
                  <a:pt x="292712" y="102196"/>
                </a:lnTo>
                <a:lnTo>
                  <a:pt x="293206" y="103874"/>
                </a:lnTo>
                <a:lnTo>
                  <a:pt x="293206" y="105004"/>
                </a:lnTo>
                <a:lnTo>
                  <a:pt x="298084" y="105411"/>
                </a:lnTo>
                <a:lnTo>
                  <a:pt x="299250" y="107899"/>
                </a:lnTo>
                <a:lnTo>
                  <a:pt x="303419" y="108713"/>
                </a:lnTo>
                <a:lnTo>
                  <a:pt x="302122" y="105411"/>
                </a:lnTo>
                <a:lnTo>
                  <a:pt x="303419" y="103874"/>
                </a:lnTo>
                <a:lnTo>
                  <a:pt x="296481" y="100599"/>
                </a:lnTo>
                <a:close/>
              </a:path>
              <a:path w="442595" h="439420">
                <a:moveTo>
                  <a:pt x="295189" y="116852"/>
                </a:moveTo>
                <a:lnTo>
                  <a:pt x="291059" y="116852"/>
                </a:lnTo>
                <a:lnTo>
                  <a:pt x="291059" y="120881"/>
                </a:lnTo>
                <a:lnTo>
                  <a:pt x="295189" y="120881"/>
                </a:lnTo>
                <a:lnTo>
                  <a:pt x="295189" y="116852"/>
                </a:lnTo>
                <a:close/>
              </a:path>
              <a:path w="442595" h="439420">
                <a:moveTo>
                  <a:pt x="198986" y="115253"/>
                </a:moveTo>
                <a:lnTo>
                  <a:pt x="194831" y="115253"/>
                </a:lnTo>
                <a:lnTo>
                  <a:pt x="194831" y="118098"/>
                </a:lnTo>
                <a:lnTo>
                  <a:pt x="198986" y="118098"/>
                </a:lnTo>
                <a:lnTo>
                  <a:pt x="198986" y="115253"/>
                </a:lnTo>
                <a:close/>
              </a:path>
              <a:path w="442595" h="439420">
                <a:moveTo>
                  <a:pt x="194831" y="76532"/>
                </a:moveTo>
                <a:lnTo>
                  <a:pt x="192863" y="77346"/>
                </a:lnTo>
                <a:lnTo>
                  <a:pt x="192863" y="79794"/>
                </a:lnTo>
                <a:lnTo>
                  <a:pt x="195328" y="80657"/>
                </a:lnTo>
                <a:lnTo>
                  <a:pt x="196113" y="80657"/>
                </a:lnTo>
                <a:lnTo>
                  <a:pt x="195681" y="79376"/>
                </a:lnTo>
                <a:lnTo>
                  <a:pt x="194831" y="76532"/>
                </a:lnTo>
                <a:close/>
              </a:path>
              <a:path w="442595" h="439420">
                <a:moveTo>
                  <a:pt x="200167" y="61470"/>
                </a:moveTo>
                <a:lnTo>
                  <a:pt x="196113" y="61470"/>
                </a:lnTo>
                <a:lnTo>
                  <a:pt x="196113" y="64314"/>
                </a:lnTo>
                <a:lnTo>
                  <a:pt x="200167" y="64314"/>
                </a:lnTo>
                <a:lnTo>
                  <a:pt x="200167" y="61470"/>
                </a:lnTo>
                <a:close/>
              </a:path>
              <a:path w="442595" h="439420">
                <a:moveTo>
                  <a:pt x="185079" y="64314"/>
                </a:moveTo>
                <a:lnTo>
                  <a:pt x="184290" y="64785"/>
                </a:lnTo>
                <a:lnTo>
                  <a:pt x="183095" y="65163"/>
                </a:lnTo>
                <a:lnTo>
                  <a:pt x="181839" y="65520"/>
                </a:lnTo>
                <a:lnTo>
                  <a:pt x="182638" y="65940"/>
                </a:lnTo>
                <a:lnTo>
                  <a:pt x="183542" y="66374"/>
                </a:lnTo>
                <a:lnTo>
                  <a:pt x="184290" y="66374"/>
                </a:lnTo>
                <a:lnTo>
                  <a:pt x="184673" y="65940"/>
                </a:lnTo>
                <a:lnTo>
                  <a:pt x="185079" y="65163"/>
                </a:lnTo>
                <a:lnTo>
                  <a:pt x="185079" y="64314"/>
                </a:lnTo>
                <a:close/>
              </a:path>
              <a:path w="442595" h="439420">
                <a:moveTo>
                  <a:pt x="193219" y="72468"/>
                </a:moveTo>
                <a:lnTo>
                  <a:pt x="192406" y="72835"/>
                </a:lnTo>
                <a:lnTo>
                  <a:pt x="191225" y="73281"/>
                </a:lnTo>
                <a:lnTo>
                  <a:pt x="190033" y="73673"/>
                </a:lnTo>
                <a:lnTo>
                  <a:pt x="190883" y="74066"/>
                </a:lnTo>
                <a:lnTo>
                  <a:pt x="191606" y="74488"/>
                </a:lnTo>
                <a:lnTo>
                  <a:pt x="192406" y="74488"/>
                </a:lnTo>
                <a:lnTo>
                  <a:pt x="192863" y="74066"/>
                </a:lnTo>
                <a:lnTo>
                  <a:pt x="193219" y="73281"/>
                </a:lnTo>
                <a:lnTo>
                  <a:pt x="193219" y="72468"/>
                </a:lnTo>
                <a:close/>
              </a:path>
              <a:path w="442595" h="439420">
                <a:moveTo>
                  <a:pt x="246686" y="12207"/>
                </a:moveTo>
                <a:lnTo>
                  <a:pt x="244083" y="13007"/>
                </a:lnTo>
                <a:lnTo>
                  <a:pt x="243777" y="14655"/>
                </a:lnTo>
                <a:lnTo>
                  <a:pt x="245074" y="15062"/>
                </a:lnTo>
                <a:lnTo>
                  <a:pt x="245847" y="15458"/>
                </a:lnTo>
                <a:lnTo>
                  <a:pt x="246686" y="15825"/>
                </a:lnTo>
                <a:lnTo>
                  <a:pt x="246686" y="12207"/>
                </a:lnTo>
                <a:close/>
              </a:path>
              <a:path w="442595" h="439420">
                <a:moveTo>
                  <a:pt x="284584" y="23980"/>
                </a:moveTo>
                <a:lnTo>
                  <a:pt x="283744" y="24397"/>
                </a:lnTo>
                <a:lnTo>
                  <a:pt x="282500" y="24829"/>
                </a:lnTo>
                <a:lnTo>
                  <a:pt x="281358" y="24829"/>
                </a:lnTo>
                <a:lnTo>
                  <a:pt x="281358" y="26085"/>
                </a:lnTo>
                <a:lnTo>
                  <a:pt x="280861" y="27280"/>
                </a:lnTo>
                <a:lnTo>
                  <a:pt x="280504" y="28055"/>
                </a:lnTo>
                <a:lnTo>
                  <a:pt x="282172" y="28055"/>
                </a:lnTo>
                <a:lnTo>
                  <a:pt x="285357" y="27280"/>
                </a:lnTo>
                <a:lnTo>
                  <a:pt x="285245" y="26085"/>
                </a:lnTo>
                <a:lnTo>
                  <a:pt x="284584" y="23980"/>
                </a:lnTo>
                <a:close/>
              </a:path>
              <a:path w="442595" h="439420">
                <a:moveTo>
                  <a:pt x="148348" y="191390"/>
                </a:moveTo>
                <a:lnTo>
                  <a:pt x="147157" y="191390"/>
                </a:lnTo>
                <a:lnTo>
                  <a:pt x="147157" y="192585"/>
                </a:lnTo>
                <a:lnTo>
                  <a:pt x="146776" y="193852"/>
                </a:lnTo>
                <a:lnTo>
                  <a:pt x="146444" y="194605"/>
                </a:lnTo>
                <a:lnTo>
                  <a:pt x="147157" y="194605"/>
                </a:lnTo>
                <a:lnTo>
                  <a:pt x="147996" y="194198"/>
                </a:lnTo>
                <a:lnTo>
                  <a:pt x="148348" y="193852"/>
                </a:lnTo>
                <a:lnTo>
                  <a:pt x="148348" y="191390"/>
                </a:lnTo>
                <a:close/>
              </a:path>
              <a:path w="442595" h="439420">
                <a:moveTo>
                  <a:pt x="150498" y="190552"/>
                </a:moveTo>
                <a:lnTo>
                  <a:pt x="150026" y="190972"/>
                </a:lnTo>
                <a:lnTo>
                  <a:pt x="149263" y="191390"/>
                </a:lnTo>
                <a:lnTo>
                  <a:pt x="148348" y="191390"/>
                </a:lnTo>
                <a:lnTo>
                  <a:pt x="148348" y="193852"/>
                </a:lnTo>
                <a:lnTo>
                  <a:pt x="149263" y="193385"/>
                </a:lnTo>
                <a:lnTo>
                  <a:pt x="149684" y="192585"/>
                </a:lnTo>
                <a:lnTo>
                  <a:pt x="150498" y="190552"/>
                </a:lnTo>
                <a:close/>
              </a:path>
              <a:path w="442595" h="439420">
                <a:moveTo>
                  <a:pt x="148348" y="60707"/>
                </a:moveTo>
                <a:lnTo>
                  <a:pt x="147626" y="61113"/>
                </a:lnTo>
                <a:lnTo>
                  <a:pt x="145976" y="61113"/>
                </a:lnTo>
                <a:lnTo>
                  <a:pt x="145976" y="64785"/>
                </a:lnTo>
                <a:lnTo>
                  <a:pt x="146776" y="65163"/>
                </a:lnTo>
                <a:lnTo>
                  <a:pt x="147626" y="65163"/>
                </a:lnTo>
                <a:lnTo>
                  <a:pt x="148348" y="65520"/>
                </a:lnTo>
                <a:lnTo>
                  <a:pt x="148348" y="60707"/>
                </a:lnTo>
                <a:close/>
              </a:path>
              <a:path w="442595" h="439420">
                <a:moveTo>
                  <a:pt x="148870" y="60250"/>
                </a:moveTo>
                <a:lnTo>
                  <a:pt x="148348" y="60707"/>
                </a:lnTo>
                <a:lnTo>
                  <a:pt x="148348" y="65520"/>
                </a:lnTo>
                <a:lnTo>
                  <a:pt x="150498" y="65520"/>
                </a:lnTo>
                <a:lnTo>
                  <a:pt x="150026" y="63882"/>
                </a:lnTo>
                <a:lnTo>
                  <a:pt x="149684" y="62320"/>
                </a:lnTo>
                <a:lnTo>
                  <a:pt x="148870" y="60250"/>
                </a:lnTo>
                <a:close/>
              </a:path>
              <a:path w="442595" h="439420">
                <a:moveTo>
                  <a:pt x="59867" y="339573"/>
                </a:moveTo>
                <a:lnTo>
                  <a:pt x="57139" y="339573"/>
                </a:lnTo>
                <a:lnTo>
                  <a:pt x="57139" y="342432"/>
                </a:lnTo>
                <a:lnTo>
                  <a:pt x="57557" y="342850"/>
                </a:lnTo>
                <a:lnTo>
                  <a:pt x="58331" y="343195"/>
                </a:lnTo>
                <a:lnTo>
                  <a:pt x="59867" y="343688"/>
                </a:lnTo>
                <a:lnTo>
                  <a:pt x="59867" y="339573"/>
                </a:lnTo>
                <a:close/>
              </a:path>
              <a:path w="442595" h="439420">
                <a:moveTo>
                  <a:pt x="57139" y="339573"/>
                </a:moveTo>
                <a:lnTo>
                  <a:pt x="55829" y="339573"/>
                </a:lnTo>
                <a:lnTo>
                  <a:pt x="56286" y="340804"/>
                </a:lnTo>
                <a:lnTo>
                  <a:pt x="56692" y="341657"/>
                </a:lnTo>
                <a:lnTo>
                  <a:pt x="57139" y="342432"/>
                </a:lnTo>
                <a:lnTo>
                  <a:pt x="57139" y="339573"/>
                </a:lnTo>
                <a:close/>
              </a:path>
              <a:path w="442595" h="439420">
                <a:moveTo>
                  <a:pt x="58662" y="216220"/>
                </a:moveTo>
                <a:lnTo>
                  <a:pt x="58331" y="216561"/>
                </a:lnTo>
                <a:lnTo>
                  <a:pt x="57557" y="216561"/>
                </a:lnTo>
                <a:lnTo>
                  <a:pt x="57139" y="217044"/>
                </a:lnTo>
                <a:lnTo>
                  <a:pt x="57139" y="219877"/>
                </a:lnTo>
                <a:lnTo>
                  <a:pt x="58662" y="220334"/>
                </a:lnTo>
                <a:lnTo>
                  <a:pt x="58662" y="216220"/>
                </a:lnTo>
                <a:close/>
              </a:path>
              <a:path w="442595" h="439420">
                <a:moveTo>
                  <a:pt x="57139" y="217044"/>
                </a:moveTo>
                <a:lnTo>
                  <a:pt x="56286" y="217490"/>
                </a:lnTo>
                <a:lnTo>
                  <a:pt x="55030" y="217490"/>
                </a:lnTo>
                <a:lnTo>
                  <a:pt x="54190" y="217843"/>
                </a:lnTo>
                <a:lnTo>
                  <a:pt x="54190" y="219471"/>
                </a:lnTo>
                <a:lnTo>
                  <a:pt x="57139" y="219877"/>
                </a:lnTo>
                <a:lnTo>
                  <a:pt x="57139" y="217044"/>
                </a:lnTo>
                <a:close/>
              </a:path>
              <a:path w="442595" h="439420">
                <a:moveTo>
                  <a:pt x="65700" y="201550"/>
                </a:moveTo>
                <a:lnTo>
                  <a:pt x="62384" y="201996"/>
                </a:lnTo>
                <a:lnTo>
                  <a:pt x="60782" y="203991"/>
                </a:lnTo>
                <a:lnTo>
                  <a:pt x="57139" y="205588"/>
                </a:lnTo>
                <a:lnTo>
                  <a:pt x="57139" y="210924"/>
                </a:lnTo>
                <a:lnTo>
                  <a:pt x="57862" y="212572"/>
                </a:lnTo>
                <a:lnTo>
                  <a:pt x="59108" y="214210"/>
                </a:lnTo>
                <a:lnTo>
                  <a:pt x="61203" y="217044"/>
                </a:lnTo>
                <a:lnTo>
                  <a:pt x="64836" y="217044"/>
                </a:lnTo>
                <a:lnTo>
                  <a:pt x="65253" y="215356"/>
                </a:lnTo>
                <a:lnTo>
                  <a:pt x="65700" y="213351"/>
                </a:lnTo>
                <a:lnTo>
                  <a:pt x="66027" y="211316"/>
                </a:lnTo>
                <a:lnTo>
                  <a:pt x="67730" y="210924"/>
                </a:lnTo>
                <a:lnTo>
                  <a:pt x="69368" y="210517"/>
                </a:lnTo>
                <a:lnTo>
                  <a:pt x="70970" y="210035"/>
                </a:lnTo>
                <a:lnTo>
                  <a:pt x="68875" y="209652"/>
                </a:lnTo>
                <a:lnTo>
                  <a:pt x="66831" y="208879"/>
                </a:lnTo>
                <a:lnTo>
                  <a:pt x="64439" y="208051"/>
                </a:lnTo>
                <a:lnTo>
                  <a:pt x="65253" y="203991"/>
                </a:lnTo>
                <a:lnTo>
                  <a:pt x="65700" y="201550"/>
                </a:lnTo>
                <a:close/>
              </a:path>
              <a:path w="442595" h="439420">
                <a:moveTo>
                  <a:pt x="57139" y="205588"/>
                </a:moveTo>
                <a:lnTo>
                  <a:pt x="56692" y="206020"/>
                </a:lnTo>
                <a:lnTo>
                  <a:pt x="55829" y="206020"/>
                </a:lnTo>
                <a:lnTo>
                  <a:pt x="55476" y="206452"/>
                </a:lnTo>
                <a:lnTo>
                  <a:pt x="55476" y="208547"/>
                </a:lnTo>
                <a:lnTo>
                  <a:pt x="57139" y="210924"/>
                </a:lnTo>
                <a:lnTo>
                  <a:pt x="57139" y="205588"/>
                </a:lnTo>
                <a:close/>
              </a:path>
              <a:path w="442595" h="439420">
                <a:moveTo>
                  <a:pt x="58662" y="197500"/>
                </a:moveTo>
                <a:lnTo>
                  <a:pt x="58331" y="197918"/>
                </a:lnTo>
                <a:lnTo>
                  <a:pt x="57557" y="198313"/>
                </a:lnTo>
                <a:lnTo>
                  <a:pt x="57139" y="198691"/>
                </a:lnTo>
                <a:lnTo>
                  <a:pt x="57139" y="199544"/>
                </a:lnTo>
                <a:lnTo>
                  <a:pt x="57557" y="199900"/>
                </a:lnTo>
                <a:lnTo>
                  <a:pt x="58662" y="199900"/>
                </a:lnTo>
                <a:lnTo>
                  <a:pt x="58662" y="197500"/>
                </a:lnTo>
                <a:close/>
              </a:path>
              <a:path w="442595" h="439420">
                <a:moveTo>
                  <a:pt x="57139" y="198691"/>
                </a:moveTo>
                <a:lnTo>
                  <a:pt x="56692" y="198691"/>
                </a:lnTo>
                <a:lnTo>
                  <a:pt x="55829" y="199113"/>
                </a:lnTo>
                <a:lnTo>
                  <a:pt x="55476" y="199113"/>
                </a:lnTo>
                <a:lnTo>
                  <a:pt x="55829" y="199544"/>
                </a:lnTo>
                <a:lnTo>
                  <a:pt x="57139" y="199544"/>
                </a:lnTo>
                <a:lnTo>
                  <a:pt x="57139" y="198691"/>
                </a:lnTo>
                <a:close/>
              </a:path>
              <a:path w="442595" h="439420">
                <a:moveTo>
                  <a:pt x="59867" y="127483"/>
                </a:moveTo>
                <a:lnTo>
                  <a:pt x="58662" y="127483"/>
                </a:lnTo>
                <a:lnTo>
                  <a:pt x="57862" y="127839"/>
                </a:lnTo>
                <a:lnTo>
                  <a:pt x="57139" y="128689"/>
                </a:lnTo>
                <a:lnTo>
                  <a:pt x="57139" y="134010"/>
                </a:lnTo>
                <a:lnTo>
                  <a:pt x="58331" y="134406"/>
                </a:lnTo>
                <a:lnTo>
                  <a:pt x="59867" y="134406"/>
                </a:lnTo>
                <a:lnTo>
                  <a:pt x="61963" y="134010"/>
                </a:lnTo>
                <a:lnTo>
                  <a:pt x="61963" y="133125"/>
                </a:lnTo>
                <a:lnTo>
                  <a:pt x="63640" y="131055"/>
                </a:lnTo>
                <a:lnTo>
                  <a:pt x="59867" y="127483"/>
                </a:lnTo>
                <a:close/>
              </a:path>
              <a:path w="442595" h="439420">
                <a:moveTo>
                  <a:pt x="57139" y="128689"/>
                </a:moveTo>
                <a:lnTo>
                  <a:pt x="54190" y="130291"/>
                </a:lnTo>
                <a:lnTo>
                  <a:pt x="53837" y="133125"/>
                </a:lnTo>
                <a:lnTo>
                  <a:pt x="57139" y="134010"/>
                </a:lnTo>
                <a:lnTo>
                  <a:pt x="57139" y="128689"/>
                </a:lnTo>
                <a:close/>
              </a:path>
              <a:path w="442595" h="439420">
                <a:moveTo>
                  <a:pt x="120294" y="417374"/>
                </a:moveTo>
                <a:lnTo>
                  <a:pt x="119876" y="417794"/>
                </a:lnTo>
                <a:lnTo>
                  <a:pt x="119001" y="418200"/>
                </a:lnTo>
                <a:lnTo>
                  <a:pt x="118278" y="418579"/>
                </a:lnTo>
                <a:lnTo>
                  <a:pt x="119484" y="419026"/>
                </a:lnTo>
                <a:lnTo>
                  <a:pt x="120675" y="419381"/>
                </a:lnTo>
                <a:lnTo>
                  <a:pt x="121489" y="419381"/>
                </a:lnTo>
                <a:lnTo>
                  <a:pt x="121057" y="419026"/>
                </a:lnTo>
                <a:lnTo>
                  <a:pt x="120294" y="417374"/>
                </a:lnTo>
                <a:close/>
              </a:path>
              <a:path w="442595" h="439420">
                <a:moveTo>
                  <a:pt x="89726" y="428421"/>
                </a:moveTo>
                <a:lnTo>
                  <a:pt x="85586" y="429606"/>
                </a:lnTo>
                <a:lnTo>
                  <a:pt x="81130" y="434861"/>
                </a:lnTo>
                <a:lnTo>
                  <a:pt x="81130" y="438544"/>
                </a:lnTo>
                <a:lnTo>
                  <a:pt x="92177" y="438951"/>
                </a:lnTo>
                <a:lnTo>
                  <a:pt x="94183" y="437720"/>
                </a:lnTo>
                <a:lnTo>
                  <a:pt x="94183" y="430872"/>
                </a:lnTo>
                <a:lnTo>
                  <a:pt x="90846" y="430872"/>
                </a:lnTo>
                <a:lnTo>
                  <a:pt x="90500" y="429973"/>
                </a:lnTo>
                <a:lnTo>
                  <a:pt x="90083" y="429199"/>
                </a:lnTo>
                <a:lnTo>
                  <a:pt x="89726" y="428421"/>
                </a:lnTo>
                <a:close/>
              </a:path>
              <a:path w="442595" h="439420">
                <a:moveTo>
                  <a:pt x="70970" y="428411"/>
                </a:moveTo>
                <a:lnTo>
                  <a:pt x="66831" y="428411"/>
                </a:lnTo>
                <a:lnTo>
                  <a:pt x="66831" y="431229"/>
                </a:lnTo>
                <a:lnTo>
                  <a:pt x="70970" y="431229"/>
                </a:lnTo>
                <a:lnTo>
                  <a:pt x="70970" y="428411"/>
                </a:lnTo>
                <a:close/>
              </a:path>
              <a:path w="442595" h="439420">
                <a:moveTo>
                  <a:pt x="142304" y="433641"/>
                </a:moveTo>
                <a:lnTo>
                  <a:pt x="139028" y="434455"/>
                </a:lnTo>
                <a:lnTo>
                  <a:pt x="135752" y="435305"/>
                </a:lnTo>
                <a:lnTo>
                  <a:pt x="132130" y="435676"/>
                </a:lnTo>
                <a:lnTo>
                  <a:pt x="136577" y="437273"/>
                </a:lnTo>
                <a:lnTo>
                  <a:pt x="141048" y="436921"/>
                </a:lnTo>
                <a:lnTo>
                  <a:pt x="141480" y="436143"/>
                </a:lnTo>
                <a:lnTo>
                  <a:pt x="142304" y="433641"/>
                </a:lnTo>
                <a:close/>
              </a:path>
              <a:path w="442595" h="439420">
                <a:moveTo>
                  <a:pt x="114148" y="433641"/>
                </a:moveTo>
                <a:lnTo>
                  <a:pt x="112104" y="434861"/>
                </a:lnTo>
                <a:lnTo>
                  <a:pt x="111431" y="437720"/>
                </a:lnTo>
                <a:lnTo>
                  <a:pt x="115343" y="437720"/>
                </a:lnTo>
                <a:lnTo>
                  <a:pt x="114973" y="436525"/>
                </a:lnTo>
                <a:lnTo>
                  <a:pt x="114566" y="435305"/>
                </a:lnTo>
                <a:lnTo>
                  <a:pt x="114148" y="433641"/>
                </a:lnTo>
                <a:close/>
              </a:path>
              <a:path w="442595" h="439420">
                <a:moveTo>
                  <a:pt x="143511" y="190552"/>
                </a:moveTo>
                <a:lnTo>
                  <a:pt x="140681" y="190552"/>
                </a:lnTo>
                <a:lnTo>
                  <a:pt x="140681" y="193385"/>
                </a:lnTo>
                <a:lnTo>
                  <a:pt x="142304" y="192953"/>
                </a:lnTo>
                <a:lnTo>
                  <a:pt x="144755" y="192214"/>
                </a:lnTo>
                <a:lnTo>
                  <a:pt x="144363" y="191797"/>
                </a:lnTo>
                <a:lnTo>
                  <a:pt x="143917" y="191390"/>
                </a:lnTo>
                <a:lnTo>
                  <a:pt x="143511" y="190552"/>
                </a:lnTo>
                <a:close/>
              </a:path>
              <a:path w="442595" h="439420">
                <a:moveTo>
                  <a:pt x="138203" y="206844"/>
                </a:moveTo>
                <a:lnTo>
                  <a:pt x="134214" y="206844"/>
                </a:lnTo>
                <a:lnTo>
                  <a:pt x="134214" y="210924"/>
                </a:lnTo>
                <a:lnTo>
                  <a:pt x="135752" y="210924"/>
                </a:lnTo>
                <a:lnTo>
                  <a:pt x="137466" y="210517"/>
                </a:lnTo>
                <a:lnTo>
                  <a:pt x="138647" y="210035"/>
                </a:lnTo>
                <a:lnTo>
                  <a:pt x="138647" y="208051"/>
                </a:lnTo>
                <a:lnTo>
                  <a:pt x="138203" y="206844"/>
                </a:lnTo>
                <a:close/>
              </a:path>
              <a:path w="442595" h="439420">
                <a:moveTo>
                  <a:pt x="107200" y="238583"/>
                </a:moveTo>
                <a:lnTo>
                  <a:pt x="105613" y="239447"/>
                </a:lnTo>
                <a:lnTo>
                  <a:pt x="101588" y="241024"/>
                </a:lnTo>
                <a:lnTo>
                  <a:pt x="101105" y="242647"/>
                </a:lnTo>
                <a:lnTo>
                  <a:pt x="100699" y="244299"/>
                </a:lnTo>
                <a:lnTo>
                  <a:pt x="100307" y="245506"/>
                </a:lnTo>
                <a:lnTo>
                  <a:pt x="103974" y="244299"/>
                </a:lnTo>
                <a:lnTo>
                  <a:pt x="106899" y="244299"/>
                </a:lnTo>
                <a:lnTo>
                  <a:pt x="107200" y="238583"/>
                </a:lnTo>
                <a:close/>
              </a:path>
              <a:path w="442595" h="439420">
                <a:moveTo>
                  <a:pt x="106899" y="244299"/>
                </a:moveTo>
                <a:lnTo>
                  <a:pt x="103974" y="244299"/>
                </a:lnTo>
                <a:lnTo>
                  <a:pt x="106859" y="245059"/>
                </a:lnTo>
                <a:lnTo>
                  <a:pt x="106899" y="244299"/>
                </a:lnTo>
                <a:close/>
              </a:path>
              <a:path w="442595" h="439420">
                <a:moveTo>
                  <a:pt x="116575" y="177509"/>
                </a:moveTo>
                <a:lnTo>
                  <a:pt x="114148" y="177509"/>
                </a:lnTo>
                <a:lnTo>
                  <a:pt x="114973" y="180799"/>
                </a:lnTo>
                <a:lnTo>
                  <a:pt x="115343" y="181955"/>
                </a:lnTo>
                <a:lnTo>
                  <a:pt x="116575" y="182438"/>
                </a:lnTo>
                <a:lnTo>
                  <a:pt x="117017" y="182869"/>
                </a:lnTo>
                <a:lnTo>
                  <a:pt x="117882" y="182869"/>
                </a:lnTo>
                <a:lnTo>
                  <a:pt x="117400" y="181180"/>
                </a:lnTo>
                <a:lnTo>
                  <a:pt x="117017" y="179542"/>
                </a:lnTo>
                <a:lnTo>
                  <a:pt x="116575" y="177509"/>
                </a:lnTo>
                <a:close/>
              </a:path>
              <a:path w="442595" h="439420">
                <a:moveTo>
                  <a:pt x="110059" y="178704"/>
                </a:moveTo>
                <a:lnTo>
                  <a:pt x="107200" y="178704"/>
                </a:lnTo>
                <a:lnTo>
                  <a:pt x="108065" y="181955"/>
                </a:lnTo>
                <a:lnTo>
                  <a:pt x="108460" y="184875"/>
                </a:lnTo>
                <a:lnTo>
                  <a:pt x="108852" y="187365"/>
                </a:lnTo>
                <a:lnTo>
                  <a:pt x="110059" y="187365"/>
                </a:lnTo>
                <a:lnTo>
                  <a:pt x="110059" y="178704"/>
                </a:lnTo>
                <a:close/>
              </a:path>
              <a:path w="442595" h="439420">
                <a:moveTo>
                  <a:pt x="97791" y="181598"/>
                </a:moveTo>
                <a:lnTo>
                  <a:pt x="97422" y="181955"/>
                </a:lnTo>
                <a:lnTo>
                  <a:pt x="96674" y="182438"/>
                </a:lnTo>
                <a:lnTo>
                  <a:pt x="95850" y="182438"/>
                </a:lnTo>
                <a:lnTo>
                  <a:pt x="94946" y="186070"/>
                </a:lnTo>
                <a:lnTo>
                  <a:pt x="94183" y="190134"/>
                </a:lnTo>
                <a:lnTo>
                  <a:pt x="92952" y="193852"/>
                </a:lnTo>
                <a:lnTo>
                  <a:pt x="95850" y="197117"/>
                </a:lnTo>
                <a:lnTo>
                  <a:pt x="97030" y="196676"/>
                </a:lnTo>
                <a:lnTo>
                  <a:pt x="98668" y="190972"/>
                </a:lnTo>
                <a:lnTo>
                  <a:pt x="97791" y="181598"/>
                </a:lnTo>
                <a:close/>
              </a:path>
              <a:path w="442595" h="439420">
                <a:moveTo>
                  <a:pt x="85586" y="149021"/>
                </a:moveTo>
                <a:lnTo>
                  <a:pt x="84430" y="149404"/>
                </a:lnTo>
                <a:lnTo>
                  <a:pt x="83225" y="149849"/>
                </a:lnTo>
                <a:lnTo>
                  <a:pt x="82019" y="150216"/>
                </a:lnTo>
                <a:lnTo>
                  <a:pt x="83555" y="151880"/>
                </a:lnTo>
                <a:lnTo>
                  <a:pt x="84430" y="152337"/>
                </a:lnTo>
                <a:lnTo>
                  <a:pt x="85244" y="150216"/>
                </a:lnTo>
                <a:lnTo>
                  <a:pt x="85586" y="149021"/>
                </a:lnTo>
                <a:close/>
              </a:path>
              <a:path w="442595" h="439420">
                <a:moveTo>
                  <a:pt x="104382" y="116852"/>
                </a:moveTo>
                <a:lnTo>
                  <a:pt x="103125" y="117248"/>
                </a:lnTo>
                <a:lnTo>
                  <a:pt x="101588" y="117690"/>
                </a:lnTo>
                <a:lnTo>
                  <a:pt x="99885" y="117690"/>
                </a:lnTo>
                <a:lnTo>
                  <a:pt x="99885" y="121324"/>
                </a:lnTo>
                <a:lnTo>
                  <a:pt x="105271" y="121324"/>
                </a:lnTo>
                <a:lnTo>
                  <a:pt x="105271" y="120106"/>
                </a:lnTo>
                <a:lnTo>
                  <a:pt x="104778" y="118479"/>
                </a:lnTo>
                <a:lnTo>
                  <a:pt x="104382" y="116852"/>
                </a:lnTo>
                <a:close/>
              </a:path>
              <a:path w="442595" h="439420">
                <a:moveTo>
                  <a:pt x="78703" y="118098"/>
                </a:moveTo>
                <a:lnTo>
                  <a:pt x="74562" y="118098"/>
                </a:lnTo>
                <a:lnTo>
                  <a:pt x="74562" y="122187"/>
                </a:lnTo>
                <a:lnTo>
                  <a:pt x="75820" y="122187"/>
                </a:lnTo>
                <a:lnTo>
                  <a:pt x="77076" y="121744"/>
                </a:lnTo>
                <a:lnTo>
                  <a:pt x="77864" y="121324"/>
                </a:lnTo>
                <a:lnTo>
                  <a:pt x="78296" y="120474"/>
                </a:lnTo>
                <a:lnTo>
                  <a:pt x="78703" y="119228"/>
                </a:lnTo>
                <a:lnTo>
                  <a:pt x="78703" y="118098"/>
                </a:lnTo>
                <a:close/>
              </a:path>
              <a:path w="442595" h="439420">
                <a:moveTo>
                  <a:pt x="85586" y="119228"/>
                </a:moveTo>
                <a:lnTo>
                  <a:pt x="85586" y="122544"/>
                </a:lnTo>
                <a:lnTo>
                  <a:pt x="85244" y="124221"/>
                </a:lnTo>
                <a:lnTo>
                  <a:pt x="86475" y="124589"/>
                </a:lnTo>
                <a:lnTo>
                  <a:pt x="87375" y="124970"/>
                </a:lnTo>
                <a:lnTo>
                  <a:pt x="88153" y="124970"/>
                </a:lnTo>
                <a:lnTo>
                  <a:pt x="88153" y="124221"/>
                </a:lnTo>
                <a:lnTo>
                  <a:pt x="89258" y="120881"/>
                </a:lnTo>
                <a:lnTo>
                  <a:pt x="85586" y="119228"/>
                </a:lnTo>
                <a:close/>
              </a:path>
              <a:path w="442595" h="439420">
                <a:moveTo>
                  <a:pt x="138203" y="28055"/>
                </a:moveTo>
                <a:lnTo>
                  <a:pt x="136983" y="28501"/>
                </a:lnTo>
                <a:lnTo>
                  <a:pt x="135752" y="28854"/>
                </a:lnTo>
                <a:lnTo>
                  <a:pt x="134496" y="29311"/>
                </a:lnTo>
                <a:lnTo>
                  <a:pt x="135305" y="30139"/>
                </a:lnTo>
                <a:lnTo>
                  <a:pt x="136245" y="30952"/>
                </a:lnTo>
                <a:lnTo>
                  <a:pt x="136983" y="31370"/>
                </a:lnTo>
                <a:lnTo>
                  <a:pt x="137466" y="30495"/>
                </a:lnTo>
                <a:lnTo>
                  <a:pt x="138203" y="28055"/>
                </a:lnTo>
                <a:close/>
              </a:path>
              <a:path w="442595" h="439420">
                <a:moveTo>
                  <a:pt x="146444" y="34545"/>
                </a:moveTo>
                <a:lnTo>
                  <a:pt x="142304" y="34545"/>
                </a:lnTo>
                <a:lnTo>
                  <a:pt x="142304" y="37415"/>
                </a:lnTo>
                <a:lnTo>
                  <a:pt x="145122" y="36640"/>
                </a:lnTo>
                <a:lnTo>
                  <a:pt x="146444" y="34545"/>
                </a:lnTo>
                <a:close/>
              </a:path>
              <a:path w="442595" h="439420">
                <a:moveTo>
                  <a:pt x="134214" y="50878"/>
                </a:moveTo>
                <a:lnTo>
                  <a:pt x="130035" y="50878"/>
                </a:lnTo>
                <a:lnTo>
                  <a:pt x="131331" y="54140"/>
                </a:lnTo>
                <a:lnTo>
                  <a:pt x="134214" y="54979"/>
                </a:lnTo>
                <a:lnTo>
                  <a:pt x="134214" y="50878"/>
                </a:lnTo>
                <a:close/>
              </a:path>
              <a:path w="442595" h="439420">
                <a:moveTo>
                  <a:pt x="132562" y="56581"/>
                </a:moveTo>
                <a:lnTo>
                  <a:pt x="130035" y="56581"/>
                </a:lnTo>
                <a:lnTo>
                  <a:pt x="130035" y="60250"/>
                </a:lnTo>
                <a:lnTo>
                  <a:pt x="134214" y="60250"/>
                </a:lnTo>
                <a:lnTo>
                  <a:pt x="133733" y="59043"/>
                </a:lnTo>
                <a:lnTo>
                  <a:pt x="133311" y="57762"/>
                </a:lnTo>
                <a:lnTo>
                  <a:pt x="132562" y="56581"/>
                </a:lnTo>
                <a:close/>
              </a:path>
              <a:path w="442595" h="439420">
                <a:moveTo>
                  <a:pt x="138203" y="80657"/>
                </a:moveTo>
                <a:lnTo>
                  <a:pt x="137466" y="81053"/>
                </a:lnTo>
                <a:lnTo>
                  <a:pt x="136245" y="81396"/>
                </a:lnTo>
                <a:lnTo>
                  <a:pt x="134964" y="81396"/>
                </a:lnTo>
                <a:lnTo>
                  <a:pt x="134964" y="83073"/>
                </a:lnTo>
                <a:lnTo>
                  <a:pt x="134496" y="84686"/>
                </a:lnTo>
                <a:lnTo>
                  <a:pt x="134214" y="85878"/>
                </a:lnTo>
                <a:lnTo>
                  <a:pt x="136245" y="85878"/>
                </a:lnTo>
                <a:lnTo>
                  <a:pt x="140224" y="85089"/>
                </a:lnTo>
                <a:lnTo>
                  <a:pt x="140681" y="84175"/>
                </a:lnTo>
                <a:lnTo>
                  <a:pt x="140681" y="81838"/>
                </a:lnTo>
                <a:lnTo>
                  <a:pt x="139802" y="81396"/>
                </a:lnTo>
                <a:lnTo>
                  <a:pt x="139028" y="81053"/>
                </a:lnTo>
                <a:lnTo>
                  <a:pt x="138203" y="80657"/>
                </a:lnTo>
                <a:close/>
              </a:path>
              <a:path w="442595" h="439420">
                <a:moveTo>
                  <a:pt x="51804" y="165369"/>
                </a:moveTo>
                <a:lnTo>
                  <a:pt x="49367" y="166143"/>
                </a:lnTo>
                <a:lnTo>
                  <a:pt x="48488" y="168149"/>
                </a:lnTo>
                <a:lnTo>
                  <a:pt x="49734" y="168530"/>
                </a:lnTo>
                <a:lnTo>
                  <a:pt x="50954" y="168937"/>
                </a:lnTo>
                <a:lnTo>
                  <a:pt x="51804" y="169369"/>
                </a:lnTo>
                <a:lnTo>
                  <a:pt x="51804" y="165369"/>
                </a:lnTo>
                <a:close/>
              </a:path>
              <a:path w="442595" h="439420">
                <a:moveTo>
                  <a:pt x="54673" y="186488"/>
                </a:moveTo>
                <a:lnTo>
                  <a:pt x="53837" y="186908"/>
                </a:lnTo>
                <a:lnTo>
                  <a:pt x="53009" y="187365"/>
                </a:lnTo>
                <a:lnTo>
                  <a:pt x="51804" y="187707"/>
                </a:lnTo>
                <a:lnTo>
                  <a:pt x="51335" y="189360"/>
                </a:lnTo>
                <a:lnTo>
                  <a:pt x="50954" y="190552"/>
                </a:lnTo>
                <a:lnTo>
                  <a:pt x="50598" y="191797"/>
                </a:lnTo>
                <a:lnTo>
                  <a:pt x="54673" y="191797"/>
                </a:lnTo>
                <a:lnTo>
                  <a:pt x="54673" y="186488"/>
                </a:lnTo>
                <a:close/>
              </a:path>
              <a:path w="442595" h="439420">
                <a:moveTo>
                  <a:pt x="19659" y="421438"/>
                </a:moveTo>
                <a:lnTo>
                  <a:pt x="7354" y="421438"/>
                </a:lnTo>
                <a:lnTo>
                  <a:pt x="7354" y="424271"/>
                </a:lnTo>
                <a:lnTo>
                  <a:pt x="19659" y="424271"/>
                </a:lnTo>
                <a:lnTo>
                  <a:pt x="19659" y="421438"/>
                </a:lnTo>
                <a:close/>
              </a:path>
              <a:path w="442595" h="439420">
                <a:moveTo>
                  <a:pt x="14263" y="416132"/>
                </a:moveTo>
                <a:lnTo>
                  <a:pt x="8982" y="416132"/>
                </a:lnTo>
                <a:lnTo>
                  <a:pt x="10619" y="419381"/>
                </a:lnTo>
                <a:lnTo>
                  <a:pt x="11062" y="421055"/>
                </a:lnTo>
                <a:lnTo>
                  <a:pt x="9806" y="421438"/>
                </a:lnTo>
                <a:lnTo>
                  <a:pt x="13425" y="421438"/>
                </a:lnTo>
                <a:lnTo>
                  <a:pt x="14263" y="418200"/>
                </a:lnTo>
                <a:lnTo>
                  <a:pt x="14263" y="416132"/>
                </a:lnTo>
                <a:close/>
              </a:path>
              <a:path w="442595" h="439420">
                <a:moveTo>
                  <a:pt x="4942" y="416132"/>
                </a:moveTo>
                <a:lnTo>
                  <a:pt x="3251" y="416930"/>
                </a:lnTo>
                <a:lnTo>
                  <a:pt x="1717" y="417374"/>
                </a:lnTo>
                <a:lnTo>
                  <a:pt x="0" y="417794"/>
                </a:lnTo>
                <a:lnTo>
                  <a:pt x="3251" y="418579"/>
                </a:lnTo>
                <a:lnTo>
                  <a:pt x="4942" y="419026"/>
                </a:lnTo>
                <a:lnTo>
                  <a:pt x="4942" y="416132"/>
                </a:lnTo>
                <a:close/>
              </a:path>
            </a:pathLst>
          </a:custGeom>
          <a:solidFill>
            <a:srgbClr val="213B82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0" name="object 10"/>
          <p:cNvSpPr/>
          <p:nvPr/>
        </p:nvSpPr>
        <p:spPr>
          <a:xfrm>
            <a:off x="10297826" y="6369308"/>
            <a:ext cx="4899" cy="3266"/>
          </a:xfrm>
          <a:custGeom>
            <a:avLst/>
            <a:gdLst/>
            <a:ahLst/>
            <a:cxnLst/>
            <a:rect l="l" t="t" r="r" b="b"/>
            <a:pathLst>
              <a:path w="3809" h="2539">
                <a:moveTo>
                  <a:pt x="3225" y="0"/>
                </a:moveTo>
                <a:lnTo>
                  <a:pt x="2452" y="381"/>
                </a:lnTo>
                <a:lnTo>
                  <a:pt x="0" y="1169"/>
                </a:lnTo>
                <a:lnTo>
                  <a:pt x="1587" y="2033"/>
                </a:lnTo>
                <a:lnTo>
                  <a:pt x="2020" y="2033"/>
                </a:lnTo>
                <a:lnTo>
                  <a:pt x="2452" y="1601"/>
                </a:lnTo>
                <a:lnTo>
                  <a:pt x="2934" y="773"/>
                </a:lnTo>
                <a:lnTo>
                  <a:pt x="32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1" name="object 11"/>
          <p:cNvSpPr/>
          <p:nvPr/>
        </p:nvSpPr>
        <p:spPr>
          <a:xfrm>
            <a:off x="10292012" y="6379208"/>
            <a:ext cx="6531" cy="3266"/>
          </a:xfrm>
          <a:custGeom>
            <a:avLst/>
            <a:gdLst/>
            <a:ahLst/>
            <a:cxnLst/>
            <a:rect l="l" t="t" r="r" b="b"/>
            <a:pathLst>
              <a:path w="5079" h="2539">
                <a:moveTo>
                  <a:pt x="4075" y="0"/>
                </a:moveTo>
                <a:lnTo>
                  <a:pt x="2884" y="814"/>
                </a:lnTo>
                <a:lnTo>
                  <a:pt x="1623" y="1612"/>
                </a:lnTo>
                <a:lnTo>
                  <a:pt x="0" y="2059"/>
                </a:lnTo>
                <a:lnTo>
                  <a:pt x="3693" y="2059"/>
                </a:lnTo>
                <a:lnTo>
                  <a:pt x="4939" y="1612"/>
                </a:lnTo>
                <a:lnTo>
                  <a:pt x="4521" y="1195"/>
                </a:lnTo>
                <a:lnTo>
                  <a:pt x="4521" y="814"/>
                </a:lnTo>
                <a:lnTo>
                  <a:pt x="40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2" name="object 12"/>
          <p:cNvSpPr/>
          <p:nvPr/>
        </p:nvSpPr>
        <p:spPr>
          <a:xfrm>
            <a:off x="10196109" y="6387544"/>
            <a:ext cx="4082" cy="3266"/>
          </a:xfrm>
          <a:custGeom>
            <a:avLst/>
            <a:gdLst/>
            <a:ahLst/>
            <a:cxnLst/>
            <a:rect l="l" t="t" r="r" b="b"/>
            <a:pathLst>
              <a:path w="3175" h="2539">
                <a:moveTo>
                  <a:pt x="406" y="0"/>
                </a:moveTo>
                <a:lnTo>
                  <a:pt x="406" y="1638"/>
                </a:lnTo>
                <a:lnTo>
                  <a:pt x="0" y="2056"/>
                </a:lnTo>
                <a:lnTo>
                  <a:pt x="1169" y="2487"/>
                </a:lnTo>
                <a:lnTo>
                  <a:pt x="2847" y="2487"/>
                </a:lnTo>
                <a:lnTo>
                  <a:pt x="2084" y="1638"/>
                </a:lnTo>
                <a:lnTo>
                  <a:pt x="1169" y="875"/>
                </a:lnTo>
                <a:lnTo>
                  <a:pt x="4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3" name="object 13"/>
          <p:cNvSpPr/>
          <p:nvPr/>
        </p:nvSpPr>
        <p:spPr>
          <a:xfrm>
            <a:off x="10392759" y="6421033"/>
            <a:ext cx="20411" cy="25309"/>
          </a:xfrm>
          <a:custGeom>
            <a:avLst/>
            <a:gdLst/>
            <a:ahLst/>
            <a:cxnLst/>
            <a:rect l="l" t="t" r="r" b="b"/>
            <a:pathLst>
              <a:path w="15875" h="19685">
                <a:moveTo>
                  <a:pt x="14961" y="0"/>
                </a:moveTo>
                <a:lnTo>
                  <a:pt x="11746" y="2390"/>
                </a:lnTo>
                <a:lnTo>
                  <a:pt x="8891" y="4968"/>
                </a:lnTo>
                <a:lnTo>
                  <a:pt x="5259" y="6987"/>
                </a:lnTo>
                <a:lnTo>
                  <a:pt x="6134" y="8143"/>
                </a:lnTo>
                <a:lnTo>
                  <a:pt x="6857" y="8586"/>
                </a:lnTo>
                <a:lnTo>
                  <a:pt x="7303" y="9399"/>
                </a:lnTo>
                <a:lnTo>
                  <a:pt x="3657" y="12258"/>
                </a:lnTo>
                <a:lnTo>
                  <a:pt x="0" y="17538"/>
                </a:lnTo>
                <a:lnTo>
                  <a:pt x="6490" y="19573"/>
                </a:lnTo>
                <a:lnTo>
                  <a:pt x="9982" y="15509"/>
                </a:lnTo>
                <a:lnTo>
                  <a:pt x="15861" y="13921"/>
                </a:lnTo>
                <a:lnTo>
                  <a:pt x="15745" y="8143"/>
                </a:lnTo>
                <a:lnTo>
                  <a:pt x="15454" y="4968"/>
                </a:lnTo>
                <a:lnTo>
                  <a:pt x="149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4" name="object 14"/>
          <p:cNvSpPr/>
          <p:nvPr/>
        </p:nvSpPr>
        <p:spPr>
          <a:xfrm>
            <a:off x="10240074" y="6431493"/>
            <a:ext cx="3266" cy="4082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2542" y="0"/>
                </a:moveTo>
                <a:lnTo>
                  <a:pt x="0" y="0"/>
                </a:lnTo>
                <a:lnTo>
                  <a:pt x="878" y="839"/>
                </a:lnTo>
                <a:lnTo>
                  <a:pt x="1231" y="2070"/>
                </a:lnTo>
                <a:lnTo>
                  <a:pt x="1677" y="2909"/>
                </a:lnTo>
                <a:lnTo>
                  <a:pt x="1677" y="2070"/>
                </a:lnTo>
                <a:lnTo>
                  <a:pt x="2059" y="839"/>
                </a:lnTo>
                <a:lnTo>
                  <a:pt x="25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5" name="object 15"/>
          <p:cNvSpPr/>
          <p:nvPr/>
        </p:nvSpPr>
        <p:spPr>
          <a:xfrm>
            <a:off x="10182039" y="6436266"/>
            <a:ext cx="8981" cy="10614"/>
          </a:xfrm>
          <a:custGeom>
            <a:avLst/>
            <a:gdLst/>
            <a:ahLst/>
            <a:cxnLst/>
            <a:rect l="l" t="t" r="r" b="b"/>
            <a:pathLst>
              <a:path w="6984" h="8254">
                <a:moveTo>
                  <a:pt x="5626" y="0"/>
                </a:moveTo>
                <a:lnTo>
                  <a:pt x="773" y="0"/>
                </a:lnTo>
                <a:lnTo>
                  <a:pt x="0" y="4470"/>
                </a:lnTo>
                <a:lnTo>
                  <a:pt x="1191" y="5688"/>
                </a:lnTo>
                <a:lnTo>
                  <a:pt x="1993" y="7721"/>
                </a:lnTo>
                <a:lnTo>
                  <a:pt x="4063" y="6108"/>
                </a:lnTo>
                <a:lnTo>
                  <a:pt x="5245" y="4089"/>
                </a:lnTo>
                <a:lnTo>
                  <a:pt x="6883" y="2080"/>
                </a:lnTo>
                <a:lnTo>
                  <a:pt x="6385" y="1673"/>
                </a:lnTo>
                <a:lnTo>
                  <a:pt x="6033" y="812"/>
                </a:lnTo>
                <a:lnTo>
                  <a:pt x="56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6" name="object 16"/>
          <p:cNvSpPr/>
          <p:nvPr/>
        </p:nvSpPr>
        <p:spPr>
          <a:xfrm>
            <a:off x="10220737" y="6444703"/>
            <a:ext cx="7348" cy="7348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075" y="0"/>
                </a:moveTo>
                <a:lnTo>
                  <a:pt x="2095" y="1155"/>
                </a:lnTo>
                <a:lnTo>
                  <a:pt x="0" y="5623"/>
                </a:lnTo>
                <a:lnTo>
                  <a:pt x="5678" y="5623"/>
                </a:lnTo>
                <a:lnTo>
                  <a:pt x="5321" y="4065"/>
                </a:lnTo>
                <a:lnTo>
                  <a:pt x="4979" y="1955"/>
                </a:lnTo>
                <a:lnTo>
                  <a:pt x="40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7" name="object 17"/>
          <p:cNvSpPr/>
          <p:nvPr/>
        </p:nvSpPr>
        <p:spPr>
          <a:xfrm>
            <a:off x="10157784" y="6448318"/>
            <a:ext cx="25309" cy="38372"/>
          </a:xfrm>
          <a:custGeom>
            <a:avLst/>
            <a:gdLst/>
            <a:ahLst/>
            <a:cxnLst/>
            <a:rect l="l" t="t" r="r" b="b"/>
            <a:pathLst>
              <a:path w="19684" h="29845">
                <a:moveTo>
                  <a:pt x="4497" y="0"/>
                </a:moveTo>
                <a:lnTo>
                  <a:pt x="2858" y="814"/>
                </a:lnTo>
                <a:lnTo>
                  <a:pt x="2858" y="3672"/>
                </a:lnTo>
                <a:lnTo>
                  <a:pt x="0" y="7797"/>
                </a:lnTo>
                <a:lnTo>
                  <a:pt x="0" y="19569"/>
                </a:lnTo>
                <a:lnTo>
                  <a:pt x="904" y="29707"/>
                </a:lnTo>
                <a:lnTo>
                  <a:pt x="10264" y="29707"/>
                </a:lnTo>
                <a:lnTo>
                  <a:pt x="10631" y="27280"/>
                </a:lnTo>
                <a:lnTo>
                  <a:pt x="11926" y="23684"/>
                </a:lnTo>
                <a:lnTo>
                  <a:pt x="15495" y="21156"/>
                </a:lnTo>
                <a:lnTo>
                  <a:pt x="17891" y="21156"/>
                </a:lnTo>
                <a:lnTo>
                  <a:pt x="16985" y="19461"/>
                </a:lnTo>
                <a:lnTo>
                  <a:pt x="13156" y="13739"/>
                </a:lnTo>
                <a:lnTo>
                  <a:pt x="8781" y="7253"/>
                </a:lnTo>
                <a:lnTo>
                  <a:pt x="4497" y="0"/>
                </a:lnTo>
                <a:close/>
              </a:path>
              <a:path w="19684" h="29845">
                <a:moveTo>
                  <a:pt x="17891" y="21156"/>
                </a:moveTo>
                <a:lnTo>
                  <a:pt x="15495" y="21156"/>
                </a:lnTo>
                <a:lnTo>
                  <a:pt x="16780" y="23684"/>
                </a:lnTo>
                <a:lnTo>
                  <a:pt x="19634" y="24422"/>
                </a:lnTo>
                <a:lnTo>
                  <a:pt x="17891" y="211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8" name="object 18"/>
          <p:cNvSpPr/>
          <p:nvPr/>
        </p:nvSpPr>
        <p:spPr>
          <a:xfrm>
            <a:off x="10235461" y="6455116"/>
            <a:ext cx="7348" cy="14696"/>
          </a:xfrm>
          <a:custGeom>
            <a:avLst/>
            <a:gdLst/>
            <a:ahLst/>
            <a:cxnLst/>
            <a:rect l="l" t="t" r="r" b="b"/>
            <a:pathLst>
              <a:path w="5715" h="11429">
                <a:moveTo>
                  <a:pt x="735" y="0"/>
                </a:moveTo>
                <a:lnTo>
                  <a:pt x="0" y="2894"/>
                </a:lnTo>
                <a:lnTo>
                  <a:pt x="3225" y="11033"/>
                </a:lnTo>
                <a:lnTo>
                  <a:pt x="5270" y="6537"/>
                </a:lnTo>
                <a:lnTo>
                  <a:pt x="5270" y="2894"/>
                </a:lnTo>
                <a:lnTo>
                  <a:pt x="4126" y="2020"/>
                </a:lnTo>
                <a:lnTo>
                  <a:pt x="2397" y="1257"/>
                </a:lnTo>
                <a:lnTo>
                  <a:pt x="7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9" name="object 19"/>
          <p:cNvSpPr/>
          <p:nvPr/>
        </p:nvSpPr>
        <p:spPr>
          <a:xfrm>
            <a:off x="10184602" y="6455117"/>
            <a:ext cx="4899" cy="4082"/>
          </a:xfrm>
          <a:custGeom>
            <a:avLst/>
            <a:gdLst/>
            <a:ahLst/>
            <a:cxnLst/>
            <a:rect l="l" t="t" r="r" b="b"/>
            <a:pathLst>
              <a:path w="3809" h="3175">
                <a:moveTo>
                  <a:pt x="3632" y="0"/>
                </a:moveTo>
                <a:lnTo>
                  <a:pt x="2372" y="810"/>
                </a:lnTo>
                <a:lnTo>
                  <a:pt x="1587" y="1649"/>
                </a:lnTo>
                <a:lnTo>
                  <a:pt x="0" y="2513"/>
                </a:lnTo>
                <a:lnTo>
                  <a:pt x="1587" y="2894"/>
                </a:lnTo>
                <a:lnTo>
                  <a:pt x="3632" y="2894"/>
                </a:lnTo>
                <a:lnTo>
                  <a:pt x="36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0" name="object 20"/>
          <p:cNvSpPr/>
          <p:nvPr/>
        </p:nvSpPr>
        <p:spPr>
          <a:xfrm>
            <a:off x="10336105" y="6486498"/>
            <a:ext cx="5715" cy="9797"/>
          </a:xfrm>
          <a:custGeom>
            <a:avLst/>
            <a:gdLst/>
            <a:ahLst/>
            <a:cxnLst/>
            <a:rect l="l" t="t" r="r" b="b"/>
            <a:pathLst>
              <a:path w="4445" h="7620">
                <a:moveTo>
                  <a:pt x="3188" y="0"/>
                </a:moveTo>
                <a:lnTo>
                  <a:pt x="2376" y="482"/>
                </a:lnTo>
                <a:lnTo>
                  <a:pt x="1576" y="482"/>
                </a:lnTo>
                <a:lnTo>
                  <a:pt x="396" y="814"/>
                </a:lnTo>
                <a:lnTo>
                  <a:pt x="0" y="4039"/>
                </a:lnTo>
                <a:lnTo>
                  <a:pt x="1576" y="7340"/>
                </a:lnTo>
                <a:lnTo>
                  <a:pt x="4024" y="7340"/>
                </a:lnTo>
                <a:lnTo>
                  <a:pt x="3900" y="4039"/>
                </a:lnTo>
                <a:lnTo>
                  <a:pt x="3671" y="2476"/>
                </a:lnTo>
                <a:lnTo>
                  <a:pt x="31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1" name="object 21"/>
          <p:cNvSpPr/>
          <p:nvPr/>
        </p:nvSpPr>
        <p:spPr>
          <a:xfrm>
            <a:off x="10219225" y="6486499"/>
            <a:ext cx="7348" cy="7348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000" y="0"/>
                </a:moveTo>
                <a:lnTo>
                  <a:pt x="0" y="0"/>
                </a:lnTo>
                <a:lnTo>
                  <a:pt x="407" y="814"/>
                </a:lnTo>
                <a:lnTo>
                  <a:pt x="644" y="1667"/>
                </a:lnTo>
                <a:lnTo>
                  <a:pt x="763" y="2872"/>
                </a:lnTo>
                <a:lnTo>
                  <a:pt x="2462" y="3696"/>
                </a:lnTo>
                <a:lnTo>
                  <a:pt x="4000" y="4536"/>
                </a:lnTo>
                <a:lnTo>
                  <a:pt x="5256" y="5309"/>
                </a:lnTo>
                <a:lnTo>
                  <a:pt x="4864" y="3696"/>
                </a:lnTo>
                <a:lnTo>
                  <a:pt x="4457" y="1667"/>
                </a:lnTo>
                <a:lnTo>
                  <a:pt x="4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2" name="object 22"/>
          <p:cNvSpPr/>
          <p:nvPr/>
        </p:nvSpPr>
        <p:spPr>
          <a:xfrm>
            <a:off x="10236410" y="6488145"/>
            <a:ext cx="5715" cy="3266"/>
          </a:xfrm>
          <a:custGeom>
            <a:avLst/>
            <a:gdLst/>
            <a:ahLst/>
            <a:cxnLst/>
            <a:rect l="l" t="t" r="r" b="b"/>
            <a:pathLst>
              <a:path w="4445" h="2539">
                <a:moveTo>
                  <a:pt x="4090" y="0"/>
                </a:moveTo>
                <a:lnTo>
                  <a:pt x="0" y="0"/>
                </a:lnTo>
                <a:lnTo>
                  <a:pt x="0" y="2412"/>
                </a:lnTo>
                <a:lnTo>
                  <a:pt x="3392" y="1587"/>
                </a:lnTo>
                <a:lnTo>
                  <a:pt x="40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3" name="object 23"/>
          <p:cNvSpPr/>
          <p:nvPr/>
        </p:nvSpPr>
        <p:spPr>
          <a:xfrm>
            <a:off x="10235049" y="6494862"/>
            <a:ext cx="9797" cy="5715"/>
          </a:xfrm>
          <a:custGeom>
            <a:avLst/>
            <a:gdLst/>
            <a:ahLst/>
            <a:cxnLst/>
            <a:rect l="l" t="t" r="r" b="b"/>
            <a:pathLst>
              <a:path w="7620" h="4445">
                <a:moveTo>
                  <a:pt x="6451" y="0"/>
                </a:moveTo>
                <a:lnTo>
                  <a:pt x="4787" y="457"/>
                </a:lnTo>
                <a:lnTo>
                  <a:pt x="2336" y="835"/>
                </a:lnTo>
                <a:lnTo>
                  <a:pt x="0" y="835"/>
                </a:lnTo>
                <a:lnTo>
                  <a:pt x="2717" y="2095"/>
                </a:lnTo>
                <a:lnTo>
                  <a:pt x="5586" y="3312"/>
                </a:lnTo>
                <a:lnTo>
                  <a:pt x="7566" y="4090"/>
                </a:lnTo>
                <a:lnTo>
                  <a:pt x="6844" y="1638"/>
                </a:lnTo>
                <a:lnTo>
                  <a:pt x="64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4" name="object 24"/>
          <p:cNvSpPr/>
          <p:nvPr/>
        </p:nvSpPr>
        <p:spPr>
          <a:xfrm>
            <a:off x="10153138" y="6494862"/>
            <a:ext cx="31841" cy="44087"/>
          </a:xfrm>
          <a:custGeom>
            <a:avLst/>
            <a:gdLst/>
            <a:ahLst/>
            <a:cxnLst/>
            <a:rect l="l" t="t" r="r" b="b"/>
            <a:pathLst>
              <a:path w="24765" h="34289">
                <a:moveTo>
                  <a:pt x="9828" y="0"/>
                </a:moveTo>
                <a:lnTo>
                  <a:pt x="8115" y="5688"/>
                </a:lnTo>
                <a:lnTo>
                  <a:pt x="12139" y="9029"/>
                </a:lnTo>
                <a:lnTo>
                  <a:pt x="13068" y="11048"/>
                </a:lnTo>
                <a:lnTo>
                  <a:pt x="10144" y="13460"/>
                </a:lnTo>
                <a:lnTo>
                  <a:pt x="6959" y="15530"/>
                </a:lnTo>
                <a:lnTo>
                  <a:pt x="3618" y="17575"/>
                </a:lnTo>
                <a:lnTo>
                  <a:pt x="4075" y="19152"/>
                </a:lnTo>
                <a:lnTo>
                  <a:pt x="4075" y="21589"/>
                </a:lnTo>
                <a:lnTo>
                  <a:pt x="5652" y="22057"/>
                </a:lnTo>
                <a:lnTo>
                  <a:pt x="7315" y="22453"/>
                </a:lnTo>
                <a:lnTo>
                  <a:pt x="8572" y="22820"/>
                </a:lnTo>
                <a:lnTo>
                  <a:pt x="8572" y="26542"/>
                </a:lnTo>
                <a:lnTo>
                  <a:pt x="1181" y="31000"/>
                </a:lnTo>
                <a:lnTo>
                  <a:pt x="0" y="33844"/>
                </a:lnTo>
                <a:lnTo>
                  <a:pt x="8928" y="31952"/>
                </a:lnTo>
                <a:lnTo>
                  <a:pt x="14270" y="29373"/>
                </a:lnTo>
                <a:lnTo>
                  <a:pt x="16861" y="24353"/>
                </a:lnTo>
                <a:lnTo>
                  <a:pt x="17539" y="15138"/>
                </a:lnTo>
                <a:lnTo>
                  <a:pt x="20789" y="13460"/>
                </a:lnTo>
                <a:lnTo>
                  <a:pt x="24472" y="13460"/>
                </a:lnTo>
                <a:lnTo>
                  <a:pt x="24472" y="8140"/>
                </a:lnTo>
                <a:lnTo>
                  <a:pt x="20789" y="7783"/>
                </a:lnTo>
                <a:lnTo>
                  <a:pt x="17118" y="6145"/>
                </a:lnTo>
                <a:lnTo>
                  <a:pt x="98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5" name="object 25"/>
          <p:cNvSpPr/>
          <p:nvPr/>
        </p:nvSpPr>
        <p:spPr>
          <a:xfrm>
            <a:off x="10251657" y="6496530"/>
            <a:ext cx="10614" cy="5715"/>
          </a:xfrm>
          <a:custGeom>
            <a:avLst/>
            <a:gdLst/>
            <a:ahLst/>
            <a:cxnLst/>
            <a:rect l="l" t="t" r="r" b="b"/>
            <a:pathLst>
              <a:path w="8254" h="4445">
                <a:moveTo>
                  <a:pt x="2898" y="0"/>
                </a:moveTo>
                <a:lnTo>
                  <a:pt x="0" y="0"/>
                </a:lnTo>
                <a:lnTo>
                  <a:pt x="812" y="1612"/>
                </a:lnTo>
                <a:lnTo>
                  <a:pt x="1677" y="3174"/>
                </a:lnTo>
                <a:lnTo>
                  <a:pt x="2501" y="4391"/>
                </a:lnTo>
                <a:lnTo>
                  <a:pt x="7354" y="4391"/>
                </a:lnTo>
                <a:lnTo>
                  <a:pt x="7786" y="3632"/>
                </a:lnTo>
                <a:lnTo>
                  <a:pt x="8204" y="2793"/>
                </a:lnTo>
                <a:lnTo>
                  <a:pt x="8204" y="1612"/>
                </a:lnTo>
                <a:lnTo>
                  <a:pt x="4913" y="798"/>
                </a:lnTo>
                <a:lnTo>
                  <a:pt x="28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6" name="object 26"/>
          <p:cNvSpPr/>
          <p:nvPr/>
        </p:nvSpPr>
        <p:spPr>
          <a:xfrm>
            <a:off x="10399515" y="6506944"/>
            <a:ext cx="31024" cy="40005"/>
          </a:xfrm>
          <a:custGeom>
            <a:avLst/>
            <a:gdLst/>
            <a:ahLst/>
            <a:cxnLst/>
            <a:rect l="l" t="t" r="r" b="b"/>
            <a:pathLst>
              <a:path w="24129" h="31114">
                <a:moveTo>
                  <a:pt x="15768" y="23241"/>
                </a:moveTo>
                <a:lnTo>
                  <a:pt x="12636" y="23241"/>
                </a:lnTo>
                <a:lnTo>
                  <a:pt x="14304" y="28497"/>
                </a:lnTo>
                <a:lnTo>
                  <a:pt x="21996" y="30974"/>
                </a:lnTo>
                <a:lnTo>
                  <a:pt x="19141" y="27763"/>
                </a:lnTo>
                <a:lnTo>
                  <a:pt x="16358" y="24090"/>
                </a:lnTo>
                <a:lnTo>
                  <a:pt x="15768" y="23241"/>
                </a:lnTo>
                <a:close/>
              </a:path>
              <a:path w="24129" h="31114">
                <a:moveTo>
                  <a:pt x="6109" y="0"/>
                </a:moveTo>
                <a:lnTo>
                  <a:pt x="3633" y="457"/>
                </a:lnTo>
                <a:lnTo>
                  <a:pt x="1602" y="1230"/>
                </a:lnTo>
                <a:lnTo>
                  <a:pt x="0" y="4521"/>
                </a:lnTo>
                <a:lnTo>
                  <a:pt x="878" y="5753"/>
                </a:lnTo>
                <a:lnTo>
                  <a:pt x="1602" y="6540"/>
                </a:lnTo>
                <a:lnTo>
                  <a:pt x="2034" y="7340"/>
                </a:lnTo>
                <a:lnTo>
                  <a:pt x="1602" y="8178"/>
                </a:lnTo>
                <a:lnTo>
                  <a:pt x="0" y="9752"/>
                </a:lnTo>
                <a:lnTo>
                  <a:pt x="1231" y="10982"/>
                </a:lnTo>
                <a:lnTo>
                  <a:pt x="2858" y="13423"/>
                </a:lnTo>
                <a:lnTo>
                  <a:pt x="2416" y="17157"/>
                </a:lnTo>
                <a:lnTo>
                  <a:pt x="1602" y="20725"/>
                </a:lnTo>
                <a:lnTo>
                  <a:pt x="878" y="24457"/>
                </a:lnTo>
                <a:lnTo>
                  <a:pt x="12636" y="23241"/>
                </a:lnTo>
                <a:lnTo>
                  <a:pt x="15768" y="23241"/>
                </a:lnTo>
                <a:lnTo>
                  <a:pt x="13464" y="19926"/>
                </a:lnTo>
                <a:lnTo>
                  <a:pt x="15102" y="18694"/>
                </a:lnTo>
                <a:lnTo>
                  <a:pt x="24066" y="18694"/>
                </a:lnTo>
                <a:lnTo>
                  <a:pt x="24066" y="15876"/>
                </a:lnTo>
                <a:lnTo>
                  <a:pt x="19402" y="14504"/>
                </a:lnTo>
                <a:lnTo>
                  <a:pt x="13849" y="14504"/>
                </a:lnTo>
                <a:lnTo>
                  <a:pt x="10169" y="11589"/>
                </a:lnTo>
                <a:lnTo>
                  <a:pt x="6109" y="0"/>
                </a:lnTo>
                <a:close/>
              </a:path>
              <a:path w="24129" h="31114">
                <a:moveTo>
                  <a:pt x="24066" y="18694"/>
                </a:moveTo>
                <a:lnTo>
                  <a:pt x="15102" y="18694"/>
                </a:lnTo>
                <a:lnTo>
                  <a:pt x="24066" y="19926"/>
                </a:lnTo>
                <a:lnTo>
                  <a:pt x="24066" y="18694"/>
                </a:lnTo>
                <a:close/>
              </a:path>
              <a:path w="24129" h="31114">
                <a:moveTo>
                  <a:pt x="18149" y="14135"/>
                </a:moveTo>
                <a:lnTo>
                  <a:pt x="13849" y="14504"/>
                </a:lnTo>
                <a:lnTo>
                  <a:pt x="19402" y="14504"/>
                </a:lnTo>
                <a:lnTo>
                  <a:pt x="18149" y="141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7" name="object 27"/>
          <p:cNvSpPr/>
          <p:nvPr/>
        </p:nvSpPr>
        <p:spPr>
          <a:xfrm>
            <a:off x="10415777" y="6515812"/>
            <a:ext cx="4082" cy="5715"/>
          </a:xfrm>
          <a:custGeom>
            <a:avLst/>
            <a:gdLst/>
            <a:ahLst/>
            <a:cxnLst/>
            <a:rect l="l" t="t" r="r" b="b"/>
            <a:pathLst>
              <a:path w="3175" h="4445">
                <a:moveTo>
                  <a:pt x="1195" y="0"/>
                </a:moveTo>
                <a:lnTo>
                  <a:pt x="812" y="1703"/>
                </a:lnTo>
                <a:lnTo>
                  <a:pt x="316" y="2858"/>
                </a:lnTo>
                <a:lnTo>
                  <a:pt x="0" y="4089"/>
                </a:lnTo>
                <a:lnTo>
                  <a:pt x="2792" y="4089"/>
                </a:lnTo>
                <a:lnTo>
                  <a:pt x="2451" y="2858"/>
                </a:lnTo>
                <a:lnTo>
                  <a:pt x="2004" y="1703"/>
                </a:lnTo>
                <a:lnTo>
                  <a:pt x="11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8" name="object 28"/>
          <p:cNvSpPr/>
          <p:nvPr/>
        </p:nvSpPr>
        <p:spPr>
          <a:xfrm>
            <a:off x="10165779" y="6536816"/>
            <a:ext cx="17145" cy="10614"/>
          </a:xfrm>
          <a:custGeom>
            <a:avLst/>
            <a:gdLst/>
            <a:ahLst/>
            <a:cxnLst/>
            <a:rect l="l" t="t" r="r" b="b"/>
            <a:pathLst>
              <a:path w="13334" h="8254">
                <a:moveTo>
                  <a:pt x="10565" y="0"/>
                </a:moveTo>
                <a:lnTo>
                  <a:pt x="7707" y="1216"/>
                </a:lnTo>
                <a:lnTo>
                  <a:pt x="0" y="4024"/>
                </a:lnTo>
                <a:lnTo>
                  <a:pt x="0" y="7731"/>
                </a:lnTo>
                <a:lnTo>
                  <a:pt x="1954" y="6511"/>
                </a:lnTo>
                <a:lnTo>
                  <a:pt x="4050" y="5270"/>
                </a:lnTo>
                <a:lnTo>
                  <a:pt x="5712" y="4531"/>
                </a:lnTo>
                <a:lnTo>
                  <a:pt x="12978" y="4531"/>
                </a:lnTo>
                <a:lnTo>
                  <a:pt x="10565" y="0"/>
                </a:lnTo>
                <a:close/>
              </a:path>
              <a:path w="13334" h="8254">
                <a:moveTo>
                  <a:pt x="12978" y="4531"/>
                </a:moveTo>
                <a:lnTo>
                  <a:pt x="5712" y="4531"/>
                </a:lnTo>
                <a:lnTo>
                  <a:pt x="8481" y="5702"/>
                </a:lnTo>
                <a:lnTo>
                  <a:pt x="12650" y="5702"/>
                </a:lnTo>
                <a:lnTo>
                  <a:pt x="12978" y="45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9" name="object 29"/>
          <p:cNvSpPr/>
          <p:nvPr/>
        </p:nvSpPr>
        <p:spPr>
          <a:xfrm>
            <a:off x="10400651" y="6540449"/>
            <a:ext cx="4082" cy="4899"/>
          </a:xfrm>
          <a:custGeom>
            <a:avLst/>
            <a:gdLst/>
            <a:ahLst/>
            <a:cxnLst/>
            <a:rect l="l" t="t" r="r" b="b"/>
            <a:pathLst>
              <a:path w="3175" h="3810">
                <a:moveTo>
                  <a:pt x="0" y="3696"/>
                </a:moveTo>
                <a:lnTo>
                  <a:pt x="2757" y="3696"/>
                </a:lnTo>
                <a:lnTo>
                  <a:pt x="2757" y="0"/>
                </a:lnTo>
                <a:lnTo>
                  <a:pt x="0" y="0"/>
                </a:lnTo>
                <a:lnTo>
                  <a:pt x="0" y="36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30" name="object 30"/>
          <p:cNvSpPr/>
          <p:nvPr/>
        </p:nvSpPr>
        <p:spPr>
          <a:xfrm>
            <a:off x="10411638" y="6551996"/>
            <a:ext cx="8164" cy="6531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4807" y="3618"/>
                </a:moveTo>
                <a:lnTo>
                  <a:pt x="4406" y="3618"/>
                </a:lnTo>
                <a:lnTo>
                  <a:pt x="4406" y="4824"/>
                </a:lnTo>
                <a:lnTo>
                  <a:pt x="4807" y="3618"/>
                </a:lnTo>
                <a:close/>
              </a:path>
              <a:path w="6350" h="5079">
                <a:moveTo>
                  <a:pt x="6008" y="0"/>
                </a:moveTo>
                <a:lnTo>
                  <a:pt x="4028" y="353"/>
                </a:lnTo>
                <a:lnTo>
                  <a:pt x="1181" y="353"/>
                </a:lnTo>
                <a:lnTo>
                  <a:pt x="0" y="4406"/>
                </a:lnTo>
                <a:lnTo>
                  <a:pt x="4406" y="3618"/>
                </a:lnTo>
                <a:lnTo>
                  <a:pt x="4807" y="3618"/>
                </a:lnTo>
                <a:lnTo>
                  <a:pt x="60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31" name="object 31"/>
          <p:cNvSpPr/>
          <p:nvPr/>
        </p:nvSpPr>
        <p:spPr>
          <a:xfrm>
            <a:off x="1245766" y="963451"/>
            <a:ext cx="9713051" cy="0"/>
          </a:xfrm>
          <a:custGeom>
            <a:avLst/>
            <a:gdLst/>
            <a:ahLst/>
            <a:cxnLst/>
            <a:rect l="l" t="t" r="r" b="b"/>
            <a:pathLst>
              <a:path w="7554595">
                <a:moveTo>
                  <a:pt x="0" y="0"/>
                </a:moveTo>
                <a:lnTo>
                  <a:pt x="7554153" y="0"/>
                </a:lnTo>
              </a:path>
            </a:pathLst>
          </a:custGeom>
          <a:ln w="36259">
            <a:solidFill>
              <a:srgbClr val="1F448C"/>
            </a:solidFill>
          </a:ln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32" name="object 32"/>
          <p:cNvSpPr txBox="1"/>
          <p:nvPr/>
        </p:nvSpPr>
        <p:spPr>
          <a:xfrm>
            <a:off x="1886082" y="6377153"/>
            <a:ext cx="92256" cy="194551"/>
          </a:xfrm>
          <a:prstGeom prst="rect">
            <a:avLst/>
          </a:prstGeom>
        </p:spPr>
        <p:txBody>
          <a:bodyPr vert="horz" wrap="square" lIns="0" tIns="16329" rIns="0" bIns="0" rtlCol="0">
            <a:spAutoFit/>
          </a:bodyPr>
          <a:lstStyle/>
          <a:p>
            <a:pPr>
              <a:spcBef>
                <a:spcPts val="129"/>
              </a:spcBef>
            </a:pPr>
            <a:r>
              <a:rPr sz="1157" b="1" dirty="0">
                <a:solidFill>
                  <a:srgbClr val="FFFFFF"/>
                </a:solidFill>
                <a:latin typeface="Source Sans Pro Semibold"/>
                <a:cs typeface="Source Sans Pro Semibold"/>
              </a:rPr>
              <a:t>1</a:t>
            </a:r>
            <a:endParaRPr sz="1157">
              <a:latin typeface="Source Sans Pro Semibold"/>
              <a:cs typeface="Source Sans Pro Semibold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349263" y="2074040"/>
            <a:ext cx="6266906" cy="2544543"/>
          </a:xfrm>
          <a:prstGeom prst="rect">
            <a:avLst/>
          </a:prstGeom>
          <a:solidFill>
            <a:srgbClr val="1F448C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057">
              <a:latin typeface="Times New Roman"/>
              <a:cs typeface="Times New Roman"/>
            </a:endParaRPr>
          </a:p>
          <a:p>
            <a:pPr marL="122463" marR="290645" algn="ctr">
              <a:lnSpc>
                <a:spcPts val="1967"/>
              </a:lnSpc>
              <a:spcBef>
                <a:spcPts val="1498"/>
              </a:spcBef>
            </a:pPr>
            <a:r>
              <a:rPr sz="1671" spc="19" dirty="0">
                <a:solidFill>
                  <a:srgbClr val="FFFFFF"/>
                </a:solidFill>
                <a:latin typeface="Corbel"/>
                <a:cs typeface="Corbel"/>
              </a:rPr>
              <a:t>“The </a:t>
            </a:r>
            <a:r>
              <a:rPr sz="1671" spc="13" dirty="0">
                <a:solidFill>
                  <a:srgbClr val="FFFFFF"/>
                </a:solidFill>
                <a:latin typeface="Corbel"/>
                <a:cs typeface="Corbel"/>
              </a:rPr>
              <a:t>party’s </a:t>
            </a:r>
            <a:r>
              <a:rPr sz="1671" spc="19" dirty="0">
                <a:solidFill>
                  <a:srgbClr val="FFFFFF"/>
                </a:solidFill>
                <a:latin typeface="Corbel"/>
                <a:cs typeface="Corbel"/>
              </a:rPr>
              <a:t>vision </a:t>
            </a:r>
            <a:r>
              <a:rPr sz="1671" spc="13" dirty="0">
                <a:solidFill>
                  <a:srgbClr val="FFFFFF"/>
                </a:solidFill>
                <a:latin typeface="Corbel"/>
                <a:cs typeface="Corbel"/>
              </a:rPr>
              <a:t>is </a:t>
            </a:r>
            <a:r>
              <a:rPr sz="1671" spc="19" dirty="0">
                <a:solidFill>
                  <a:srgbClr val="FFFFFF"/>
                </a:solidFill>
                <a:latin typeface="Corbel"/>
                <a:cs typeface="Corbel"/>
              </a:rPr>
              <a:t>to liberate the energies of the people for</a:t>
            </a:r>
            <a:r>
              <a:rPr sz="1671" spc="-167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671" spc="19" dirty="0">
                <a:solidFill>
                  <a:srgbClr val="FFFFFF"/>
                </a:solidFill>
                <a:latin typeface="Corbel"/>
                <a:cs typeface="Corbel"/>
              </a:rPr>
              <a:t>the  growth of a property owning </a:t>
            </a:r>
            <a:r>
              <a:rPr sz="1671" spc="26" dirty="0">
                <a:solidFill>
                  <a:srgbClr val="FFFFFF"/>
                </a:solidFill>
                <a:latin typeface="Corbel"/>
                <a:cs typeface="Corbel"/>
              </a:rPr>
              <a:t>democracy </a:t>
            </a:r>
            <a:r>
              <a:rPr sz="1671" spc="13" dirty="0">
                <a:solidFill>
                  <a:srgbClr val="FFFFFF"/>
                </a:solidFill>
                <a:latin typeface="Corbel"/>
                <a:cs typeface="Corbel"/>
              </a:rPr>
              <a:t>in this</a:t>
            </a:r>
            <a:r>
              <a:rPr sz="1671" spc="-103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671" spc="19" dirty="0">
                <a:solidFill>
                  <a:srgbClr val="FFFFFF"/>
                </a:solidFill>
                <a:latin typeface="Corbel"/>
                <a:cs typeface="Corbel"/>
              </a:rPr>
              <a:t>land,</a:t>
            </a:r>
            <a:endParaRPr sz="1671">
              <a:latin typeface="Corbel"/>
              <a:cs typeface="Corbel"/>
            </a:endParaRPr>
          </a:p>
          <a:p>
            <a:pPr marL="726613" marR="889897" indent="-816" algn="ctr">
              <a:lnSpc>
                <a:spcPct val="107000"/>
              </a:lnSpc>
              <a:spcBef>
                <a:spcPts val="96"/>
              </a:spcBef>
            </a:pPr>
            <a:r>
              <a:rPr sz="1671" spc="19" dirty="0">
                <a:solidFill>
                  <a:srgbClr val="FFFFFF"/>
                </a:solidFill>
                <a:latin typeface="Corbel"/>
                <a:cs typeface="Corbel"/>
              </a:rPr>
              <a:t>with right to </a:t>
            </a:r>
            <a:r>
              <a:rPr sz="1671" spc="13" dirty="0">
                <a:solidFill>
                  <a:srgbClr val="FFFFFF"/>
                </a:solidFill>
                <a:latin typeface="Corbel"/>
                <a:cs typeface="Corbel"/>
              </a:rPr>
              <a:t>life, </a:t>
            </a:r>
            <a:r>
              <a:rPr sz="1671" spc="19" dirty="0">
                <a:solidFill>
                  <a:srgbClr val="FFFFFF"/>
                </a:solidFill>
                <a:latin typeface="Corbel"/>
                <a:cs typeface="Corbel"/>
              </a:rPr>
              <a:t>freedom </a:t>
            </a:r>
            <a:r>
              <a:rPr sz="1671" spc="26" dirty="0">
                <a:solidFill>
                  <a:srgbClr val="FFFFFF"/>
                </a:solidFill>
                <a:latin typeface="Corbel"/>
                <a:cs typeface="Corbel"/>
              </a:rPr>
              <a:t>and </a:t>
            </a:r>
            <a:r>
              <a:rPr sz="1671" spc="13" dirty="0">
                <a:solidFill>
                  <a:srgbClr val="FFFFFF"/>
                </a:solidFill>
                <a:latin typeface="Corbel"/>
                <a:cs typeface="Corbel"/>
              </a:rPr>
              <a:t>justice, </a:t>
            </a:r>
            <a:r>
              <a:rPr sz="1671" spc="19" dirty="0">
                <a:solidFill>
                  <a:srgbClr val="FFFFFF"/>
                </a:solidFill>
                <a:latin typeface="Corbel"/>
                <a:cs typeface="Corbel"/>
              </a:rPr>
              <a:t>as the  principles to which the </a:t>
            </a:r>
            <a:r>
              <a:rPr sz="1671" spc="26" dirty="0">
                <a:solidFill>
                  <a:srgbClr val="FFFFFF"/>
                </a:solidFill>
                <a:latin typeface="Corbel"/>
                <a:cs typeface="Corbel"/>
              </a:rPr>
              <a:t>Government and </a:t>
            </a:r>
            <a:r>
              <a:rPr sz="1671" spc="19" dirty="0">
                <a:solidFill>
                  <a:srgbClr val="FFFFFF"/>
                </a:solidFill>
                <a:latin typeface="Corbel"/>
                <a:cs typeface="Corbel"/>
              </a:rPr>
              <a:t>laws of  the land should </a:t>
            </a:r>
            <a:r>
              <a:rPr sz="1671" spc="26" dirty="0">
                <a:solidFill>
                  <a:srgbClr val="FFFFFF"/>
                </a:solidFill>
                <a:latin typeface="Corbel"/>
                <a:cs typeface="Corbel"/>
              </a:rPr>
              <a:t>be  </a:t>
            </a:r>
            <a:r>
              <a:rPr sz="1671" spc="19" dirty="0">
                <a:solidFill>
                  <a:srgbClr val="FFFFFF"/>
                </a:solidFill>
                <a:latin typeface="Corbel"/>
                <a:cs typeface="Corbel"/>
              </a:rPr>
              <a:t>dedicated </a:t>
            </a:r>
            <a:r>
              <a:rPr sz="1671" spc="13" dirty="0">
                <a:solidFill>
                  <a:srgbClr val="FFFFFF"/>
                </a:solidFill>
                <a:latin typeface="Corbel"/>
                <a:cs typeface="Corbel"/>
              </a:rPr>
              <a:t>in </a:t>
            </a:r>
            <a:r>
              <a:rPr sz="1671" spc="19" dirty="0">
                <a:solidFill>
                  <a:srgbClr val="FFFFFF"/>
                </a:solidFill>
                <a:latin typeface="Corbel"/>
                <a:cs typeface="Corbel"/>
              </a:rPr>
              <a:t>order </a:t>
            </a:r>
            <a:r>
              <a:rPr sz="1671" spc="13" dirty="0">
                <a:solidFill>
                  <a:srgbClr val="FFFFFF"/>
                </a:solidFill>
                <a:latin typeface="Corbel"/>
                <a:cs typeface="Corbel"/>
              </a:rPr>
              <a:t>specifically</a:t>
            </a:r>
            <a:r>
              <a:rPr sz="1671" spc="-116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671" spc="19" dirty="0">
                <a:solidFill>
                  <a:srgbClr val="FFFFFF"/>
                </a:solidFill>
                <a:latin typeface="Corbel"/>
                <a:cs typeface="Corbel"/>
              </a:rPr>
              <a:t>to</a:t>
            </a:r>
            <a:endParaRPr sz="1671">
              <a:latin typeface="Corbel"/>
              <a:cs typeface="Corbel"/>
            </a:endParaRPr>
          </a:p>
          <a:p>
            <a:pPr marR="174714" algn="ctr">
              <a:lnSpc>
                <a:spcPts val="1890"/>
              </a:lnSpc>
            </a:pPr>
            <a:r>
              <a:rPr sz="1671" spc="19" dirty="0">
                <a:solidFill>
                  <a:srgbClr val="FFFFFF"/>
                </a:solidFill>
                <a:latin typeface="Corbel"/>
                <a:cs typeface="Corbel"/>
              </a:rPr>
              <a:t>enrich </a:t>
            </a:r>
            <a:r>
              <a:rPr sz="1671" spc="6" dirty="0">
                <a:solidFill>
                  <a:srgbClr val="FFFFFF"/>
                </a:solidFill>
                <a:latin typeface="Corbel"/>
                <a:cs typeface="Corbel"/>
              </a:rPr>
              <a:t>life, </a:t>
            </a:r>
            <a:r>
              <a:rPr sz="1671" spc="19" dirty="0">
                <a:solidFill>
                  <a:srgbClr val="FFFFFF"/>
                </a:solidFill>
                <a:latin typeface="Corbel"/>
                <a:cs typeface="Corbel"/>
              </a:rPr>
              <a:t>property </a:t>
            </a:r>
            <a:r>
              <a:rPr sz="1671" spc="26" dirty="0">
                <a:solidFill>
                  <a:srgbClr val="FFFFFF"/>
                </a:solidFill>
                <a:latin typeface="Corbel"/>
                <a:cs typeface="Corbel"/>
              </a:rPr>
              <a:t>and </a:t>
            </a:r>
            <a:r>
              <a:rPr sz="1671" spc="19" dirty="0">
                <a:solidFill>
                  <a:srgbClr val="FFFFFF"/>
                </a:solidFill>
                <a:latin typeface="Corbel"/>
                <a:cs typeface="Corbel"/>
              </a:rPr>
              <a:t>liberty of each </a:t>
            </a:r>
            <a:r>
              <a:rPr sz="1671" spc="26" dirty="0">
                <a:solidFill>
                  <a:srgbClr val="FFFFFF"/>
                </a:solidFill>
                <a:latin typeface="Corbel"/>
                <a:cs typeface="Corbel"/>
              </a:rPr>
              <a:t>and </a:t>
            </a:r>
            <a:r>
              <a:rPr sz="1671" spc="19" dirty="0">
                <a:solidFill>
                  <a:srgbClr val="FFFFFF"/>
                </a:solidFill>
                <a:latin typeface="Corbel"/>
                <a:cs typeface="Corbel"/>
              </a:rPr>
              <a:t>every</a:t>
            </a:r>
            <a:r>
              <a:rPr sz="1671" spc="-141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671" spc="13" dirty="0">
                <a:solidFill>
                  <a:srgbClr val="FFFFFF"/>
                </a:solidFill>
                <a:latin typeface="Corbel"/>
                <a:cs typeface="Corbel"/>
              </a:rPr>
              <a:t>citizen”</a:t>
            </a:r>
            <a:endParaRPr sz="1671">
              <a:latin typeface="Corbel"/>
              <a:cs typeface="Corbel"/>
            </a:endParaRPr>
          </a:p>
          <a:p>
            <a:pPr marR="176347" algn="r">
              <a:spcBef>
                <a:spcPts val="1182"/>
              </a:spcBef>
            </a:pPr>
            <a:r>
              <a:rPr sz="1864" b="1" spc="-26" dirty="0">
                <a:solidFill>
                  <a:srgbClr val="FFFFFF"/>
                </a:solidFill>
                <a:latin typeface="Corbel"/>
                <a:cs typeface="Corbel"/>
              </a:rPr>
              <a:t>Dr. </a:t>
            </a:r>
            <a:r>
              <a:rPr sz="1864" b="1" spc="19" dirty="0">
                <a:solidFill>
                  <a:srgbClr val="FFFFFF"/>
                </a:solidFill>
                <a:latin typeface="Corbel"/>
                <a:cs typeface="Corbel"/>
              </a:rPr>
              <a:t>J.B.</a:t>
            </a:r>
            <a:r>
              <a:rPr sz="1864" b="1" spc="-103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864" b="1" spc="19" dirty="0">
                <a:solidFill>
                  <a:srgbClr val="FFFFFF"/>
                </a:solidFill>
                <a:latin typeface="Corbel"/>
                <a:cs typeface="Corbel"/>
              </a:rPr>
              <a:t>Danquah</a:t>
            </a:r>
            <a:endParaRPr sz="1864">
              <a:latin typeface="Corbel"/>
              <a:cs typeface="Corbe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3301416" y="3912836"/>
            <a:ext cx="0" cy="582930"/>
          </a:xfrm>
          <a:custGeom>
            <a:avLst/>
            <a:gdLst/>
            <a:ahLst/>
            <a:cxnLst/>
            <a:rect l="l" t="t" r="r" b="b"/>
            <a:pathLst>
              <a:path h="453389">
                <a:moveTo>
                  <a:pt x="0" y="0"/>
                </a:moveTo>
                <a:lnTo>
                  <a:pt x="0" y="453031"/>
                </a:lnTo>
              </a:path>
            </a:pathLst>
          </a:custGeom>
          <a:ln w="74427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35" name="object 35"/>
          <p:cNvSpPr/>
          <p:nvPr/>
        </p:nvSpPr>
        <p:spPr>
          <a:xfrm>
            <a:off x="9663947" y="2077655"/>
            <a:ext cx="0" cy="582930"/>
          </a:xfrm>
          <a:custGeom>
            <a:avLst/>
            <a:gdLst/>
            <a:ahLst/>
            <a:cxnLst/>
            <a:rect l="l" t="t" r="r" b="b"/>
            <a:pathLst>
              <a:path h="453389">
                <a:moveTo>
                  <a:pt x="0" y="0"/>
                </a:moveTo>
                <a:lnTo>
                  <a:pt x="0" y="453030"/>
                </a:lnTo>
              </a:path>
            </a:pathLst>
          </a:custGeom>
          <a:ln w="74425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36" name="Rectangle 35"/>
          <p:cNvSpPr/>
          <p:nvPr/>
        </p:nvSpPr>
        <p:spPr>
          <a:xfrm rot="10800000" flipV="1">
            <a:off x="1238251" y="376262"/>
            <a:ext cx="9720160" cy="604157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/>
              <a:t>THE PARTY’ S VISION</a:t>
            </a:r>
          </a:p>
        </p:txBody>
      </p:sp>
    </p:spTree>
    <p:extLst>
      <p:ext uri="{BB962C8B-B14F-4D97-AF65-F5344CB8AC3E}">
        <p14:creationId xmlns:p14="http://schemas.microsoft.com/office/powerpoint/2010/main" val="28772905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238251" y="6274367"/>
            <a:ext cx="8981" cy="349431"/>
          </a:xfrm>
          <a:custGeom>
            <a:avLst/>
            <a:gdLst/>
            <a:ahLst/>
            <a:cxnLst/>
            <a:rect l="l" t="t" r="r" b="b"/>
            <a:pathLst>
              <a:path w="6985" h="271779">
                <a:moveTo>
                  <a:pt x="0" y="271551"/>
                </a:moveTo>
                <a:lnTo>
                  <a:pt x="6918" y="271551"/>
                </a:lnTo>
                <a:lnTo>
                  <a:pt x="6918" y="0"/>
                </a:lnTo>
                <a:lnTo>
                  <a:pt x="0" y="0"/>
                </a:lnTo>
                <a:lnTo>
                  <a:pt x="0" y="271551"/>
                </a:lnTo>
                <a:close/>
              </a:path>
            </a:pathLst>
          </a:custGeom>
          <a:solidFill>
            <a:srgbClr val="E9E8F3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4" name="object 4"/>
          <p:cNvSpPr txBox="1"/>
          <p:nvPr/>
        </p:nvSpPr>
        <p:spPr>
          <a:xfrm>
            <a:off x="2566461" y="6353308"/>
            <a:ext cx="8392069" cy="194551"/>
          </a:xfrm>
          <a:prstGeom prst="rect">
            <a:avLst/>
          </a:prstGeom>
        </p:spPr>
        <p:txBody>
          <a:bodyPr vert="horz" wrap="square" lIns="0" tIns="16329" rIns="0" bIns="0" rtlCol="0">
            <a:spAutoFit/>
          </a:bodyPr>
          <a:lstStyle/>
          <a:p>
            <a:pPr marL="3384875">
              <a:spcBef>
                <a:spcPts val="129"/>
              </a:spcBef>
            </a:pPr>
            <a:r>
              <a:rPr sz="1157" dirty="0">
                <a:solidFill>
                  <a:srgbClr val="1F448C"/>
                </a:solidFill>
                <a:latin typeface="Arial"/>
                <a:cs typeface="Arial"/>
              </a:rPr>
              <a:t>NEW </a:t>
            </a:r>
            <a:r>
              <a:rPr sz="1157" spc="-26" dirty="0">
                <a:solidFill>
                  <a:srgbClr val="1F448C"/>
                </a:solidFill>
                <a:latin typeface="Arial"/>
                <a:cs typeface="Arial"/>
              </a:rPr>
              <a:t>PATRIOTIC PARTY </a:t>
            </a:r>
            <a:r>
              <a:rPr sz="1157" dirty="0">
                <a:solidFill>
                  <a:srgbClr val="1F448C"/>
                </a:solidFill>
                <a:latin typeface="Arial"/>
                <a:cs typeface="Arial"/>
              </a:rPr>
              <a:t>(NPP) </a:t>
            </a:r>
            <a:r>
              <a:rPr sz="1157" spc="-6" dirty="0">
                <a:solidFill>
                  <a:srgbClr val="E52421"/>
                </a:solidFill>
                <a:latin typeface="Arial"/>
                <a:cs typeface="Arial"/>
              </a:rPr>
              <a:t>• 2020</a:t>
            </a:r>
            <a:r>
              <a:rPr sz="1157" spc="26" dirty="0">
                <a:solidFill>
                  <a:srgbClr val="E52421"/>
                </a:solidFill>
                <a:latin typeface="Arial"/>
                <a:cs typeface="Arial"/>
              </a:rPr>
              <a:t> </a:t>
            </a:r>
            <a:r>
              <a:rPr sz="1157" spc="-6" dirty="0">
                <a:solidFill>
                  <a:srgbClr val="E52421"/>
                </a:solidFill>
                <a:latin typeface="Arial"/>
                <a:cs typeface="Arial"/>
              </a:rPr>
              <a:t>MANIFESTO</a:t>
            </a:r>
            <a:endParaRPr sz="1157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102667" y="5980281"/>
            <a:ext cx="637629" cy="587829"/>
          </a:xfrm>
          <a:custGeom>
            <a:avLst/>
            <a:gdLst/>
            <a:ahLst/>
            <a:cxnLst/>
            <a:rect l="l" t="t" r="r" b="b"/>
            <a:pathLst>
              <a:path w="495934" h="457200">
                <a:moveTo>
                  <a:pt x="43044" y="450849"/>
                </a:moveTo>
                <a:lnTo>
                  <a:pt x="32256" y="450849"/>
                </a:lnTo>
                <a:lnTo>
                  <a:pt x="32969" y="452119"/>
                </a:lnTo>
                <a:lnTo>
                  <a:pt x="18796" y="454659"/>
                </a:lnTo>
                <a:lnTo>
                  <a:pt x="19239" y="455929"/>
                </a:lnTo>
                <a:lnTo>
                  <a:pt x="19594" y="457199"/>
                </a:lnTo>
                <a:lnTo>
                  <a:pt x="39585" y="457199"/>
                </a:lnTo>
                <a:lnTo>
                  <a:pt x="39938" y="454659"/>
                </a:lnTo>
                <a:lnTo>
                  <a:pt x="43044" y="450849"/>
                </a:lnTo>
                <a:close/>
              </a:path>
              <a:path w="495934" h="457200">
                <a:moveTo>
                  <a:pt x="26986" y="322579"/>
                </a:moveTo>
                <a:lnTo>
                  <a:pt x="31307" y="341629"/>
                </a:lnTo>
                <a:lnTo>
                  <a:pt x="31965" y="350519"/>
                </a:lnTo>
                <a:lnTo>
                  <a:pt x="30200" y="358139"/>
                </a:lnTo>
                <a:lnTo>
                  <a:pt x="30271" y="405129"/>
                </a:lnTo>
                <a:lnTo>
                  <a:pt x="24533" y="424179"/>
                </a:lnTo>
                <a:lnTo>
                  <a:pt x="7352" y="436879"/>
                </a:lnTo>
                <a:lnTo>
                  <a:pt x="9331" y="439419"/>
                </a:lnTo>
                <a:lnTo>
                  <a:pt x="13486" y="445769"/>
                </a:lnTo>
                <a:lnTo>
                  <a:pt x="9331" y="445769"/>
                </a:lnTo>
                <a:lnTo>
                  <a:pt x="5396" y="447039"/>
                </a:lnTo>
                <a:lnTo>
                  <a:pt x="914" y="447039"/>
                </a:lnTo>
                <a:lnTo>
                  <a:pt x="914" y="448309"/>
                </a:lnTo>
                <a:lnTo>
                  <a:pt x="443" y="450849"/>
                </a:lnTo>
                <a:lnTo>
                  <a:pt x="0" y="452119"/>
                </a:lnTo>
                <a:lnTo>
                  <a:pt x="12908" y="452119"/>
                </a:lnTo>
                <a:lnTo>
                  <a:pt x="20379" y="450849"/>
                </a:lnTo>
                <a:lnTo>
                  <a:pt x="43044" y="450849"/>
                </a:lnTo>
                <a:lnTo>
                  <a:pt x="44079" y="449579"/>
                </a:lnTo>
                <a:lnTo>
                  <a:pt x="48132" y="448309"/>
                </a:lnTo>
                <a:lnTo>
                  <a:pt x="47358" y="448309"/>
                </a:lnTo>
                <a:lnTo>
                  <a:pt x="46530" y="447039"/>
                </a:lnTo>
                <a:lnTo>
                  <a:pt x="45248" y="445769"/>
                </a:lnTo>
                <a:lnTo>
                  <a:pt x="45248" y="444499"/>
                </a:lnTo>
                <a:lnTo>
                  <a:pt x="30200" y="444499"/>
                </a:lnTo>
                <a:lnTo>
                  <a:pt x="21625" y="440689"/>
                </a:lnTo>
                <a:lnTo>
                  <a:pt x="22489" y="436879"/>
                </a:lnTo>
                <a:lnTo>
                  <a:pt x="24930" y="434339"/>
                </a:lnTo>
                <a:lnTo>
                  <a:pt x="68160" y="434339"/>
                </a:lnTo>
                <a:lnTo>
                  <a:pt x="69303" y="427989"/>
                </a:lnTo>
                <a:lnTo>
                  <a:pt x="69506" y="411479"/>
                </a:lnTo>
                <a:lnTo>
                  <a:pt x="70592" y="387349"/>
                </a:lnTo>
                <a:lnTo>
                  <a:pt x="73278" y="364489"/>
                </a:lnTo>
                <a:lnTo>
                  <a:pt x="78282" y="349249"/>
                </a:lnTo>
                <a:lnTo>
                  <a:pt x="125357" y="349249"/>
                </a:lnTo>
                <a:lnTo>
                  <a:pt x="125949" y="340359"/>
                </a:lnTo>
                <a:lnTo>
                  <a:pt x="51001" y="340359"/>
                </a:lnTo>
                <a:lnTo>
                  <a:pt x="39585" y="337819"/>
                </a:lnTo>
                <a:lnTo>
                  <a:pt x="39128" y="335279"/>
                </a:lnTo>
                <a:lnTo>
                  <a:pt x="38365" y="330199"/>
                </a:lnTo>
                <a:lnTo>
                  <a:pt x="37083" y="330199"/>
                </a:lnTo>
                <a:lnTo>
                  <a:pt x="35496" y="328929"/>
                </a:lnTo>
                <a:lnTo>
                  <a:pt x="33869" y="328929"/>
                </a:lnTo>
                <a:lnTo>
                  <a:pt x="33869" y="327659"/>
                </a:lnTo>
                <a:lnTo>
                  <a:pt x="33477" y="326389"/>
                </a:lnTo>
                <a:lnTo>
                  <a:pt x="32969" y="325119"/>
                </a:lnTo>
                <a:lnTo>
                  <a:pt x="30999" y="323849"/>
                </a:lnTo>
                <a:lnTo>
                  <a:pt x="26986" y="322579"/>
                </a:lnTo>
                <a:close/>
              </a:path>
              <a:path w="495934" h="457200">
                <a:moveTo>
                  <a:pt x="159458" y="443229"/>
                </a:moveTo>
                <a:lnTo>
                  <a:pt x="123214" y="443229"/>
                </a:lnTo>
                <a:lnTo>
                  <a:pt x="121993" y="445769"/>
                </a:lnTo>
                <a:lnTo>
                  <a:pt x="123214" y="448309"/>
                </a:lnTo>
                <a:lnTo>
                  <a:pt x="134405" y="449579"/>
                </a:lnTo>
                <a:lnTo>
                  <a:pt x="153168" y="449579"/>
                </a:lnTo>
                <a:lnTo>
                  <a:pt x="162331" y="448309"/>
                </a:lnTo>
                <a:lnTo>
                  <a:pt x="162331" y="445769"/>
                </a:lnTo>
                <a:lnTo>
                  <a:pt x="159458" y="445769"/>
                </a:lnTo>
                <a:lnTo>
                  <a:pt x="157810" y="444499"/>
                </a:lnTo>
                <a:lnTo>
                  <a:pt x="159458" y="443229"/>
                </a:lnTo>
                <a:close/>
              </a:path>
              <a:path w="495934" h="457200">
                <a:moveTo>
                  <a:pt x="243823" y="396239"/>
                </a:moveTo>
                <a:lnTo>
                  <a:pt x="198183" y="396239"/>
                </a:lnTo>
                <a:lnTo>
                  <a:pt x="202741" y="397509"/>
                </a:lnTo>
                <a:lnTo>
                  <a:pt x="201998" y="410209"/>
                </a:lnTo>
                <a:lnTo>
                  <a:pt x="201874" y="422909"/>
                </a:lnTo>
                <a:lnTo>
                  <a:pt x="201998" y="426719"/>
                </a:lnTo>
                <a:lnTo>
                  <a:pt x="202741" y="435609"/>
                </a:lnTo>
                <a:lnTo>
                  <a:pt x="200620" y="440689"/>
                </a:lnTo>
                <a:lnTo>
                  <a:pt x="197319" y="440689"/>
                </a:lnTo>
                <a:lnTo>
                  <a:pt x="197319" y="445769"/>
                </a:lnTo>
                <a:lnTo>
                  <a:pt x="207481" y="447039"/>
                </a:lnTo>
                <a:lnTo>
                  <a:pt x="214223" y="448309"/>
                </a:lnTo>
                <a:lnTo>
                  <a:pt x="219679" y="448309"/>
                </a:lnTo>
                <a:lnTo>
                  <a:pt x="225983" y="449579"/>
                </a:lnTo>
                <a:lnTo>
                  <a:pt x="235836" y="447039"/>
                </a:lnTo>
                <a:lnTo>
                  <a:pt x="272964" y="447039"/>
                </a:lnTo>
                <a:lnTo>
                  <a:pt x="273110" y="445769"/>
                </a:lnTo>
                <a:lnTo>
                  <a:pt x="273110" y="443229"/>
                </a:lnTo>
                <a:lnTo>
                  <a:pt x="290163" y="443229"/>
                </a:lnTo>
                <a:lnTo>
                  <a:pt x="289483" y="438149"/>
                </a:lnTo>
                <a:lnTo>
                  <a:pt x="291503" y="438149"/>
                </a:lnTo>
                <a:lnTo>
                  <a:pt x="293598" y="436879"/>
                </a:lnTo>
                <a:lnTo>
                  <a:pt x="263804" y="436879"/>
                </a:lnTo>
                <a:lnTo>
                  <a:pt x="264233" y="435609"/>
                </a:lnTo>
                <a:lnTo>
                  <a:pt x="264665" y="435609"/>
                </a:lnTo>
                <a:lnTo>
                  <a:pt x="262483" y="433069"/>
                </a:lnTo>
                <a:lnTo>
                  <a:pt x="245945" y="433069"/>
                </a:lnTo>
                <a:lnTo>
                  <a:pt x="246326" y="431799"/>
                </a:lnTo>
                <a:lnTo>
                  <a:pt x="246773" y="430529"/>
                </a:lnTo>
                <a:lnTo>
                  <a:pt x="251586" y="430529"/>
                </a:lnTo>
                <a:lnTo>
                  <a:pt x="254876" y="429259"/>
                </a:lnTo>
                <a:lnTo>
                  <a:pt x="254165" y="415289"/>
                </a:lnTo>
                <a:lnTo>
                  <a:pt x="253288" y="402589"/>
                </a:lnTo>
                <a:lnTo>
                  <a:pt x="246773" y="402589"/>
                </a:lnTo>
                <a:lnTo>
                  <a:pt x="243823" y="396239"/>
                </a:lnTo>
                <a:close/>
              </a:path>
              <a:path w="495934" h="457200">
                <a:moveTo>
                  <a:pt x="272964" y="447039"/>
                </a:moveTo>
                <a:lnTo>
                  <a:pt x="250383" y="447039"/>
                </a:lnTo>
                <a:lnTo>
                  <a:pt x="264334" y="448309"/>
                </a:lnTo>
                <a:lnTo>
                  <a:pt x="272401" y="449579"/>
                </a:lnTo>
                <a:lnTo>
                  <a:pt x="272818" y="448309"/>
                </a:lnTo>
                <a:lnTo>
                  <a:pt x="272964" y="447039"/>
                </a:lnTo>
                <a:close/>
              </a:path>
              <a:path w="495934" h="457200">
                <a:moveTo>
                  <a:pt x="95821" y="427989"/>
                </a:moveTo>
                <a:lnTo>
                  <a:pt x="95821" y="431799"/>
                </a:lnTo>
                <a:lnTo>
                  <a:pt x="99885" y="431799"/>
                </a:lnTo>
                <a:lnTo>
                  <a:pt x="100735" y="434339"/>
                </a:lnTo>
                <a:lnTo>
                  <a:pt x="99108" y="435609"/>
                </a:lnTo>
                <a:lnTo>
                  <a:pt x="97852" y="435609"/>
                </a:lnTo>
                <a:lnTo>
                  <a:pt x="97852" y="439419"/>
                </a:lnTo>
                <a:lnTo>
                  <a:pt x="100314" y="441959"/>
                </a:lnTo>
                <a:lnTo>
                  <a:pt x="101092" y="448309"/>
                </a:lnTo>
                <a:lnTo>
                  <a:pt x="111772" y="448309"/>
                </a:lnTo>
                <a:lnTo>
                  <a:pt x="115365" y="445769"/>
                </a:lnTo>
                <a:lnTo>
                  <a:pt x="123214" y="443229"/>
                </a:lnTo>
                <a:lnTo>
                  <a:pt x="159458" y="443229"/>
                </a:lnTo>
                <a:lnTo>
                  <a:pt x="159458" y="440689"/>
                </a:lnTo>
                <a:lnTo>
                  <a:pt x="146772" y="439419"/>
                </a:lnTo>
                <a:lnTo>
                  <a:pt x="124395" y="439419"/>
                </a:lnTo>
                <a:lnTo>
                  <a:pt x="122839" y="429259"/>
                </a:lnTo>
                <a:lnTo>
                  <a:pt x="99108" y="429259"/>
                </a:lnTo>
                <a:lnTo>
                  <a:pt x="95821" y="427989"/>
                </a:lnTo>
                <a:close/>
              </a:path>
              <a:path w="495934" h="457200">
                <a:moveTo>
                  <a:pt x="68160" y="434339"/>
                </a:moveTo>
                <a:lnTo>
                  <a:pt x="41224" y="434339"/>
                </a:lnTo>
                <a:lnTo>
                  <a:pt x="48166" y="440689"/>
                </a:lnTo>
                <a:lnTo>
                  <a:pt x="53181" y="444499"/>
                </a:lnTo>
                <a:lnTo>
                  <a:pt x="58122" y="445769"/>
                </a:lnTo>
                <a:lnTo>
                  <a:pt x="64843" y="445769"/>
                </a:lnTo>
                <a:lnTo>
                  <a:pt x="66560" y="443229"/>
                </a:lnTo>
                <a:lnTo>
                  <a:pt x="68160" y="434339"/>
                </a:lnTo>
                <a:close/>
              </a:path>
              <a:path w="495934" h="457200">
                <a:moveTo>
                  <a:pt x="125357" y="349249"/>
                </a:moveTo>
                <a:lnTo>
                  <a:pt x="78282" y="349249"/>
                </a:lnTo>
                <a:lnTo>
                  <a:pt x="81229" y="370839"/>
                </a:lnTo>
                <a:lnTo>
                  <a:pt x="81292" y="373379"/>
                </a:lnTo>
                <a:lnTo>
                  <a:pt x="79204" y="397509"/>
                </a:lnTo>
                <a:lnTo>
                  <a:pt x="74723" y="421639"/>
                </a:lnTo>
                <a:lnTo>
                  <a:pt x="70993" y="443229"/>
                </a:lnTo>
                <a:lnTo>
                  <a:pt x="78817" y="444499"/>
                </a:lnTo>
                <a:lnTo>
                  <a:pt x="85087" y="445769"/>
                </a:lnTo>
                <a:lnTo>
                  <a:pt x="90518" y="444499"/>
                </a:lnTo>
                <a:lnTo>
                  <a:pt x="95821" y="444499"/>
                </a:lnTo>
                <a:lnTo>
                  <a:pt x="90797" y="440689"/>
                </a:lnTo>
                <a:lnTo>
                  <a:pt x="86149" y="436879"/>
                </a:lnTo>
                <a:lnTo>
                  <a:pt x="83790" y="431799"/>
                </a:lnTo>
                <a:lnTo>
                  <a:pt x="85633" y="422909"/>
                </a:lnTo>
                <a:lnTo>
                  <a:pt x="85633" y="416559"/>
                </a:lnTo>
                <a:lnTo>
                  <a:pt x="84034" y="411479"/>
                </a:lnTo>
                <a:lnTo>
                  <a:pt x="86461" y="408939"/>
                </a:lnTo>
                <a:lnTo>
                  <a:pt x="90525" y="403859"/>
                </a:lnTo>
                <a:lnTo>
                  <a:pt x="120732" y="403859"/>
                </a:lnTo>
                <a:lnTo>
                  <a:pt x="121632" y="384809"/>
                </a:lnTo>
                <a:lnTo>
                  <a:pt x="124934" y="355599"/>
                </a:lnTo>
                <a:lnTo>
                  <a:pt x="125357" y="349249"/>
                </a:lnTo>
                <a:close/>
              </a:path>
              <a:path w="495934" h="457200">
                <a:moveTo>
                  <a:pt x="35888" y="436879"/>
                </a:moveTo>
                <a:lnTo>
                  <a:pt x="31925" y="440689"/>
                </a:lnTo>
                <a:lnTo>
                  <a:pt x="30200" y="444499"/>
                </a:lnTo>
                <a:lnTo>
                  <a:pt x="45248" y="444499"/>
                </a:lnTo>
                <a:lnTo>
                  <a:pt x="44856" y="443229"/>
                </a:lnTo>
                <a:lnTo>
                  <a:pt x="38365" y="443229"/>
                </a:lnTo>
                <a:lnTo>
                  <a:pt x="35888" y="436879"/>
                </a:lnTo>
                <a:close/>
              </a:path>
              <a:path w="495934" h="457200">
                <a:moveTo>
                  <a:pt x="290163" y="443229"/>
                </a:moveTo>
                <a:lnTo>
                  <a:pt x="278039" y="443229"/>
                </a:lnTo>
                <a:lnTo>
                  <a:pt x="290333" y="444499"/>
                </a:lnTo>
                <a:lnTo>
                  <a:pt x="290163" y="443229"/>
                </a:lnTo>
                <a:close/>
              </a:path>
              <a:path w="495934" h="457200">
                <a:moveTo>
                  <a:pt x="44410" y="440689"/>
                </a:moveTo>
                <a:lnTo>
                  <a:pt x="42886" y="440689"/>
                </a:lnTo>
                <a:lnTo>
                  <a:pt x="38365" y="443229"/>
                </a:lnTo>
                <a:lnTo>
                  <a:pt x="44856" y="443229"/>
                </a:lnTo>
                <a:lnTo>
                  <a:pt x="44410" y="440689"/>
                </a:lnTo>
                <a:close/>
              </a:path>
              <a:path w="495934" h="457200">
                <a:moveTo>
                  <a:pt x="145566" y="434339"/>
                </a:moveTo>
                <a:lnTo>
                  <a:pt x="128052" y="434339"/>
                </a:lnTo>
                <a:lnTo>
                  <a:pt x="128052" y="438149"/>
                </a:lnTo>
                <a:lnTo>
                  <a:pt x="131724" y="438149"/>
                </a:lnTo>
                <a:lnTo>
                  <a:pt x="124395" y="439419"/>
                </a:lnTo>
                <a:lnTo>
                  <a:pt x="140688" y="439419"/>
                </a:lnTo>
                <a:lnTo>
                  <a:pt x="143586" y="438149"/>
                </a:lnTo>
                <a:lnTo>
                  <a:pt x="144716" y="436879"/>
                </a:lnTo>
                <a:lnTo>
                  <a:pt x="145185" y="436879"/>
                </a:lnTo>
                <a:lnTo>
                  <a:pt x="145566" y="435609"/>
                </a:lnTo>
                <a:lnTo>
                  <a:pt x="145566" y="434339"/>
                </a:lnTo>
                <a:close/>
              </a:path>
              <a:path w="495934" h="457200">
                <a:moveTo>
                  <a:pt x="273110" y="433069"/>
                </a:moveTo>
                <a:lnTo>
                  <a:pt x="272020" y="435609"/>
                </a:lnTo>
                <a:lnTo>
                  <a:pt x="270713" y="435609"/>
                </a:lnTo>
                <a:lnTo>
                  <a:pt x="269111" y="436879"/>
                </a:lnTo>
                <a:lnTo>
                  <a:pt x="283385" y="436879"/>
                </a:lnTo>
                <a:lnTo>
                  <a:pt x="278039" y="435609"/>
                </a:lnTo>
                <a:lnTo>
                  <a:pt x="273110" y="433069"/>
                </a:lnTo>
                <a:close/>
              </a:path>
              <a:path w="495934" h="457200">
                <a:moveTo>
                  <a:pt x="295592" y="433069"/>
                </a:moveTo>
                <a:lnTo>
                  <a:pt x="283385" y="433069"/>
                </a:lnTo>
                <a:lnTo>
                  <a:pt x="283385" y="436879"/>
                </a:lnTo>
                <a:lnTo>
                  <a:pt x="295592" y="436879"/>
                </a:lnTo>
                <a:lnTo>
                  <a:pt x="295592" y="433069"/>
                </a:lnTo>
                <a:close/>
              </a:path>
              <a:path w="495934" h="457200">
                <a:moveTo>
                  <a:pt x="120732" y="403859"/>
                </a:moveTo>
                <a:lnTo>
                  <a:pt x="92948" y="403859"/>
                </a:lnTo>
                <a:lnTo>
                  <a:pt x="94194" y="406399"/>
                </a:lnTo>
                <a:lnTo>
                  <a:pt x="98651" y="407669"/>
                </a:lnTo>
                <a:lnTo>
                  <a:pt x="97852" y="416559"/>
                </a:lnTo>
                <a:lnTo>
                  <a:pt x="97179" y="416559"/>
                </a:lnTo>
                <a:lnTo>
                  <a:pt x="94601" y="421639"/>
                </a:lnTo>
                <a:lnTo>
                  <a:pt x="96685" y="424179"/>
                </a:lnTo>
                <a:lnTo>
                  <a:pt x="98651" y="426719"/>
                </a:lnTo>
                <a:lnTo>
                  <a:pt x="100314" y="429259"/>
                </a:lnTo>
                <a:lnTo>
                  <a:pt x="122839" y="429259"/>
                </a:lnTo>
                <a:lnTo>
                  <a:pt x="120312" y="412749"/>
                </a:lnTo>
                <a:lnTo>
                  <a:pt x="120732" y="403859"/>
                </a:lnTo>
                <a:close/>
              </a:path>
              <a:path w="495934" h="457200">
                <a:moveTo>
                  <a:pt x="249160" y="400049"/>
                </a:moveTo>
                <a:lnTo>
                  <a:pt x="246773" y="402589"/>
                </a:lnTo>
                <a:lnTo>
                  <a:pt x="253288" y="402589"/>
                </a:lnTo>
                <a:lnTo>
                  <a:pt x="253198" y="401319"/>
                </a:lnTo>
                <a:lnTo>
                  <a:pt x="249160" y="400049"/>
                </a:lnTo>
                <a:close/>
              </a:path>
              <a:path w="495934" h="457200">
                <a:moveTo>
                  <a:pt x="270914" y="318769"/>
                </a:moveTo>
                <a:lnTo>
                  <a:pt x="179449" y="318769"/>
                </a:lnTo>
                <a:lnTo>
                  <a:pt x="179449" y="323849"/>
                </a:lnTo>
                <a:lnTo>
                  <a:pt x="183746" y="332739"/>
                </a:lnTo>
                <a:lnTo>
                  <a:pt x="184559" y="341629"/>
                </a:lnTo>
                <a:lnTo>
                  <a:pt x="182998" y="350519"/>
                </a:lnTo>
                <a:lnTo>
                  <a:pt x="180173" y="358139"/>
                </a:lnTo>
                <a:lnTo>
                  <a:pt x="172201" y="364489"/>
                </a:lnTo>
                <a:lnTo>
                  <a:pt x="168947" y="370839"/>
                </a:lnTo>
                <a:lnTo>
                  <a:pt x="169287" y="378459"/>
                </a:lnTo>
                <a:lnTo>
                  <a:pt x="172095" y="386079"/>
                </a:lnTo>
                <a:lnTo>
                  <a:pt x="188795" y="386079"/>
                </a:lnTo>
                <a:lnTo>
                  <a:pt x="188795" y="388619"/>
                </a:lnTo>
                <a:lnTo>
                  <a:pt x="189227" y="391159"/>
                </a:lnTo>
                <a:lnTo>
                  <a:pt x="189227" y="393699"/>
                </a:lnTo>
                <a:lnTo>
                  <a:pt x="195336" y="397509"/>
                </a:lnTo>
                <a:lnTo>
                  <a:pt x="198183" y="396239"/>
                </a:lnTo>
                <a:lnTo>
                  <a:pt x="243823" y="396239"/>
                </a:lnTo>
                <a:lnTo>
                  <a:pt x="242643" y="393699"/>
                </a:lnTo>
                <a:lnTo>
                  <a:pt x="236423" y="393699"/>
                </a:lnTo>
                <a:lnTo>
                  <a:pt x="235303" y="389889"/>
                </a:lnTo>
                <a:lnTo>
                  <a:pt x="233208" y="384809"/>
                </a:lnTo>
                <a:lnTo>
                  <a:pt x="239749" y="380999"/>
                </a:lnTo>
                <a:lnTo>
                  <a:pt x="241452" y="370839"/>
                </a:lnTo>
                <a:lnTo>
                  <a:pt x="240955" y="364489"/>
                </a:lnTo>
                <a:lnTo>
                  <a:pt x="239393" y="363219"/>
                </a:lnTo>
                <a:lnTo>
                  <a:pt x="237312" y="363219"/>
                </a:lnTo>
                <a:lnTo>
                  <a:pt x="235303" y="361949"/>
                </a:lnTo>
                <a:lnTo>
                  <a:pt x="235303" y="350519"/>
                </a:lnTo>
                <a:lnTo>
                  <a:pt x="247656" y="349249"/>
                </a:lnTo>
                <a:lnTo>
                  <a:pt x="264156" y="349249"/>
                </a:lnTo>
                <a:lnTo>
                  <a:pt x="267570" y="330199"/>
                </a:lnTo>
                <a:lnTo>
                  <a:pt x="270914" y="318769"/>
                </a:lnTo>
                <a:close/>
              </a:path>
              <a:path w="495934" h="457200">
                <a:moveTo>
                  <a:pt x="188795" y="386079"/>
                </a:moveTo>
                <a:lnTo>
                  <a:pt x="176973" y="386079"/>
                </a:lnTo>
                <a:lnTo>
                  <a:pt x="181062" y="389889"/>
                </a:lnTo>
                <a:lnTo>
                  <a:pt x="187145" y="391159"/>
                </a:lnTo>
                <a:lnTo>
                  <a:pt x="187145" y="389889"/>
                </a:lnTo>
                <a:lnTo>
                  <a:pt x="186674" y="388619"/>
                </a:lnTo>
                <a:lnTo>
                  <a:pt x="186358" y="387349"/>
                </a:lnTo>
                <a:lnTo>
                  <a:pt x="187145" y="387349"/>
                </a:lnTo>
                <a:lnTo>
                  <a:pt x="188795" y="386079"/>
                </a:lnTo>
                <a:close/>
              </a:path>
              <a:path w="495934" h="457200">
                <a:moveTo>
                  <a:pt x="246326" y="373379"/>
                </a:moveTo>
                <a:lnTo>
                  <a:pt x="242643" y="373379"/>
                </a:lnTo>
                <a:lnTo>
                  <a:pt x="242643" y="377189"/>
                </a:lnTo>
                <a:lnTo>
                  <a:pt x="252817" y="384809"/>
                </a:lnTo>
                <a:lnTo>
                  <a:pt x="250761" y="378459"/>
                </a:lnTo>
                <a:lnTo>
                  <a:pt x="257274" y="378459"/>
                </a:lnTo>
                <a:lnTo>
                  <a:pt x="258028" y="375919"/>
                </a:lnTo>
                <a:lnTo>
                  <a:pt x="252374" y="375919"/>
                </a:lnTo>
                <a:lnTo>
                  <a:pt x="246326" y="373379"/>
                </a:lnTo>
                <a:close/>
              </a:path>
              <a:path w="495934" h="457200">
                <a:moveTo>
                  <a:pt x="264156" y="349249"/>
                </a:moveTo>
                <a:lnTo>
                  <a:pt x="247656" y="349249"/>
                </a:lnTo>
                <a:lnTo>
                  <a:pt x="251644" y="354329"/>
                </a:lnTo>
                <a:lnTo>
                  <a:pt x="251681" y="358139"/>
                </a:lnTo>
                <a:lnTo>
                  <a:pt x="251794" y="364489"/>
                </a:lnTo>
                <a:lnTo>
                  <a:pt x="252374" y="375919"/>
                </a:lnTo>
                <a:lnTo>
                  <a:pt x="258028" y="375919"/>
                </a:lnTo>
                <a:lnTo>
                  <a:pt x="261425" y="364489"/>
                </a:lnTo>
                <a:lnTo>
                  <a:pt x="264156" y="349249"/>
                </a:lnTo>
                <a:close/>
              </a:path>
              <a:path w="495934" h="457200">
                <a:moveTo>
                  <a:pt x="45615" y="290829"/>
                </a:moveTo>
                <a:lnTo>
                  <a:pt x="45615" y="298449"/>
                </a:lnTo>
                <a:lnTo>
                  <a:pt x="60049" y="303529"/>
                </a:lnTo>
                <a:lnTo>
                  <a:pt x="65593" y="311149"/>
                </a:lnTo>
                <a:lnTo>
                  <a:pt x="65451" y="320039"/>
                </a:lnTo>
                <a:lnTo>
                  <a:pt x="62824" y="331469"/>
                </a:lnTo>
                <a:lnTo>
                  <a:pt x="55116" y="334009"/>
                </a:lnTo>
                <a:lnTo>
                  <a:pt x="51001" y="340359"/>
                </a:lnTo>
                <a:lnTo>
                  <a:pt x="125949" y="340359"/>
                </a:lnTo>
                <a:lnTo>
                  <a:pt x="126795" y="327659"/>
                </a:lnTo>
                <a:lnTo>
                  <a:pt x="133798" y="325119"/>
                </a:lnTo>
                <a:lnTo>
                  <a:pt x="141306" y="323849"/>
                </a:lnTo>
                <a:lnTo>
                  <a:pt x="154570" y="323849"/>
                </a:lnTo>
                <a:lnTo>
                  <a:pt x="161598" y="321309"/>
                </a:lnTo>
                <a:lnTo>
                  <a:pt x="167448" y="318769"/>
                </a:lnTo>
                <a:lnTo>
                  <a:pt x="270914" y="318769"/>
                </a:lnTo>
                <a:lnTo>
                  <a:pt x="272401" y="313689"/>
                </a:lnTo>
                <a:lnTo>
                  <a:pt x="272890" y="302259"/>
                </a:lnTo>
                <a:lnTo>
                  <a:pt x="273101" y="295909"/>
                </a:lnTo>
                <a:lnTo>
                  <a:pt x="57136" y="295909"/>
                </a:lnTo>
                <a:lnTo>
                  <a:pt x="52589" y="292099"/>
                </a:lnTo>
                <a:lnTo>
                  <a:pt x="45615" y="290829"/>
                </a:lnTo>
                <a:close/>
              </a:path>
              <a:path w="495934" h="457200">
                <a:moveTo>
                  <a:pt x="178622" y="20319"/>
                </a:moveTo>
                <a:lnTo>
                  <a:pt x="131343" y="26669"/>
                </a:lnTo>
                <a:lnTo>
                  <a:pt x="94790" y="62229"/>
                </a:lnTo>
                <a:lnTo>
                  <a:pt x="82991" y="85089"/>
                </a:lnTo>
                <a:lnTo>
                  <a:pt x="88517" y="105409"/>
                </a:lnTo>
                <a:lnTo>
                  <a:pt x="81589" y="113029"/>
                </a:lnTo>
                <a:lnTo>
                  <a:pt x="69071" y="120649"/>
                </a:lnTo>
                <a:lnTo>
                  <a:pt x="44079" y="133349"/>
                </a:lnTo>
                <a:lnTo>
                  <a:pt x="28508" y="149859"/>
                </a:lnTo>
                <a:lnTo>
                  <a:pt x="20160" y="166369"/>
                </a:lnTo>
                <a:lnTo>
                  <a:pt x="16949" y="184149"/>
                </a:lnTo>
                <a:lnTo>
                  <a:pt x="16786" y="204469"/>
                </a:lnTo>
                <a:lnTo>
                  <a:pt x="13740" y="223519"/>
                </a:lnTo>
                <a:lnTo>
                  <a:pt x="15773" y="248919"/>
                </a:lnTo>
                <a:lnTo>
                  <a:pt x="16867" y="261619"/>
                </a:lnTo>
                <a:lnTo>
                  <a:pt x="14284" y="275589"/>
                </a:lnTo>
                <a:lnTo>
                  <a:pt x="19519" y="284479"/>
                </a:lnTo>
                <a:lnTo>
                  <a:pt x="22806" y="295909"/>
                </a:lnTo>
                <a:lnTo>
                  <a:pt x="26097" y="314959"/>
                </a:lnTo>
                <a:lnTo>
                  <a:pt x="32224" y="306069"/>
                </a:lnTo>
                <a:lnTo>
                  <a:pt x="29768" y="280669"/>
                </a:lnTo>
                <a:lnTo>
                  <a:pt x="24248" y="252729"/>
                </a:lnTo>
                <a:lnTo>
                  <a:pt x="21182" y="236219"/>
                </a:lnTo>
                <a:lnTo>
                  <a:pt x="276484" y="236219"/>
                </a:lnTo>
                <a:lnTo>
                  <a:pt x="277701" y="222249"/>
                </a:lnTo>
                <a:lnTo>
                  <a:pt x="279561" y="201929"/>
                </a:lnTo>
                <a:lnTo>
                  <a:pt x="280716" y="193039"/>
                </a:lnTo>
                <a:lnTo>
                  <a:pt x="281772" y="190499"/>
                </a:lnTo>
                <a:lnTo>
                  <a:pt x="359175" y="190499"/>
                </a:lnTo>
                <a:lnTo>
                  <a:pt x="358747" y="189229"/>
                </a:lnTo>
                <a:lnTo>
                  <a:pt x="357174" y="184149"/>
                </a:lnTo>
                <a:lnTo>
                  <a:pt x="359219" y="181609"/>
                </a:lnTo>
                <a:lnTo>
                  <a:pt x="369338" y="175259"/>
                </a:lnTo>
                <a:lnTo>
                  <a:pt x="406567" y="175259"/>
                </a:lnTo>
                <a:lnTo>
                  <a:pt x="423372" y="167639"/>
                </a:lnTo>
                <a:lnTo>
                  <a:pt x="436688" y="157479"/>
                </a:lnTo>
                <a:lnTo>
                  <a:pt x="372704" y="157479"/>
                </a:lnTo>
                <a:lnTo>
                  <a:pt x="365302" y="149859"/>
                </a:lnTo>
                <a:lnTo>
                  <a:pt x="359661" y="147319"/>
                </a:lnTo>
                <a:lnTo>
                  <a:pt x="355879" y="142239"/>
                </a:lnTo>
                <a:lnTo>
                  <a:pt x="351191" y="137159"/>
                </a:lnTo>
                <a:lnTo>
                  <a:pt x="346356" y="130809"/>
                </a:lnTo>
                <a:lnTo>
                  <a:pt x="342136" y="123189"/>
                </a:lnTo>
                <a:lnTo>
                  <a:pt x="343061" y="105409"/>
                </a:lnTo>
                <a:lnTo>
                  <a:pt x="343661" y="92709"/>
                </a:lnTo>
                <a:lnTo>
                  <a:pt x="344970" y="60959"/>
                </a:lnTo>
                <a:lnTo>
                  <a:pt x="342453" y="53339"/>
                </a:lnTo>
                <a:lnTo>
                  <a:pt x="341172" y="44449"/>
                </a:lnTo>
                <a:lnTo>
                  <a:pt x="339444" y="35559"/>
                </a:lnTo>
                <a:lnTo>
                  <a:pt x="335584" y="25399"/>
                </a:lnTo>
                <a:lnTo>
                  <a:pt x="334392" y="24129"/>
                </a:lnTo>
                <a:lnTo>
                  <a:pt x="224636" y="24129"/>
                </a:lnTo>
                <a:lnTo>
                  <a:pt x="205492" y="21589"/>
                </a:lnTo>
                <a:lnTo>
                  <a:pt x="178622" y="20319"/>
                </a:lnTo>
                <a:close/>
              </a:path>
              <a:path w="495934" h="457200">
                <a:moveTo>
                  <a:pt x="276484" y="236219"/>
                </a:moveTo>
                <a:lnTo>
                  <a:pt x="21182" y="236219"/>
                </a:lnTo>
                <a:lnTo>
                  <a:pt x="23263" y="238759"/>
                </a:lnTo>
                <a:lnTo>
                  <a:pt x="24930" y="245109"/>
                </a:lnTo>
                <a:lnTo>
                  <a:pt x="26097" y="246379"/>
                </a:lnTo>
                <a:lnTo>
                  <a:pt x="32487" y="261619"/>
                </a:lnTo>
                <a:lnTo>
                  <a:pt x="41268" y="274319"/>
                </a:lnTo>
                <a:lnTo>
                  <a:pt x="59115" y="295909"/>
                </a:lnTo>
                <a:lnTo>
                  <a:pt x="273101" y="295909"/>
                </a:lnTo>
                <a:lnTo>
                  <a:pt x="274064" y="264159"/>
                </a:lnTo>
                <a:lnTo>
                  <a:pt x="276484" y="236219"/>
                </a:lnTo>
                <a:close/>
              </a:path>
              <a:path w="495934" h="457200">
                <a:moveTo>
                  <a:pt x="359175" y="190499"/>
                </a:moveTo>
                <a:lnTo>
                  <a:pt x="281772" y="190499"/>
                </a:lnTo>
                <a:lnTo>
                  <a:pt x="289483" y="196849"/>
                </a:lnTo>
                <a:lnTo>
                  <a:pt x="293951" y="196849"/>
                </a:lnTo>
                <a:lnTo>
                  <a:pt x="299667" y="198119"/>
                </a:lnTo>
                <a:lnTo>
                  <a:pt x="309990" y="212089"/>
                </a:lnTo>
                <a:lnTo>
                  <a:pt x="317399" y="226059"/>
                </a:lnTo>
                <a:lnTo>
                  <a:pt x="325110" y="237489"/>
                </a:lnTo>
                <a:lnTo>
                  <a:pt x="336334" y="247649"/>
                </a:lnTo>
                <a:lnTo>
                  <a:pt x="344078" y="256539"/>
                </a:lnTo>
                <a:lnTo>
                  <a:pt x="353122" y="261619"/>
                </a:lnTo>
                <a:lnTo>
                  <a:pt x="361614" y="265429"/>
                </a:lnTo>
                <a:lnTo>
                  <a:pt x="367700" y="270509"/>
                </a:lnTo>
                <a:lnTo>
                  <a:pt x="394854" y="279399"/>
                </a:lnTo>
                <a:lnTo>
                  <a:pt x="420844" y="279399"/>
                </a:lnTo>
                <a:lnTo>
                  <a:pt x="445168" y="271779"/>
                </a:lnTo>
                <a:lnTo>
                  <a:pt x="467320" y="256539"/>
                </a:lnTo>
                <a:lnTo>
                  <a:pt x="474559" y="248919"/>
                </a:lnTo>
                <a:lnTo>
                  <a:pt x="477010" y="243839"/>
                </a:lnTo>
                <a:lnTo>
                  <a:pt x="481136" y="240029"/>
                </a:lnTo>
                <a:lnTo>
                  <a:pt x="422374" y="240029"/>
                </a:lnTo>
                <a:lnTo>
                  <a:pt x="408600" y="237489"/>
                </a:lnTo>
                <a:lnTo>
                  <a:pt x="394996" y="231139"/>
                </a:lnTo>
                <a:lnTo>
                  <a:pt x="381930" y="222249"/>
                </a:lnTo>
                <a:lnTo>
                  <a:pt x="369770" y="210819"/>
                </a:lnTo>
                <a:lnTo>
                  <a:pt x="369045" y="207009"/>
                </a:lnTo>
                <a:lnTo>
                  <a:pt x="367072" y="203199"/>
                </a:lnTo>
                <a:lnTo>
                  <a:pt x="365129" y="201929"/>
                </a:lnTo>
                <a:lnTo>
                  <a:pt x="356717" y="201929"/>
                </a:lnTo>
                <a:lnTo>
                  <a:pt x="356386" y="200659"/>
                </a:lnTo>
                <a:lnTo>
                  <a:pt x="354759" y="198119"/>
                </a:lnTo>
                <a:lnTo>
                  <a:pt x="359219" y="198119"/>
                </a:lnTo>
                <a:lnTo>
                  <a:pt x="360842" y="196849"/>
                </a:lnTo>
                <a:lnTo>
                  <a:pt x="360032" y="193039"/>
                </a:lnTo>
                <a:lnTo>
                  <a:pt x="359175" y="190499"/>
                </a:lnTo>
                <a:close/>
              </a:path>
              <a:path w="495934" h="457200">
                <a:moveTo>
                  <a:pt x="468528" y="138429"/>
                </a:moveTo>
                <a:lnTo>
                  <a:pt x="460332" y="143509"/>
                </a:lnTo>
                <a:lnTo>
                  <a:pt x="453412" y="153669"/>
                </a:lnTo>
                <a:lnTo>
                  <a:pt x="459853" y="158749"/>
                </a:lnTo>
                <a:lnTo>
                  <a:pt x="462798" y="160019"/>
                </a:lnTo>
                <a:lnTo>
                  <a:pt x="469068" y="187959"/>
                </a:lnTo>
                <a:lnTo>
                  <a:pt x="463975" y="212089"/>
                </a:lnTo>
                <a:lnTo>
                  <a:pt x="448188" y="229869"/>
                </a:lnTo>
                <a:lnTo>
                  <a:pt x="422374" y="240029"/>
                </a:lnTo>
                <a:lnTo>
                  <a:pt x="481136" y="240029"/>
                </a:lnTo>
                <a:lnTo>
                  <a:pt x="480619" y="237489"/>
                </a:lnTo>
                <a:lnTo>
                  <a:pt x="462391" y="237489"/>
                </a:lnTo>
                <a:lnTo>
                  <a:pt x="460778" y="236219"/>
                </a:lnTo>
                <a:lnTo>
                  <a:pt x="461857" y="229869"/>
                </a:lnTo>
                <a:lnTo>
                  <a:pt x="464502" y="222249"/>
                </a:lnTo>
                <a:lnTo>
                  <a:pt x="467825" y="213359"/>
                </a:lnTo>
                <a:lnTo>
                  <a:pt x="470941" y="207009"/>
                </a:lnTo>
                <a:lnTo>
                  <a:pt x="492919" y="207009"/>
                </a:lnTo>
                <a:lnTo>
                  <a:pt x="495731" y="195579"/>
                </a:lnTo>
                <a:lnTo>
                  <a:pt x="495370" y="185419"/>
                </a:lnTo>
                <a:lnTo>
                  <a:pt x="493687" y="170179"/>
                </a:lnTo>
                <a:lnTo>
                  <a:pt x="489788" y="156209"/>
                </a:lnTo>
                <a:lnTo>
                  <a:pt x="482775" y="148589"/>
                </a:lnTo>
                <a:lnTo>
                  <a:pt x="476507" y="139699"/>
                </a:lnTo>
                <a:lnTo>
                  <a:pt x="468528" y="138429"/>
                </a:lnTo>
                <a:close/>
              </a:path>
              <a:path w="495934" h="457200">
                <a:moveTo>
                  <a:pt x="464781" y="231139"/>
                </a:moveTo>
                <a:lnTo>
                  <a:pt x="464781" y="234949"/>
                </a:lnTo>
                <a:lnTo>
                  <a:pt x="462798" y="237489"/>
                </a:lnTo>
                <a:lnTo>
                  <a:pt x="480619" y="237489"/>
                </a:lnTo>
                <a:lnTo>
                  <a:pt x="479844" y="233679"/>
                </a:lnTo>
                <a:lnTo>
                  <a:pt x="474559" y="233679"/>
                </a:lnTo>
                <a:lnTo>
                  <a:pt x="464781" y="231139"/>
                </a:lnTo>
                <a:close/>
              </a:path>
              <a:path w="495934" h="457200">
                <a:moveTo>
                  <a:pt x="479031" y="212089"/>
                </a:moveTo>
                <a:lnTo>
                  <a:pt x="481136" y="218439"/>
                </a:lnTo>
                <a:lnTo>
                  <a:pt x="479844" y="223519"/>
                </a:lnTo>
                <a:lnTo>
                  <a:pt x="473403" y="223519"/>
                </a:lnTo>
                <a:lnTo>
                  <a:pt x="477428" y="233679"/>
                </a:lnTo>
                <a:lnTo>
                  <a:pt x="477428" y="232409"/>
                </a:lnTo>
                <a:lnTo>
                  <a:pt x="485140" y="232409"/>
                </a:lnTo>
                <a:lnTo>
                  <a:pt x="488304" y="223519"/>
                </a:lnTo>
                <a:lnTo>
                  <a:pt x="490462" y="217169"/>
                </a:lnTo>
                <a:lnTo>
                  <a:pt x="491075" y="214629"/>
                </a:lnTo>
                <a:lnTo>
                  <a:pt x="485140" y="214629"/>
                </a:lnTo>
                <a:lnTo>
                  <a:pt x="483562" y="213359"/>
                </a:lnTo>
                <a:lnTo>
                  <a:pt x="479031" y="212089"/>
                </a:lnTo>
                <a:close/>
              </a:path>
              <a:path w="495934" h="457200">
                <a:moveTo>
                  <a:pt x="492919" y="207009"/>
                </a:moveTo>
                <a:lnTo>
                  <a:pt x="483120" y="207009"/>
                </a:lnTo>
                <a:lnTo>
                  <a:pt x="485140" y="209549"/>
                </a:lnTo>
                <a:lnTo>
                  <a:pt x="485140" y="214629"/>
                </a:lnTo>
                <a:lnTo>
                  <a:pt x="491075" y="214629"/>
                </a:lnTo>
                <a:lnTo>
                  <a:pt x="492919" y="207009"/>
                </a:lnTo>
                <a:close/>
              </a:path>
              <a:path w="495934" h="457200">
                <a:moveTo>
                  <a:pt x="480222" y="207009"/>
                </a:moveTo>
                <a:lnTo>
                  <a:pt x="470941" y="207009"/>
                </a:lnTo>
                <a:lnTo>
                  <a:pt x="479423" y="208279"/>
                </a:lnTo>
                <a:lnTo>
                  <a:pt x="480222" y="207009"/>
                </a:lnTo>
                <a:close/>
              </a:path>
              <a:path w="495934" h="457200">
                <a:moveTo>
                  <a:pt x="363185" y="200659"/>
                </a:moveTo>
                <a:lnTo>
                  <a:pt x="356717" y="201929"/>
                </a:lnTo>
                <a:lnTo>
                  <a:pt x="365129" y="201929"/>
                </a:lnTo>
                <a:lnTo>
                  <a:pt x="363185" y="200659"/>
                </a:lnTo>
                <a:close/>
              </a:path>
              <a:path w="495934" h="457200">
                <a:moveTo>
                  <a:pt x="406567" y="175259"/>
                </a:moveTo>
                <a:lnTo>
                  <a:pt x="369338" y="175259"/>
                </a:lnTo>
                <a:lnTo>
                  <a:pt x="387985" y="179069"/>
                </a:lnTo>
                <a:lnTo>
                  <a:pt x="406567" y="175259"/>
                </a:lnTo>
                <a:close/>
              </a:path>
              <a:path w="495934" h="457200">
                <a:moveTo>
                  <a:pt x="435938" y="149859"/>
                </a:moveTo>
                <a:lnTo>
                  <a:pt x="426477" y="149859"/>
                </a:lnTo>
                <a:lnTo>
                  <a:pt x="414568" y="154939"/>
                </a:lnTo>
                <a:lnTo>
                  <a:pt x="401877" y="157479"/>
                </a:lnTo>
                <a:lnTo>
                  <a:pt x="436688" y="157479"/>
                </a:lnTo>
                <a:lnTo>
                  <a:pt x="436688" y="154939"/>
                </a:lnTo>
                <a:lnTo>
                  <a:pt x="436270" y="152399"/>
                </a:lnTo>
                <a:lnTo>
                  <a:pt x="435938" y="149859"/>
                </a:lnTo>
                <a:close/>
              </a:path>
              <a:path w="495934" h="457200">
                <a:moveTo>
                  <a:pt x="269926" y="20319"/>
                </a:moveTo>
                <a:lnTo>
                  <a:pt x="238867" y="20319"/>
                </a:lnTo>
                <a:lnTo>
                  <a:pt x="224636" y="24129"/>
                </a:lnTo>
                <a:lnTo>
                  <a:pt x="334392" y="24129"/>
                </a:lnTo>
                <a:lnTo>
                  <a:pt x="332007" y="21589"/>
                </a:lnTo>
                <a:lnTo>
                  <a:pt x="282992" y="21589"/>
                </a:lnTo>
                <a:lnTo>
                  <a:pt x="269926" y="20319"/>
                </a:lnTo>
                <a:close/>
              </a:path>
              <a:path w="495934" h="457200">
                <a:moveTo>
                  <a:pt x="317599" y="0"/>
                </a:moveTo>
                <a:lnTo>
                  <a:pt x="307781" y="3809"/>
                </a:lnTo>
                <a:lnTo>
                  <a:pt x="299525" y="8889"/>
                </a:lnTo>
                <a:lnTo>
                  <a:pt x="291654" y="13969"/>
                </a:lnTo>
                <a:lnTo>
                  <a:pt x="282992" y="21589"/>
                </a:lnTo>
                <a:lnTo>
                  <a:pt x="332007" y="21589"/>
                </a:lnTo>
                <a:lnTo>
                  <a:pt x="330815" y="20319"/>
                </a:lnTo>
                <a:lnTo>
                  <a:pt x="327206" y="13969"/>
                </a:lnTo>
                <a:lnTo>
                  <a:pt x="323290" y="7619"/>
                </a:lnTo>
                <a:lnTo>
                  <a:pt x="317599" y="0"/>
                </a:lnTo>
                <a:close/>
              </a:path>
            </a:pathLst>
          </a:custGeom>
          <a:solidFill>
            <a:srgbClr val="213B82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6" name="object 6"/>
          <p:cNvSpPr/>
          <p:nvPr/>
        </p:nvSpPr>
        <p:spPr>
          <a:xfrm>
            <a:off x="10133090" y="5993792"/>
            <a:ext cx="596021" cy="4828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7" name="object 7"/>
          <p:cNvSpPr/>
          <p:nvPr/>
        </p:nvSpPr>
        <p:spPr>
          <a:xfrm>
            <a:off x="10084343" y="6004261"/>
            <a:ext cx="569051" cy="564969"/>
          </a:xfrm>
          <a:custGeom>
            <a:avLst/>
            <a:gdLst/>
            <a:ahLst/>
            <a:cxnLst/>
            <a:rect l="l" t="t" r="r" b="b"/>
            <a:pathLst>
              <a:path w="442595" h="439420">
                <a:moveTo>
                  <a:pt x="203925" y="260160"/>
                </a:moveTo>
                <a:lnTo>
                  <a:pt x="200926" y="263537"/>
                </a:lnTo>
                <a:lnTo>
                  <a:pt x="200926" y="267958"/>
                </a:lnTo>
                <a:lnTo>
                  <a:pt x="200610" y="270370"/>
                </a:lnTo>
                <a:lnTo>
                  <a:pt x="199364" y="271170"/>
                </a:lnTo>
                <a:lnTo>
                  <a:pt x="196113" y="272034"/>
                </a:lnTo>
                <a:lnTo>
                  <a:pt x="196113" y="277675"/>
                </a:lnTo>
                <a:lnTo>
                  <a:pt x="200167" y="277675"/>
                </a:lnTo>
                <a:lnTo>
                  <a:pt x="203047" y="273621"/>
                </a:lnTo>
                <a:lnTo>
                  <a:pt x="205473" y="269953"/>
                </a:lnTo>
                <a:lnTo>
                  <a:pt x="207975" y="265927"/>
                </a:lnTo>
                <a:lnTo>
                  <a:pt x="210757" y="265927"/>
                </a:lnTo>
                <a:lnTo>
                  <a:pt x="210757" y="261863"/>
                </a:lnTo>
                <a:lnTo>
                  <a:pt x="208749" y="261418"/>
                </a:lnTo>
                <a:lnTo>
                  <a:pt x="206236" y="261035"/>
                </a:lnTo>
                <a:lnTo>
                  <a:pt x="203925" y="260160"/>
                </a:lnTo>
                <a:close/>
              </a:path>
              <a:path w="442595" h="439420">
                <a:moveTo>
                  <a:pt x="154940" y="237365"/>
                </a:moveTo>
                <a:lnTo>
                  <a:pt x="154940" y="244706"/>
                </a:lnTo>
                <a:lnTo>
                  <a:pt x="155742" y="245059"/>
                </a:lnTo>
                <a:lnTo>
                  <a:pt x="156935" y="245504"/>
                </a:lnTo>
                <a:lnTo>
                  <a:pt x="158612" y="245504"/>
                </a:lnTo>
                <a:lnTo>
                  <a:pt x="157838" y="243511"/>
                </a:lnTo>
                <a:lnTo>
                  <a:pt x="156517" y="240677"/>
                </a:lnTo>
                <a:lnTo>
                  <a:pt x="154940" y="237365"/>
                </a:lnTo>
                <a:close/>
              </a:path>
              <a:path w="442595" h="439420">
                <a:moveTo>
                  <a:pt x="148348" y="227573"/>
                </a:moveTo>
                <a:lnTo>
                  <a:pt x="148348" y="238175"/>
                </a:lnTo>
                <a:lnTo>
                  <a:pt x="150497" y="241426"/>
                </a:lnTo>
                <a:lnTo>
                  <a:pt x="152096" y="243942"/>
                </a:lnTo>
                <a:lnTo>
                  <a:pt x="154940" y="244706"/>
                </a:lnTo>
                <a:lnTo>
                  <a:pt x="154940" y="237365"/>
                </a:lnTo>
                <a:lnTo>
                  <a:pt x="152859" y="234557"/>
                </a:lnTo>
                <a:lnTo>
                  <a:pt x="150864" y="230899"/>
                </a:lnTo>
                <a:lnTo>
                  <a:pt x="148348" y="227573"/>
                </a:lnTo>
                <a:close/>
              </a:path>
              <a:path w="442595" h="439420">
                <a:moveTo>
                  <a:pt x="142304" y="219088"/>
                </a:moveTo>
                <a:lnTo>
                  <a:pt x="141480" y="219469"/>
                </a:lnTo>
                <a:lnTo>
                  <a:pt x="140223" y="219877"/>
                </a:lnTo>
                <a:lnTo>
                  <a:pt x="139028" y="219877"/>
                </a:lnTo>
                <a:lnTo>
                  <a:pt x="139028" y="224779"/>
                </a:lnTo>
                <a:lnTo>
                  <a:pt x="143917" y="229312"/>
                </a:lnTo>
                <a:lnTo>
                  <a:pt x="145976" y="234557"/>
                </a:lnTo>
                <a:lnTo>
                  <a:pt x="148348" y="238175"/>
                </a:lnTo>
                <a:lnTo>
                  <a:pt x="148348" y="227573"/>
                </a:lnTo>
                <a:lnTo>
                  <a:pt x="146444" y="224359"/>
                </a:lnTo>
                <a:lnTo>
                  <a:pt x="144363" y="221500"/>
                </a:lnTo>
                <a:lnTo>
                  <a:pt x="142304" y="219088"/>
                </a:lnTo>
                <a:close/>
              </a:path>
              <a:path w="442595" h="439420">
                <a:moveTo>
                  <a:pt x="154940" y="229312"/>
                </a:moveTo>
                <a:lnTo>
                  <a:pt x="153723" y="229579"/>
                </a:lnTo>
                <a:lnTo>
                  <a:pt x="153723" y="230493"/>
                </a:lnTo>
                <a:lnTo>
                  <a:pt x="152859" y="232055"/>
                </a:lnTo>
                <a:lnTo>
                  <a:pt x="154940" y="232055"/>
                </a:lnTo>
                <a:lnTo>
                  <a:pt x="154940" y="229312"/>
                </a:lnTo>
                <a:close/>
              </a:path>
              <a:path w="442595" h="439420">
                <a:moveTo>
                  <a:pt x="156935" y="228384"/>
                </a:moveTo>
                <a:lnTo>
                  <a:pt x="155742" y="228855"/>
                </a:lnTo>
                <a:lnTo>
                  <a:pt x="155347" y="228855"/>
                </a:lnTo>
                <a:lnTo>
                  <a:pt x="154940" y="229312"/>
                </a:lnTo>
                <a:lnTo>
                  <a:pt x="154940" y="232055"/>
                </a:lnTo>
                <a:lnTo>
                  <a:pt x="156935" y="232055"/>
                </a:lnTo>
                <a:lnTo>
                  <a:pt x="156935" y="228384"/>
                </a:lnTo>
                <a:close/>
              </a:path>
              <a:path w="442595" h="439420">
                <a:moveTo>
                  <a:pt x="148348" y="214988"/>
                </a:moveTo>
                <a:lnTo>
                  <a:pt x="146444" y="214988"/>
                </a:lnTo>
                <a:lnTo>
                  <a:pt x="147157" y="217044"/>
                </a:lnTo>
                <a:lnTo>
                  <a:pt x="147995" y="219088"/>
                </a:lnTo>
                <a:lnTo>
                  <a:pt x="148348" y="221094"/>
                </a:lnTo>
                <a:lnTo>
                  <a:pt x="148348" y="214988"/>
                </a:lnTo>
                <a:close/>
              </a:path>
              <a:path w="442595" h="439420">
                <a:moveTo>
                  <a:pt x="150497" y="214988"/>
                </a:moveTo>
                <a:lnTo>
                  <a:pt x="148348" y="214988"/>
                </a:lnTo>
                <a:lnTo>
                  <a:pt x="148348" y="221094"/>
                </a:lnTo>
                <a:lnTo>
                  <a:pt x="150864" y="221094"/>
                </a:lnTo>
                <a:lnTo>
                  <a:pt x="150864" y="217044"/>
                </a:lnTo>
                <a:lnTo>
                  <a:pt x="150497" y="214988"/>
                </a:lnTo>
                <a:close/>
              </a:path>
              <a:path w="442595" h="439420">
                <a:moveTo>
                  <a:pt x="148348" y="46342"/>
                </a:moveTo>
                <a:lnTo>
                  <a:pt x="146444" y="47232"/>
                </a:lnTo>
                <a:lnTo>
                  <a:pt x="143103" y="50457"/>
                </a:lnTo>
                <a:lnTo>
                  <a:pt x="143103" y="55778"/>
                </a:lnTo>
                <a:lnTo>
                  <a:pt x="144755" y="56581"/>
                </a:lnTo>
                <a:lnTo>
                  <a:pt x="146444" y="56973"/>
                </a:lnTo>
                <a:lnTo>
                  <a:pt x="147995" y="57379"/>
                </a:lnTo>
                <a:lnTo>
                  <a:pt x="148117" y="55778"/>
                </a:lnTo>
                <a:lnTo>
                  <a:pt x="148348" y="54979"/>
                </a:lnTo>
                <a:lnTo>
                  <a:pt x="148348" y="46342"/>
                </a:lnTo>
                <a:close/>
              </a:path>
              <a:path w="442595" h="439420">
                <a:moveTo>
                  <a:pt x="151639" y="45568"/>
                </a:moveTo>
                <a:lnTo>
                  <a:pt x="150026" y="45986"/>
                </a:lnTo>
                <a:lnTo>
                  <a:pt x="149263" y="46342"/>
                </a:lnTo>
                <a:lnTo>
                  <a:pt x="148348" y="46342"/>
                </a:lnTo>
                <a:lnTo>
                  <a:pt x="148348" y="54979"/>
                </a:lnTo>
                <a:lnTo>
                  <a:pt x="149263" y="53315"/>
                </a:lnTo>
                <a:lnTo>
                  <a:pt x="150497" y="50878"/>
                </a:lnTo>
                <a:lnTo>
                  <a:pt x="152488" y="49301"/>
                </a:lnTo>
                <a:lnTo>
                  <a:pt x="154940" y="49301"/>
                </a:lnTo>
                <a:lnTo>
                  <a:pt x="154940" y="46724"/>
                </a:lnTo>
                <a:lnTo>
                  <a:pt x="154090" y="46724"/>
                </a:lnTo>
                <a:lnTo>
                  <a:pt x="152859" y="46342"/>
                </a:lnTo>
                <a:lnTo>
                  <a:pt x="151639" y="45568"/>
                </a:lnTo>
                <a:close/>
              </a:path>
              <a:path w="442595" h="439420">
                <a:moveTo>
                  <a:pt x="154940" y="46724"/>
                </a:moveTo>
                <a:lnTo>
                  <a:pt x="154940" y="50101"/>
                </a:lnTo>
                <a:lnTo>
                  <a:pt x="156121" y="50101"/>
                </a:lnTo>
                <a:lnTo>
                  <a:pt x="157366" y="50457"/>
                </a:lnTo>
                <a:lnTo>
                  <a:pt x="158612" y="50878"/>
                </a:lnTo>
                <a:lnTo>
                  <a:pt x="158612" y="47638"/>
                </a:lnTo>
                <a:lnTo>
                  <a:pt x="156517" y="47638"/>
                </a:lnTo>
                <a:lnTo>
                  <a:pt x="154940" y="46724"/>
                </a:lnTo>
                <a:close/>
              </a:path>
              <a:path w="442595" h="439420">
                <a:moveTo>
                  <a:pt x="154940" y="49301"/>
                </a:moveTo>
                <a:lnTo>
                  <a:pt x="153327" y="49301"/>
                </a:lnTo>
                <a:lnTo>
                  <a:pt x="154940" y="50101"/>
                </a:lnTo>
                <a:lnTo>
                  <a:pt x="154940" y="49301"/>
                </a:lnTo>
                <a:close/>
              </a:path>
              <a:path w="442595" h="439420">
                <a:moveTo>
                  <a:pt x="158612" y="46724"/>
                </a:moveTo>
                <a:lnTo>
                  <a:pt x="156517" y="46724"/>
                </a:lnTo>
                <a:lnTo>
                  <a:pt x="156517" y="47638"/>
                </a:lnTo>
                <a:lnTo>
                  <a:pt x="158612" y="47638"/>
                </a:lnTo>
                <a:lnTo>
                  <a:pt x="158612" y="46724"/>
                </a:lnTo>
                <a:close/>
              </a:path>
              <a:path w="442595" h="439420">
                <a:moveTo>
                  <a:pt x="160667" y="34545"/>
                </a:moveTo>
                <a:lnTo>
                  <a:pt x="157366" y="35420"/>
                </a:lnTo>
                <a:lnTo>
                  <a:pt x="156935" y="35420"/>
                </a:lnTo>
                <a:lnTo>
                  <a:pt x="154940" y="37047"/>
                </a:lnTo>
                <a:lnTo>
                  <a:pt x="154940" y="37835"/>
                </a:lnTo>
                <a:lnTo>
                  <a:pt x="156935" y="38253"/>
                </a:lnTo>
                <a:lnTo>
                  <a:pt x="158968" y="38710"/>
                </a:lnTo>
                <a:lnTo>
                  <a:pt x="160667" y="38710"/>
                </a:lnTo>
                <a:lnTo>
                  <a:pt x="160667" y="34545"/>
                </a:lnTo>
                <a:close/>
              </a:path>
              <a:path w="442595" h="439420">
                <a:moveTo>
                  <a:pt x="154940" y="37047"/>
                </a:moveTo>
                <a:lnTo>
                  <a:pt x="153723" y="37835"/>
                </a:lnTo>
                <a:lnTo>
                  <a:pt x="154940" y="37835"/>
                </a:lnTo>
                <a:lnTo>
                  <a:pt x="154940" y="37047"/>
                </a:lnTo>
                <a:close/>
              </a:path>
              <a:path w="442595" h="439420">
                <a:moveTo>
                  <a:pt x="236019" y="264226"/>
                </a:moveTo>
                <a:lnTo>
                  <a:pt x="230799" y="264226"/>
                </a:lnTo>
                <a:lnTo>
                  <a:pt x="230799" y="269953"/>
                </a:lnTo>
                <a:lnTo>
                  <a:pt x="236019" y="269953"/>
                </a:lnTo>
                <a:lnTo>
                  <a:pt x="236019" y="264226"/>
                </a:lnTo>
                <a:close/>
              </a:path>
              <a:path w="442595" h="439420">
                <a:moveTo>
                  <a:pt x="241390" y="273621"/>
                </a:moveTo>
                <a:lnTo>
                  <a:pt x="240591" y="274816"/>
                </a:lnTo>
                <a:lnTo>
                  <a:pt x="239356" y="275680"/>
                </a:lnTo>
                <a:lnTo>
                  <a:pt x="238125" y="276454"/>
                </a:lnTo>
                <a:lnTo>
                  <a:pt x="242596" y="276454"/>
                </a:lnTo>
                <a:lnTo>
                  <a:pt x="241772" y="274816"/>
                </a:lnTo>
                <a:lnTo>
                  <a:pt x="241390" y="273621"/>
                </a:lnTo>
                <a:close/>
              </a:path>
              <a:path w="442595" h="439420">
                <a:moveTo>
                  <a:pt x="248767" y="275997"/>
                </a:moveTo>
                <a:lnTo>
                  <a:pt x="248259" y="277675"/>
                </a:lnTo>
                <a:lnTo>
                  <a:pt x="246686" y="280112"/>
                </a:lnTo>
                <a:lnTo>
                  <a:pt x="248259" y="279706"/>
                </a:lnTo>
                <a:lnTo>
                  <a:pt x="249554" y="279313"/>
                </a:lnTo>
                <a:lnTo>
                  <a:pt x="250661" y="278892"/>
                </a:lnTo>
                <a:lnTo>
                  <a:pt x="250343" y="278081"/>
                </a:lnTo>
                <a:lnTo>
                  <a:pt x="249554" y="277318"/>
                </a:lnTo>
                <a:lnTo>
                  <a:pt x="248767" y="275997"/>
                </a:lnTo>
                <a:close/>
              </a:path>
              <a:path w="442595" h="439420">
                <a:moveTo>
                  <a:pt x="225083" y="275997"/>
                </a:moveTo>
                <a:lnTo>
                  <a:pt x="224193" y="276454"/>
                </a:lnTo>
                <a:lnTo>
                  <a:pt x="223826" y="276835"/>
                </a:lnTo>
                <a:lnTo>
                  <a:pt x="222644" y="277318"/>
                </a:lnTo>
                <a:lnTo>
                  <a:pt x="222277" y="278892"/>
                </a:lnTo>
                <a:lnTo>
                  <a:pt x="221792" y="280569"/>
                </a:lnTo>
                <a:lnTo>
                  <a:pt x="221414" y="281750"/>
                </a:lnTo>
                <a:lnTo>
                  <a:pt x="225083" y="281750"/>
                </a:lnTo>
                <a:lnTo>
                  <a:pt x="225083" y="275997"/>
                </a:lnTo>
                <a:close/>
              </a:path>
              <a:path w="442595" h="439420">
                <a:moveTo>
                  <a:pt x="244083" y="280112"/>
                </a:moveTo>
                <a:lnTo>
                  <a:pt x="243395" y="281750"/>
                </a:lnTo>
                <a:lnTo>
                  <a:pt x="242596" y="283046"/>
                </a:lnTo>
                <a:lnTo>
                  <a:pt x="241390" y="284137"/>
                </a:lnTo>
                <a:lnTo>
                  <a:pt x="243777" y="284137"/>
                </a:lnTo>
                <a:lnTo>
                  <a:pt x="245073" y="283860"/>
                </a:lnTo>
                <a:lnTo>
                  <a:pt x="245073" y="282600"/>
                </a:lnTo>
                <a:lnTo>
                  <a:pt x="244601" y="281318"/>
                </a:lnTo>
                <a:lnTo>
                  <a:pt x="244083" y="280112"/>
                </a:lnTo>
                <a:close/>
              </a:path>
              <a:path w="442595" h="439420">
                <a:moveTo>
                  <a:pt x="236019" y="283046"/>
                </a:moveTo>
                <a:lnTo>
                  <a:pt x="235216" y="283438"/>
                </a:lnTo>
                <a:lnTo>
                  <a:pt x="234100" y="283860"/>
                </a:lnTo>
                <a:lnTo>
                  <a:pt x="232818" y="283860"/>
                </a:lnTo>
                <a:lnTo>
                  <a:pt x="232818" y="285447"/>
                </a:lnTo>
                <a:lnTo>
                  <a:pt x="232437" y="287121"/>
                </a:lnTo>
                <a:lnTo>
                  <a:pt x="231980" y="288330"/>
                </a:lnTo>
                <a:lnTo>
                  <a:pt x="233629" y="287873"/>
                </a:lnTo>
                <a:lnTo>
                  <a:pt x="235216" y="287467"/>
                </a:lnTo>
                <a:lnTo>
                  <a:pt x="236908" y="286689"/>
                </a:lnTo>
                <a:lnTo>
                  <a:pt x="236908" y="285447"/>
                </a:lnTo>
                <a:lnTo>
                  <a:pt x="236513" y="284137"/>
                </a:lnTo>
                <a:lnTo>
                  <a:pt x="236019" y="283046"/>
                </a:lnTo>
                <a:close/>
              </a:path>
              <a:path w="442595" h="439420">
                <a:moveTo>
                  <a:pt x="218973" y="292392"/>
                </a:moveTo>
                <a:lnTo>
                  <a:pt x="215672" y="293968"/>
                </a:lnTo>
                <a:lnTo>
                  <a:pt x="213627" y="294817"/>
                </a:lnTo>
                <a:lnTo>
                  <a:pt x="215290" y="296863"/>
                </a:lnTo>
                <a:lnTo>
                  <a:pt x="217705" y="297219"/>
                </a:lnTo>
                <a:lnTo>
                  <a:pt x="218098" y="295606"/>
                </a:lnTo>
                <a:lnTo>
                  <a:pt x="218567" y="293968"/>
                </a:lnTo>
                <a:lnTo>
                  <a:pt x="218973" y="292392"/>
                </a:lnTo>
                <a:close/>
              </a:path>
              <a:path w="442595" h="439420">
                <a:moveTo>
                  <a:pt x="203925" y="414935"/>
                </a:moveTo>
                <a:lnTo>
                  <a:pt x="196113" y="414935"/>
                </a:lnTo>
                <a:lnTo>
                  <a:pt x="196113" y="417372"/>
                </a:lnTo>
                <a:lnTo>
                  <a:pt x="203925" y="417372"/>
                </a:lnTo>
                <a:lnTo>
                  <a:pt x="203925" y="414935"/>
                </a:lnTo>
                <a:close/>
              </a:path>
              <a:path w="442595" h="439420">
                <a:moveTo>
                  <a:pt x="185079" y="414935"/>
                </a:moveTo>
                <a:lnTo>
                  <a:pt x="172860" y="414935"/>
                </a:lnTo>
                <a:lnTo>
                  <a:pt x="172860" y="417372"/>
                </a:lnTo>
                <a:lnTo>
                  <a:pt x="185079" y="417372"/>
                </a:lnTo>
                <a:lnTo>
                  <a:pt x="185079" y="414935"/>
                </a:lnTo>
                <a:close/>
              </a:path>
              <a:path w="442595" h="439420">
                <a:moveTo>
                  <a:pt x="333961" y="416130"/>
                </a:moveTo>
                <a:lnTo>
                  <a:pt x="328615" y="416930"/>
                </a:lnTo>
                <a:lnTo>
                  <a:pt x="325756" y="416930"/>
                </a:lnTo>
                <a:lnTo>
                  <a:pt x="325756" y="421055"/>
                </a:lnTo>
                <a:lnTo>
                  <a:pt x="331052" y="421055"/>
                </a:lnTo>
                <a:lnTo>
                  <a:pt x="333122" y="420663"/>
                </a:lnTo>
                <a:lnTo>
                  <a:pt x="333528" y="419381"/>
                </a:lnTo>
                <a:lnTo>
                  <a:pt x="333961" y="417794"/>
                </a:lnTo>
                <a:lnTo>
                  <a:pt x="333961" y="416130"/>
                </a:lnTo>
                <a:close/>
              </a:path>
              <a:path w="442595" h="439420">
                <a:moveTo>
                  <a:pt x="360046" y="420245"/>
                </a:moveTo>
                <a:lnTo>
                  <a:pt x="344893" y="420245"/>
                </a:lnTo>
                <a:lnTo>
                  <a:pt x="345391" y="421883"/>
                </a:lnTo>
                <a:lnTo>
                  <a:pt x="345823" y="423471"/>
                </a:lnTo>
                <a:lnTo>
                  <a:pt x="345823" y="425145"/>
                </a:lnTo>
                <a:lnTo>
                  <a:pt x="358368" y="425502"/>
                </a:lnTo>
                <a:lnTo>
                  <a:pt x="360403" y="424270"/>
                </a:lnTo>
                <a:lnTo>
                  <a:pt x="360403" y="421883"/>
                </a:lnTo>
                <a:lnTo>
                  <a:pt x="360046" y="420245"/>
                </a:lnTo>
                <a:close/>
              </a:path>
              <a:path w="442595" h="439420">
                <a:moveTo>
                  <a:pt x="322124" y="420245"/>
                </a:moveTo>
                <a:lnTo>
                  <a:pt x="319316" y="421055"/>
                </a:lnTo>
                <a:lnTo>
                  <a:pt x="315989" y="421883"/>
                </a:lnTo>
                <a:lnTo>
                  <a:pt x="312738" y="422236"/>
                </a:lnTo>
                <a:lnTo>
                  <a:pt x="311849" y="424270"/>
                </a:lnTo>
                <a:lnTo>
                  <a:pt x="313563" y="426300"/>
                </a:lnTo>
                <a:lnTo>
                  <a:pt x="322924" y="425145"/>
                </a:lnTo>
                <a:lnTo>
                  <a:pt x="322924" y="423471"/>
                </a:lnTo>
                <a:lnTo>
                  <a:pt x="322416" y="421883"/>
                </a:lnTo>
                <a:lnTo>
                  <a:pt x="322124" y="420245"/>
                </a:lnTo>
                <a:close/>
              </a:path>
              <a:path w="442595" h="439420">
                <a:moveTo>
                  <a:pt x="203047" y="420245"/>
                </a:moveTo>
                <a:lnTo>
                  <a:pt x="197294" y="421055"/>
                </a:lnTo>
                <a:lnTo>
                  <a:pt x="194414" y="421055"/>
                </a:lnTo>
                <a:lnTo>
                  <a:pt x="194831" y="422658"/>
                </a:lnTo>
                <a:lnTo>
                  <a:pt x="195328" y="423903"/>
                </a:lnTo>
                <a:lnTo>
                  <a:pt x="195328" y="425145"/>
                </a:lnTo>
                <a:lnTo>
                  <a:pt x="198540" y="425502"/>
                </a:lnTo>
                <a:lnTo>
                  <a:pt x="203925" y="425502"/>
                </a:lnTo>
                <a:lnTo>
                  <a:pt x="203493" y="423903"/>
                </a:lnTo>
                <a:lnTo>
                  <a:pt x="203493" y="422236"/>
                </a:lnTo>
                <a:lnTo>
                  <a:pt x="203047" y="420245"/>
                </a:lnTo>
                <a:close/>
              </a:path>
              <a:path w="442595" h="439420">
                <a:moveTo>
                  <a:pt x="370626" y="428421"/>
                </a:moveTo>
                <a:lnTo>
                  <a:pt x="362422" y="428421"/>
                </a:lnTo>
                <a:lnTo>
                  <a:pt x="363283" y="429605"/>
                </a:lnTo>
                <a:lnTo>
                  <a:pt x="364096" y="430872"/>
                </a:lnTo>
                <a:lnTo>
                  <a:pt x="364478" y="431675"/>
                </a:lnTo>
                <a:lnTo>
                  <a:pt x="369798" y="431675"/>
                </a:lnTo>
                <a:lnTo>
                  <a:pt x="370206" y="430872"/>
                </a:lnTo>
                <a:lnTo>
                  <a:pt x="370626" y="429605"/>
                </a:lnTo>
                <a:lnTo>
                  <a:pt x="370626" y="428421"/>
                </a:lnTo>
                <a:close/>
              </a:path>
              <a:path w="442595" h="439420">
                <a:moveTo>
                  <a:pt x="349034" y="428421"/>
                </a:moveTo>
                <a:lnTo>
                  <a:pt x="346075" y="428727"/>
                </a:lnTo>
                <a:lnTo>
                  <a:pt x="343296" y="429199"/>
                </a:lnTo>
                <a:lnTo>
                  <a:pt x="340476" y="429199"/>
                </a:lnTo>
                <a:lnTo>
                  <a:pt x="340476" y="431675"/>
                </a:lnTo>
                <a:lnTo>
                  <a:pt x="345823" y="431675"/>
                </a:lnTo>
                <a:lnTo>
                  <a:pt x="351118" y="433223"/>
                </a:lnTo>
                <a:lnTo>
                  <a:pt x="349034" y="428421"/>
                </a:lnTo>
                <a:close/>
              </a:path>
              <a:path w="442595" h="439420">
                <a:moveTo>
                  <a:pt x="322124" y="428421"/>
                </a:moveTo>
                <a:lnTo>
                  <a:pt x="317983" y="428727"/>
                </a:lnTo>
                <a:lnTo>
                  <a:pt x="313919" y="429199"/>
                </a:lnTo>
                <a:lnTo>
                  <a:pt x="309448" y="429199"/>
                </a:lnTo>
                <a:lnTo>
                  <a:pt x="309448" y="430354"/>
                </a:lnTo>
                <a:lnTo>
                  <a:pt x="309041" y="431675"/>
                </a:lnTo>
                <a:lnTo>
                  <a:pt x="308688" y="432410"/>
                </a:lnTo>
                <a:lnTo>
                  <a:pt x="313121" y="432410"/>
                </a:lnTo>
                <a:lnTo>
                  <a:pt x="317196" y="431993"/>
                </a:lnTo>
                <a:lnTo>
                  <a:pt x="321221" y="431675"/>
                </a:lnTo>
                <a:lnTo>
                  <a:pt x="321743" y="430872"/>
                </a:lnTo>
                <a:lnTo>
                  <a:pt x="322124" y="429605"/>
                </a:lnTo>
                <a:lnTo>
                  <a:pt x="322124" y="428421"/>
                </a:lnTo>
                <a:close/>
              </a:path>
              <a:path w="442595" h="439420">
                <a:moveTo>
                  <a:pt x="193219" y="428421"/>
                </a:moveTo>
                <a:lnTo>
                  <a:pt x="191606" y="428727"/>
                </a:lnTo>
                <a:lnTo>
                  <a:pt x="189600" y="429199"/>
                </a:lnTo>
                <a:lnTo>
                  <a:pt x="187530" y="429199"/>
                </a:lnTo>
                <a:lnTo>
                  <a:pt x="187530" y="431675"/>
                </a:lnTo>
                <a:lnTo>
                  <a:pt x="190425" y="431993"/>
                </a:lnTo>
                <a:lnTo>
                  <a:pt x="193219" y="432410"/>
                </a:lnTo>
                <a:lnTo>
                  <a:pt x="196113" y="432410"/>
                </a:lnTo>
                <a:lnTo>
                  <a:pt x="196113" y="429605"/>
                </a:lnTo>
                <a:lnTo>
                  <a:pt x="194414" y="428727"/>
                </a:lnTo>
                <a:lnTo>
                  <a:pt x="193219" y="428421"/>
                </a:lnTo>
                <a:close/>
              </a:path>
              <a:path w="442595" h="439420">
                <a:moveTo>
                  <a:pt x="381193" y="432410"/>
                </a:moveTo>
                <a:lnTo>
                  <a:pt x="379159" y="432831"/>
                </a:lnTo>
                <a:lnTo>
                  <a:pt x="376697" y="433223"/>
                </a:lnTo>
                <a:lnTo>
                  <a:pt x="374662" y="433223"/>
                </a:lnTo>
                <a:lnTo>
                  <a:pt x="374284" y="435305"/>
                </a:lnTo>
                <a:lnTo>
                  <a:pt x="375516" y="437273"/>
                </a:lnTo>
                <a:lnTo>
                  <a:pt x="381610" y="437273"/>
                </a:lnTo>
                <a:lnTo>
                  <a:pt x="386106" y="435305"/>
                </a:lnTo>
                <a:lnTo>
                  <a:pt x="384530" y="434455"/>
                </a:lnTo>
                <a:lnTo>
                  <a:pt x="382841" y="433641"/>
                </a:lnTo>
                <a:lnTo>
                  <a:pt x="381193" y="432410"/>
                </a:lnTo>
                <a:close/>
              </a:path>
              <a:path w="442595" h="439420">
                <a:moveTo>
                  <a:pt x="340869" y="433641"/>
                </a:moveTo>
                <a:lnTo>
                  <a:pt x="337604" y="434063"/>
                </a:lnTo>
                <a:lnTo>
                  <a:pt x="334303" y="434455"/>
                </a:lnTo>
                <a:lnTo>
                  <a:pt x="331470" y="434861"/>
                </a:lnTo>
                <a:lnTo>
                  <a:pt x="331470" y="437273"/>
                </a:lnTo>
                <a:lnTo>
                  <a:pt x="337197" y="437273"/>
                </a:lnTo>
                <a:lnTo>
                  <a:pt x="340019" y="436920"/>
                </a:lnTo>
                <a:lnTo>
                  <a:pt x="340476" y="436143"/>
                </a:lnTo>
                <a:lnTo>
                  <a:pt x="340869" y="434861"/>
                </a:lnTo>
                <a:lnTo>
                  <a:pt x="340869" y="433641"/>
                </a:lnTo>
                <a:close/>
              </a:path>
              <a:path w="442595" h="439420">
                <a:moveTo>
                  <a:pt x="300470" y="433655"/>
                </a:moveTo>
                <a:lnTo>
                  <a:pt x="295174" y="433655"/>
                </a:lnTo>
                <a:lnTo>
                  <a:pt x="295174" y="437720"/>
                </a:lnTo>
                <a:lnTo>
                  <a:pt x="300470" y="437720"/>
                </a:lnTo>
                <a:lnTo>
                  <a:pt x="300470" y="433655"/>
                </a:lnTo>
                <a:close/>
              </a:path>
              <a:path w="442595" h="439420">
                <a:moveTo>
                  <a:pt x="271133" y="433641"/>
                </a:moveTo>
                <a:lnTo>
                  <a:pt x="262597" y="434861"/>
                </a:lnTo>
                <a:lnTo>
                  <a:pt x="262597" y="437273"/>
                </a:lnTo>
                <a:lnTo>
                  <a:pt x="271515" y="437273"/>
                </a:lnTo>
                <a:lnTo>
                  <a:pt x="271515" y="434861"/>
                </a:lnTo>
                <a:lnTo>
                  <a:pt x="271133" y="433641"/>
                </a:lnTo>
                <a:close/>
              </a:path>
              <a:path w="442595" h="439420">
                <a:moveTo>
                  <a:pt x="220143" y="433641"/>
                </a:moveTo>
                <a:lnTo>
                  <a:pt x="216979" y="434063"/>
                </a:lnTo>
                <a:lnTo>
                  <a:pt x="210416" y="434861"/>
                </a:lnTo>
                <a:lnTo>
                  <a:pt x="210035" y="436143"/>
                </a:lnTo>
                <a:lnTo>
                  <a:pt x="209603" y="436920"/>
                </a:lnTo>
                <a:lnTo>
                  <a:pt x="209081" y="437720"/>
                </a:lnTo>
                <a:lnTo>
                  <a:pt x="220143" y="437720"/>
                </a:lnTo>
                <a:lnTo>
                  <a:pt x="220143" y="433641"/>
                </a:lnTo>
                <a:close/>
              </a:path>
              <a:path w="442595" h="439420">
                <a:moveTo>
                  <a:pt x="182638" y="433641"/>
                </a:moveTo>
                <a:lnTo>
                  <a:pt x="174106" y="434861"/>
                </a:lnTo>
                <a:lnTo>
                  <a:pt x="174106" y="438544"/>
                </a:lnTo>
                <a:lnTo>
                  <a:pt x="181065" y="438951"/>
                </a:lnTo>
                <a:lnTo>
                  <a:pt x="183095" y="437720"/>
                </a:lnTo>
                <a:lnTo>
                  <a:pt x="182974" y="434861"/>
                </a:lnTo>
                <a:lnTo>
                  <a:pt x="182638" y="433641"/>
                </a:lnTo>
                <a:close/>
              </a:path>
              <a:path w="442595" h="439420">
                <a:moveTo>
                  <a:pt x="217285" y="322098"/>
                </a:moveTo>
                <a:lnTo>
                  <a:pt x="216550" y="322948"/>
                </a:lnTo>
                <a:lnTo>
                  <a:pt x="215672" y="322948"/>
                </a:lnTo>
                <a:lnTo>
                  <a:pt x="216550" y="327380"/>
                </a:lnTo>
                <a:lnTo>
                  <a:pt x="216979" y="329399"/>
                </a:lnTo>
                <a:lnTo>
                  <a:pt x="220992" y="330188"/>
                </a:lnTo>
                <a:lnTo>
                  <a:pt x="223062" y="330188"/>
                </a:lnTo>
                <a:lnTo>
                  <a:pt x="220992" y="325324"/>
                </a:lnTo>
                <a:lnTo>
                  <a:pt x="217285" y="322098"/>
                </a:lnTo>
                <a:close/>
              </a:path>
              <a:path w="442595" h="439420">
                <a:moveTo>
                  <a:pt x="257303" y="331434"/>
                </a:moveTo>
                <a:lnTo>
                  <a:pt x="256020" y="331851"/>
                </a:lnTo>
                <a:lnTo>
                  <a:pt x="254444" y="332221"/>
                </a:lnTo>
                <a:lnTo>
                  <a:pt x="252806" y="332221"/>
                </a:lnTo>
                <a:lnTo>
                  <a:pt x="252687" y="334317"/>
                </a:lnTo>
                <a:lnTo>
                  <a:pt x="251981" y="336679"/>
                </a:lnTo>
                <a:lnTo>
                  <a:pt x="254001" y="336336"/>
                </a:lnTo>
                <a:lnTo>
                  <a:pt x="256020" y="335916"/>
                </a:lnTo>
                <a:lnTo>
                  <a:pt x="258066" y="335559"/>
                </a:lnTo>
                <a:lnTo>
                  <a:pt x="258066" y="334317"/>
                </a:lnTo>
                <a:lnTo>
                  <a:pt x="257619" y="333057"/>
                </a:lnTo>
                <a:lnTo>
                  <a:pt x="257303" y="331434"/>
                </a:lnTo>
                <a:close/>
              </a:path>
              <a:path w="442595" h="439420">
                <a:moveTo>
                  <a:pt x="267069" y="364871"/>
                </a:moveTo>
                <a:lnTo>
                  <a:pt x="264226" y="366066"/>
                </a:lnTo>
                <a:lnTo>
                  <a:pt x="261355" y="367311"/>
                </a:lnTo>
                <a:lnTo>
                  <a:pt x="258066" y="368503"/>
                </a:lnTo>
                <a:lnTo>
                  <a:pt x="257619" y="369723"/>
                </a:lnTo>
                <a:lnTo>
                  <a:pt x="257303" y="370954"/>
                </a:lnTo>
                <a:lnTo>
                  <a:pt x="256895" y="372135"/>
                </a:lnTo>
                <a:lnTo>
                  <a:pt x="265013" y="378716"/>
                </a:lnTo>
                <a:lnTo>
                  <a:pt x="267843" y="378716"/>
                </a:lnTo>
                <a:lnTo>
                  <a:pt x="269953" y="375425"/>
                </a:lnTo>
                <a:lnTo>
                  <a:pt x="270741" y="372135"/>
                </a:lnTo>
                <a:lnTo>
                  <a:pt x="267069" y="364871"/>
                </a:lnTo>
                <a:close/>
              </a:path>
              <a:path w="442595" h="439420">
                <a:moveTo>
                  <a:pt x="181065" y="238582"/>
                </a:moveTo>
                <a:lnTo>
                  <a:pt x="176961" y="238582"/>
                </a:lnTo>
                <a:lnTo>
                  <a:pt x="176961" y="243942"/>
                </a:lnTo>
                <a:lnTo>
                  <a:pt x="178196" y="243942"/>
                </a:lnTo>
                <a:lnTo>
                  <a:pt x="179402" y="243511"/>
                </a:lnTo>
                <a:lnTo>
                  <a:pt x="180162" y="243093"/>
                </a:lnTo>
                <a:lnTo>
                  <a:pt x="180644" y="241872"/>
                </a:lnTo>
                <a:lnTo>
                  <a:pt x="181065" y="240235"/>
                </a:lnTo>
                <a:lnTo>
                  <a:pt x="181065" y="238582"/>
                </a:lnTo>
                <a:close/>
              </a:path>
              <a:path w="442595" h="439420">
                <a:moveTo>
                  <a:pt x="185079" y="229579"/>
                </a:moveTo>
                <a:lnTo>
                  <a:pt x="183935" y="231688"/>
                </a:lnTo>
                <a:lnTo>
                  <a:pt x="182638" y="233362"/>
                </a:lnTo>
                <a:lnTo>
                  <a:pt x="181065" y="234965"/>
                </a:lnTo>
                <a:lnTo>
                  <a:pt x="182220" y="234965"/>
                </a:lnTo>
                <a:lnTo>
                  <a:pt x="183542" y="234557"/>
                </a:lnTo>
                <a:lnTo>
                  <a:pt x="184290" y="234111"/>
                </a:lnTo>
                <a:lnTo>
                  <a:pt x="184673" y="232879"/>
                </a:lnTo>
                <a:lnTo>
                  <a:pt x="184976" y="231688"/>
                </a:lnTo>
                <a:lnTo>
                  <a:pt x="185079" y="229579"/>
                </a:lnTo>
                <a:close/>
              </a:path>
              <a:path w="442595" h="439420">
                <a:moveTo>
                  <a:pt x="194831" y="238582"/>
                </a:moveTo>
                <a:lnTo>
                  <a:pt x="192862" y="239447"/>
                </a:lnTo>
                <a:lnTo>
                  <a:pt x="189600" y="241872"/>
                </a:lnTo>
                <a:lnTo>
                  <a:pt x="188013" y="246776"/>
                </a:lnTo>
                <a:lnTo>
                  <a:pt x="189600" y="246776"/>
                </a:lnTo>
                <a:lnTo>
                  <a:pt x="194831" y="238582"/>
                </a:lnTo>
                <a:close/>
              </a:path>
              <a:path w="442595" h="439420">
                <a:moveTo>
                  <a:pt x="206744" y="228384"/>
                </a:moveTo>
                <a:lnTo>
                  <a:pt x="203493" y="229312"/>
                </a:lnTo>
                <a:lnTo>
                  <a:pt x="199784" y="230493"/>
                </a:lnTo>
                <a:lnTo>
                  <a:pt x="195681" y="231688"/>
                </a:lnTo>
                <a:lnTo>
                  <a:pt x="195681" y="234111"/>
                </a:lnTo>
                <a:lnTo>
                  <a:pt x="203493" y="234111"/>
                </a:lnTo>
                <a:lnTo>
                  <a:pt x="203493" y="233733"/>
                </a:lnTo>
                <a:lnTo>
                  <a:pt x="206744" y="228384"/>
                </a:lnTo>
                <a:close/>
              </a:path>
              <a:path w="442595" h="439420">
                <a:moveTo>
                  <a:pt x="207975" y="246776"/>
                </a:moveTo>
                <a:lnTo>
                  <a:pt x="203047" y="246776"/>
                </a:lnTo>
                <a:lnTo>
                  <a:pt x="203047" y="249554"/>
                </a:lnTo>
                <a:lnTo>
                  <a:pt x="207975" y="249554"/>
                </a:lnTo>
                <a:lnTo>
                  <a:pt x="207975" y="246776"/>
                </a:lnTo>
                <a:close/>
              </a:path>
              <a:path w="442595" h="439420">
                <a:moveTo>
                  <a:pt x="257303" y="241426"/>
                </a:moveTo>
                <a:lnTo>
                  <a:pt x="256020" y="241872"/>
                </a:lnTo>
                <a:lnTo>
                  <a:pt x="254444" y="242265"/>
                </a:lnTo>
                <a:lnTo>
                  <a:pt x="252806" y="242265"/>
                </a:lnTo>
                <a:lnTo>
                  <a:pt x="252806" y="243942"/>
                </a:lnTo>
                <a:lnTo>
                  <a:pt x="252313" y="245504"/>
                </a:lnTo>
                <a:lnTo>
                  <a:pt x="251981" y="246776"/>
                </a:lnTo>
                <a:lnTo>
                  <a:pt x="253645" y="246776"/>
                </a:lnTo>
                <a:lnTo>
                  <a:pt x="255207" y="246369"/>
                </a:lnTo>
                <a:lnTo>
                  <a:pt x="256503" y="245897"/>
                </a:lnTo>
                <a:lnTo>
                  <a:pt x="256895" y="244706"/>
                </a:lnTo>
                <a:lnTo>
                  <a:pt x="257303" y="243093"/>
                </a:lnTo>
                <a:lnTo>
                  <a:pt x="257303" y="241426"/>
                </a:lnTo>
                <a:close/>
              </a:path>
              <a:path w="442595" h="439420">
                <a:moveTo>
                  <a:pt x="221414" y="242647"/>
                </a:moveTo>
                <a:lnTo>
                  <a:pt x="217285" y="242647"/>
                </a:lnTo>
                <a:lnTo>
                  <a:pt x="217285" y="246776"/>
                </a:lnTo>
                <a:lnTo>
                  <a:pt x="221414" y="246776"/>
                </a:lnTo>
                <a:lnTo>
                  <a:pt x="221414" y="242647"/>
                </a:lnTo>
                <a:close/>
              </a:path>
              <a:path w="442595" h="439420">
                <a:moveTo>
                  <a:pt x="337044" y="153075"/>
                </a:moveTo>
                <a:lnTo>
                  <a:pt x="336362" y="153075"/>
                </a:lnTo>
                <a:lnTo>
                  <a:pt x="335930" y="155512"/>
                </a:lnTo>
                <a:lnTo>
                  <a:pt x="337044" y="153075"/>
                </a:lnTo>
                <a:close/>
              </a:path>
              <a:path w="442595" h="439420">
                <a:moveTo>
                  <a:pt x="336793" y="149021"/>
                </a:moveTo>
                <a:lnTo>
                  <a:pt x="335930" y="149404"/>
                </a:lnTo>
                <a:lnTo>
                  <a:pt x="334811" y="149849"/>
                </a:lnTo>
                <a:lnTo>
                  <a:pt x="333528" y="149849"/>
                </a:lnTo>
                <a:lnTo>
                  <a:pt x="333122" y="151397"/>
                </a:lnTo>
                <a:lnTo>
                  <a:pt x="332348" y="153075"/>
                </a:lnTo>
                <a:lnTo>
                  <a:pt x="331850" y="154343"/>
                </a:lnTo>
                <a:lnTo>
                  <a:pt x="336362" y="153075"/>
                </a:lnTo>
                <a:lnTo>
                  <a:pt x="337044" y="153075"/>
                </a:lnTo>
                <a:lnTo>
                  <a:pt x="337974" y="151041"/>
                </a:lnTo>
                <a:lnTo>
                  <a:pt x="337604" y="150685"/>
                </a:lnTo>
                <a:lnTo>
                  <a:pt x="336793" y="149021"/>
                </a:lnTo>
                <a:close/>
              </a:path>
              <a:path w="442595" h="439420">
                <a:moveTo>
                  <a:pt x="441975" y="237365"/>
                </a:moveTo>
                <a:lnTo>
                  <a:pt x="441137" y="237808"/>
                </a:lnTo>
                <a:lnTo>
                  <a:pt x="440258" y="238175"/>
                </a:lnTo>
                <a:lnTo>
                  <a:pt x="439141" y="238582"/>
                </a:lnTo>
                <a:lnTo>
                  <a:pt x="438749" y="240235"/>
                </a:lnTo>
                <a:lnTo>
                  <a:pt x="438227" y="241426"/>
                </a:lnTo>
                <a:lnTo>
                  <a:pt x="437860" y="242647"/>
                </a:lnTo>
                <a:lnTo>
                  <a:pt x="441975" y="242647"/>
                </a:lnTo>
                <a:lnTo>
                  <a:pt x="441975" y="237365"/>
                </a:lnTo>
                <a:close/>
              </a:path>
              <a:path w="442595" h="439420">
                <a:moveTo>
                  <a:pt x="433731" y="237365"/>
                </a:moveTo>
                <a:lnTo>
                  <a:pt x="430937" y="237365"/>
                </a:lnTo>
                <a:lnTo>
                  <a:pt x="431394" y="239064"/>
                </a:lnTo>
                <a:lnTo>
                  <a:pt x="431777" y="240235"/>
                </a:lnTo>
                <a:lnTo>
                  <a:pt x="431777" y="241426"/>
                </a:lnTo>
                <a:lnTo>
                  <a:pt x="432589" y="240235"/>
                </a:lnTo>
                <a:lnTo>
                  <a:pt x="433349" y="239064"/>
                </a:lnTo>
                <a:lnTo>
                  <a:pt x="433731" y="237365"/>
                </a:lnTo>
                <a:close/>
              </a:path>
              <a:path w="442595" h="439420">
                <a:moveTo>
                  <a:pt x="369417" y="208051"/>
                </a:moveTo>
                <a:lnTo>
                  <a:pt x="365353" y="208051"/>
                </a:lnTo>
                <a:lnTo>
                  <a:pt x="365353" y="213793"/>
                </a:lnTo>
                <a:lnTo>
                  <a:pt x="366523" y="213349"/>
                </a:lnTo>
                <a:lnTo>
                  <a:pt x="367794" y="212994"/>
                </a:lnTo>
                <a:lnTo>
                  <a:pt x="368658" y="212572"/>
                </a:lnTo>
                <a:lnTo>
                  <a:pt x="369011" y="211316"/>
                </a:lnTo>
                <a:lnTo>
                  <a:pt x="369417" y="209652"/>
                </a:lnTo>
                <a:lnTo>
                  <a:pt x="369417" y="208051"/>
                </a:lnTo>
                <a:close/>
              </a:path>
              <a:path w="442595" h="439420">
                <a:moveTo>
                  <a:pt x="163487" y="223102"/>
                </a:moveTo>
                <a:lnTo>
                  <a:pt x="159804" y="223102"/>
                </a:lnTo>
                <a:lnTo>
                  <a:pt x="159804" y="225997"/>
                </a:lnTo>
                <a:lnTo>
                  <a:pt x="162712" y="224779"/>
                </a:lnTo>
                <a:lnTo>
                  <a:pt x="163487" y="223102"/>
                </a:lnTo>
                <a:close/>
              </a:path>
              <a:path w="442595" h="439420">
                <a:moveTo>
                  <a:pt x="189155" y="141288"/>
                </a:moveTo>
                <a:lnTo>
                  <a:pt x="185079" y="141288"/>
                </a:lnTo>
                <a:lnTo>
                  <a:pt x="185079" y="146178"/>
                </a:lnTo>
                <a:lnTo>
                  <a:pt x="190882" y="146178"/>
                </a:lnTo>
                <a:lnTo>
                  <a:pt x="190425" y="144565"/>
                </a:lnTo>
                <a:lnTo>
                  <a:pt x="190032" y="142901"/>
                </a:lnTo>
                <a:lnTo>
                  <a:pt x="189155" y="141288"/>
                </a:lnTo>
                <a:close/>
              </a:path>
              <a:path w="442595" h="439420">
                <a:moveTo>
                  <a:pt x="186717" y="116852"/>
                </a:moveTo>
                <a:lnTo>
                  <a:pt x="182638" y="116852"/>
                </a:lnTo>
                <a:lnTo>
                  <a:pt x="182638" y="119228"/>
                </a:lnTo>
                <a:lnTo>
                  <a:pt x="184290" y="118479"/>
                </a:lnTo>
                <a:lnTo>
                  <a:pt x="185497" y="117690"/>
                </a:lnTo>
                <a:lnTo>
                  <a:pt x="186717" y="116852"/>
                </a:lnTo>
                <a:close/>
              </a:path>
              <a:path w="442595" h="439420">
                <a:moveTo>
                  <a:pt x="175680" y="105843"/>
                </a:moveTo>
                <a:lnTo>
                  <a:pt x="173710" y="106286"/>
                </a:lnTo>
                <a:lnTo>
                  <a:pt x="171259" y="106682"/>
                </a:lnTo>
                <a:lnTo>
                  <a:pt x="168822" y="107125"/>
                </a:lnTo>
                <a:lnTo>
                  <a:pt x="169214" y="108256"/>
                </a:lnTo>
                <a:lnTo>
                  <a:pt x="169978" y="110732"/>
                </a:lnTo>
                <a:lnTo>
                  <a:pt x="174866" y="110732"/>
                </a:lnTo>
                <a:lnTo>
                  <a:pt x="175680" y="109893"/>
                </a:lnTo>
                <a:lnTo>
                  <a:pt x="176583" y="109094"/>
                </a:lnTo>
                <a:lnTo>
                  <a:pt x="176961" y="107899"/>
                </a:lnTo>
                <a:lnTo>
                  <a:pt x="176583" y="107481"/>
                </a:lnTo>
                <a:lnTo>
                  <a:pt x="176187" y="106682"/>
                </a:lnTo>
                <a:lnTo>
                  <a:pt x="175680" y="105843"/>
                </a:lnTo>
                <a:close/>
              </a:path>
              <a:path w="442595" h="439420">
                <a:moveTo>
                  <a:pt x="188013" y="96826"/>
                </a:moveTo>
                <a:lnTo>
                  <a:pt x="183095" y="97729"/>
                </a:lnTo>
                <a:lnTo>
                  <a:pt x="179402" y="100140"/>
                </a:lnTo>
                <a:lnTo>
                  <a:pt x="179402" y="107125"/>
                </a:lnTo>
                <a:lnTo>
                  <a:pt x="181457" y="108713"/>
                </a:lnTo>
                <a:lnTo>
                  <a:pt x="184290" y="110732"/>
                </a:lnTo>
                <a:lnTo>
                  <a:pt x="185497" y="106286"/>
                </a:lnTo>
                <a:lnTo>
                  <a:pt x="186717" y="101398"/>
                </a:lnTo>
                <a:lnTo>
                  <a:pt x="188013" y="96826"/>
                </a:lnTo>
                <a:close/>
              </a:path>
              <a:path w="442595" h="439420">
                <a:moveTo>
                  <a:pt x="331850" y="0"/>
                </a:moveTo>
                <a:lnTo>
                  <a:pt x="329007" y="0"/>
                </a:lnTo>
                <a:lnTo>
                  <a:pt x="329007" y="4038"/>
                </a:lnTo>
                <a:lnTo>
                  <a:pt x="331850" y="4038"/>
                </a:lnTo>
                <a:lnTo>
                  <a:pt x="331850" y="0"/>
                </a:lnTo>
                <a:close/>
              </a:path>
              <a:path w="442595" h="439420">
                <a:moveTo>
                  <a:pt x="335573" y="28054"/>
                </a:moveTo>
                <a:lnTo>
                  <a:pt x="331850" y="28054"/>
                </a:lnTo>
                <a:lnTo>
                  <a:pt x="331850" y="32144"/>
                </a:lnTo>
                <a:lnTo>
                  <a:pt x="334303" y="30952"/>
                </a:lnTo>
                <a:lnTo>
                  <a:pt x="335573" y="28054"/>
                </a:lnTo>
                <a:close/>
              </a:path>
              <a:path w="442595" h="439420">
                <a:moveTo>
                  <a:pt x="335573" y="18313"/>
                </a:moveTo>
                <a:lnTo>
                  <a:pt x="333528" y="19102"/>
                </a:lnTo>
                <a:lnTo>
                  <a:pt x="327394" y="20739"/>
                </a:lnTo>
                <a:lnTo>
                  <a:pt x="327394" y="26085"/>
                </a:lnTo>
                <a:lnTo>
                  <a:pt x="333122" y="26085"/>
                </a:lnTo>
                <a:lnTo>
                  <a:pt x="335930" y="23980"/>
                </a:lnTo>
                <a:lnTo>
                  <a:pt x="335930" y="20281"/>
                </a:lnTo>
                <a:lnTo>
                  <a:pt x="335573" y="18313"/>
                </a:lnTo>
                <a:close/>
              </a:path>
              <a:path w="442595" h="439420">
                <a:moveTo>
                  <a:pt x="303418" y="49672"/>
                </a:moveTo>
                <a:lnTo>
                  <a:pt x="299250" y="49672"/>
                </a:lnTo>
                <a:lnTo>
                  <a:pt x="299250" y="52542"/>
                </a:lnTo>
                <a:lnTo>
                  <a:pt x="303418" y="52542"/>
                </a:lnTo>
                <a:lnTo>
                  <a:pt x="303418" y="49672"/>
                </a:lnTo>
                <a:close/>
              </a:path>
              <a:path w="442595" h="439420">
                <a:moveTo>
                  <a:pt x="296481" y="100597"/>
                </a:moveTo>
                <a:lnTo>
                  <a:pt x="292291" y="100597"/>
                </a:lnTo>
                <a:lnTo>
                  <a:pt x="292712" y="102196"/>
                </a:lnTo>
                <a:lnTo>
                  <a:pt x="293206" y="103874"/>
                </a:lnTo>
                <a:lnTo>
                  <a:pt x="293206" y="105004"/>
                </a:lnTo>
                <a:lnTo>
                  <a:pt x="298082" y="105411"/>
                </a:lnTo>
                <a:lnTo>
                  <a:pt x="299250" y="107899"/>
                </a:lnTo>
                <a:lnTo>
                  <a:pt x="303418" y="108713"/>
                </a:lnTo>
                <a:lnTo>
                  <a:pt x="302122" y="105411"/>
                </a:lnTo>
                <a:lnTo>
                  <a:pt x="303418" y="103874"/>
                </a:lnTo>
                <a:lnTo>
                  <a:pt x="296481" y="100597"/>
                </a:lnTo>
                <a:close/>
              </a:path>
              <a:path w="442595" h="439420">
                <a:moveTo>
                  <a:pt x="295188" y="116852"/>
                </a:moveTo>
                <a:lnTo>
                  <a:pt x="291059" y="116852"/>
                </a:lnTo>
                <a:lnTo>
                  <a:pt x="291059" y="120881"/>
                </a:lnTo>
                <a:lnTo>
                  <a:pt x="295188" y="120881"/>
                </a:lnTo>
                <a:lnTo>
                  <a:pt x="295188" y="116852"/>
                </a:lnTo>
                <a:close/>
              </a:path>
              <a:path w="442595" h="439420">
                <a:moveTo>
                  <a:pt x="198986" y="115253"/>
                </a:moveTo>
                <a:lnTo>
                  <a:pt x="194831" y="115253"/>
                </a:lnTo>
                <a:lnTo>
                  <a:pt x="194831" y="118098"/>
                </a:lnTo>
                <a:lnTo>
                  <a:pt x="198986" y="118098"/>
                </a:lnTo>
                <a:lnTo>
                  <a:pt x="198986" y="115253"/>
                </a:lnTo>
                <a:close/>
              </a:path>
              <a:path w="442595" h="439420">
                <a:moveTo>
                  <a:pt x="194831" y="76532"/>
                </a:moveTo>
                <a:lnTo>
                  <a:pt x="192862" y="77345"/>
                </a:lnTo>
                <a:lnTo>
                  <a:pt x="192862" y="79794"/>
                </a:lnTo>
                <a:lnTo>
                  <a:pt x="195328" y="80657"/>
                </a:lnTo>
                <a:lnTo>
                  <a:pt x="196113" y="80657"/>
                </a:lnTo>
                <a:lnTo>
                  <a:pt x="195681" y="79376"/>
                </a:lnTo>
                <a:lnTo>
                  <a:pt x="194831" y="76532"/>
                </a:lnTo>
                <a:close/>
              </a:path>
              <a:path w="442595" h="439420">
                <a:moveTo>
                  <a:pt x="200167" y="61470"/>
                </a:moveTo>
                <a:lnTo>
                  <a:pt x="196113" y="61470"/>
                </a:lnTo>
                <a:lnTo>
                  <a:pt x="196113" y="64314"/>
                </a:lnTo>
                <a:lnTo>
                  <a:pt x="200167" y="64314"/>
                </a:lnTo>
                <a:lnTo>
                  <a:pt x="200167" y="61470"/>
                </a:lnTo>
                <a:close/>
              </a:path>
              <a:path w="442595" h="439420">
                <a:moveTo>
                  <a:pt x="185079" y="64314"/>
                </a:moveTo>
                <a:lnTo>
                  <a:pt x="184290" y="64785"/>
                </a:lnTo>
                <a:lnTo>
                  <a:pt x="183095" y="65163"/>
                </a:lnTo>
                <a:lnTo>
                  <a:pt x="181839" y="65520"/>
                </a:lnTo>
                <a:lnTo>
                  <a:pt x="182638" y="65940"/>
                </a:lnTo>
                <a:lnTo>
                  <a:pt x="183542" y="66372"/>
                </a:lnTo>
                <a:lnTo>
                  <a:pt x="184290" y="66372"/>
                </a:lnTo>
                <a:lnTo>
                  <a:pt x="184673" y="65940"/>
                </a:lnTo>
                <a:lnTo>
                  <a:pt x="185079" y="65163"/>
                </a:lnTo>
                <a:lnTo>
                  <a:pt x="185079" y="64314"/>
                </a:lnTo>
                <a:close/>
              </a:path>
              <a:path w="442595" h="439420">
                <a:moveTo>
                  <a:pt x="193219" y="72467"/>
                </a:moveTo>
                <a:lnTo>
                  <a:pt x="192404" y="72835"/>
                </a:lnTo>
                <a:lnTo>
                  <a:pt x="191225" y="73281"/>
                </a:lnTo>
                <a:lnTo>
                  <a:pt x="190032" y="73673"/>
                </a:lnTo>
                <a:lnTo>
                  <a:pt x="190882" y="74066"/>
                </a:lnTo>
                <a:lnTo>
                  <a:pt x="191606" y="74488"/>
                </a:lnTo>
                <a:lnTo>
                  <a:pt x="192404" y="74488"/>
                </a:lnTo>
                <a:lnTo>
                  <a:pt x="192862" y="74066"/>
                </a:lnTo>
                <a:lnTo>
                  <a:pt x="193219" y="73281"/>
                </a:lnTo>
                <a:lnTo>
                  <a:pt x="193219" y="72467"/>
                </a:lnTo>
                <a:close/>
              </a:path>
              <a:path w="442595" h="439420">
                <a:moveTo>
                  <a:pt x="246686" y="12207"/>
                </a:moveTo>
                <a:lnTo>
                  <a:pt x="244083" y="13007"/>
                </a:lnTo>
                <a:lnTo>
                  <a:pt x="243777" y="14655"/>
                </a:lnTo>
                <a:lnTo>
                  <a:pt x="245073" y="15062"/>
                </a:lnTo>
                <a:lnTo>
                  <a:pt x="245847" y="15458"/>
                </a:lnTo>
                <a:lnTo>
                  <a:pt x="246686" y="15825"/>
                </a:lnTo>
                <a:lnTo>
                  <a:pt x="246686" y="12207"/>
                </a:lnTo>
                <a:close/>
              </a:path>
              <a:path w="442595" h="439420">
                <a:moveTo>
                  <a:pt x="284584" y="23980"/>
                </a:moveTo>
                <a:lnTo>
                  <a:pt x="283744" y="24396"/>
                </a:lnTo>
                <a:lnTo>
                  <a:pt x="282498" y="24829"/>
                </a:lnTo>
                <a:lnTo>
                  <a:pt x="281358" y="24829"/>
                </a:lnTo>
                <a:lnTo>
                  <a:pt x="281358" y="26085"/>
                </a:lnTo>
                <a:lnTo>
                  <a:pt x="280861" y="27280"/>
                </a:lnTo>
                <a:lnTo>
                  <a:pt x="280504" y="28054"/>
                </a:lnTo>
                <a:lnTo>
                  <a:pt x="282171" y="28054"/>
                </a:lnTo>
                <a:lnTo>
                  <a:pt x="285357" y="27280"/>
                </a:lnTo>
                <a:lnTo>
                  <a:pt x="285245" y="26085"/>
                </a:lnTo>
                <a:lnTo>
                  <a:pt x="284584" y="23980"/>
                </a:lnTo>
                <a:close/>
              </a:path>
              <a:path w="442595" h="439420">
                <a:moveTo>
                  <a:pt x="148348" y="191390"/>
                </a:moveTo>
                <a:lnTo>
                  <a:pt x="147157" y="191390"/>
                </a:lnTo>
                <a:lnTo>
                  <a:pt x="147157" y="192585"/>
                </a:lnTo>
                <a:lnTo>
                  <a:pt x="146775" y="193852"/>
                </a:lnTo>
                <a:lnTo>
                  <a:pt x="146444" y="194604"/>
                </a:lnTo>
                <a:lnTo>
                  <a:pt x="147157" y="194604"/>
                </a:lnTo>
                <a:lnTo>
                  <a:pt x="147995" y="194198"/>
                </a:lnTo>
                <a:lnTo>
                  <a:pt x="148348" y="193852"/>
                </a:lnTo>
                <a:lnTo>
                  <a:pt x="148348" y="191390"/>
                </a:lnTo>
                <a:close/>
              </a:path>
              <a:path w="442595" h="439420">
                <a:moveTo>
                  <a:pt x="150497" y="190552"/>
                </a:moveTo>
                <a:lnTo>
                  <a:pt x="150026" y="190972"/>
                </a:lnTo>
                <a:lnTo>
                  <a:pt x="149263" y="191390"/>
                </a:lnTo>
                <a:lnTo>
                  <a:pt x="148348" y="191390"/>
                </a:lnTo>
                <a:lnTo>
                  <a:pt x="148348" y="193852"/>
                </a:lnTo>
                <a:lnTo>
                  <a:pt x="149263" y="193384"/>
                </a:lnTo>
                <a:lnTo>
                  <a:pt x="149684" y="192585"/>
                </a:lnTo>
                <a:lnTo>
                  <a:pt x="150497" y="190552"/>
                </a:lnTo>
                <a:close/>
              </a:path>
              <a:path w="442595" h="439420">
                <a:moveTo>
                  <a:pt x="148348" y="60707"/>
                </a:moveTo>
                <a:lnTo>
                  <a:pt x="147624" y="61113"/>
                </a:lnTo>
                <a:lnTo>
                  <a:pt x="145976" y="61113"/>
                </a:lnTo>
                <a:lnTo>
                  <a:pt x="145976" y="64785"/>
                </a:lnTo>
                <a:lnTo>
                  <a:pt x="146775" y="65163"/>
                </a:lnTo>
                <a:lnTo>
                  <a:pt x="147624" y="65163"/>
                </a:lnTo>
                <a:lnTo>
                  <a:pt x="148348" y="65520"/>
                </a:lnTo>
                <a:lnTo>
                  <a:pt x="148348" y="60707"/>
                </a:lnTo>
                <a:close/>
              </a:path>
              <a:path w="442595" h="439420">
                <a:moveTo>
                  <a:pt x="148870" y="60250"/>
                </a:moveTo>
                <a:lnTo>
                  <a:pt x="148348" y="60707"/>
                </a:lnTo>
                <a:lnTo>
                  <a:pt x="148348" y="65520"/>
                </a:lnTo>
                <a:lnTo>
                  <a:pt x="150497" y="65520"/>
                </a:lnTo>
                <a:lnTo>
                  <a:pt x="150026" y="63882"/>
                </a:lnTo>
                <a:lnTo>
                  <a:pt x="149684" y="62320"/>
                </a:lnTo>
                <a:lnTo>
                  <a:pt x="148870" y="60250"/>
                </a:lnTo>
                <a:close/>
              </a:path>
              <a:path w="442595" h="439420">
                <a:moveTo>
                  <a:pt x="59867" y="339573"/>
                </a:moveTo>
                <a:lnTo>
                  <a:pt x="57138" y="339573"/>
                </a:lnTo>
                <a:lnTo>
                  <a:pt x="57138" y="342431"/>
                </a:lnTo>
                <a:lnTo>
                  <a:pt x="57556" y="342849"/>
                </a:lnTo>
                <a:lnTo>
                  <a:pt x="58331" y="343194"/>
                </a:lnTo>
                <a:lnTo>
                  <a:pt x="59867" y="343688"/>
                </a:lnTo>
                <a:lnTo>
                  <a:pt x="59867" y="339573"/>
                </a:lnTo>
                <a:close/>
              </a:path>
              <a:path w="442595" h="439420">
                <a:moveTo>
                  <a:pt x="57138" y="339573"/>
                </a:moveTo>
                <a:lnTo>
                  <a:pt x="55829" y="339573"/>
                </a:lnTo>
                <a:lnTo>
                  <a:pt x="56286" y="340804"/>
                </a:lnTo>
                <a:lnTo>
                  <a:pt x="56692" y="341657"/>
                </a:lnTo>
                <a:lnTo>
                  <a:pt x="57138" y="342431"/>
                </a:lnTo>
                <a:lnTo>
                  <a:pt x="57138" y="339573"/>
                </a:lnTo>
                <a:close/>
              </a:path>
              <a:path w="442595" h="439420">
                <a:moveTo>
                  <a:pt x="58662" y="216220"/>
                </a:moveTo>
                <a:lnTo>
                  <a:pt x="58331" y="216561"/>
                </a:lnTo>
                <a:lnTo>
                  <a:pt x="57556" y="216561"/>
                </a:lnTo>
                <a:lnTo>
                  <a:pt x="57138" y="217044"/>
                </a:lnTo>
                <a:lnTo>
                  <a:pt x="57138" y="219877"/>
                </a:lnTo>
                <a:lnTo>
                  <a:pt x="58662" y="220334"/>
                </a:lnTo>
                <a:lnTo>
                  <a:pt x="58662" y="216220"/>
                </a:lnTo>
                <a:close/>
              </a:path>
              <a:path w="442595" h="439420">
                <a:moveTo>
                  <a:pt x="57138" y="217044"/>
                </a:moveTo>
                <a:lnTo>
                  <a:pt x="56286" y="217490"/>
                </a:lnTo>
                <a:lnTo>
                  <a:pt x="55029" y="217490"/>
                </a:lnTo>
                <a:lnTo>
                  <a:pt x="54190" y="217843"/>
                </a:lnTo>
                <a:lnTo>
                  <a:pt x="54190" y="219469"/>
                </a:lnTo>
                <a:lnTo>
                  <a:pt x="57138" y="219877"/>
                </a:lnTo>
                <a:lnTo>
                  <a:pt x="57138" y="217044"/>
                </a:lnTo>
                <a:close/>
              </a:path>
              <a:path w="442595" h="439420">
                <a:moveTo>
                  <a:pt x="65699" y="201548"/>
                </a:moveTo>
                <a:lnTo>
                  <a:pt x="62384" y="201996"/>
                </a:lnTo>
                <a:lnTo>
                  <a:pt x="60782" y="203989"/>
                </a:lnTo>
                <a:lnTo>
                  <a:pt x="57138" y="205588"/>
                </a:lnTo>
                <a:lnTo>
                  <a:pt x="57138" y="210924"/>
                </a:lnTo>
                <a:lnTo>
                  <a:pt x="57862" y="212572"/>
                </a:lnTo>
                <a:lnTo>
                  <a:pt x="59108" y="214210"/>
                </a:lnTo>
                <a:lnTo>
                  <a:pt x="61203" y="217044"/>
                </a:lnTo>
                <a:lnTo>
                  <a:pt x="64836" y="217044"/>
                </a:lnTo>
                <a:lnTo>
                  <a:pt x="65253" y="215355"/>
                </a:lnTo>
                <a:lnTo>
                  <a:pt x="65699" y="213349"/>
                </a:lnTo>
                <a:lnTo>
                  <a:pt x="66027" y="211316"/>
                </a:lnTo>
                <a:lnTo>
                  <a:pt x="67730" y="210924"/>
                </a:lnTo>
                <a:lnTo>
                  <a:pt x="69368" y="210517"/>
                </a:lnTo>
                <a:lnTo>
                  <a:pt x="70970" y="210035"/>
                </a:lnTo>
                <a:lnTo>
                  <a:pt x="68874" y="209652"/>
                </a:lnTo>
                <a:lnTo>
                  <a:pt x="66829" y="208879"/>
                </a:lnTo>
                <a:lnTo>
                  <a:pt x="64439" y="208051"/>
                </a:lnTo>
                <a:lnTo>
                  <a:pt x="65253" y="203989"/>
                </a:lnTo>
                <a:lnTo>
                  <a:pt x="65699" y="201548"/>
                </a:lnTo>
                <a:close/>
              </a:path>
              <a:path w="442595" h="439420">
                <a:moveTo>
                  <a:pt x="57138" y="205588"/>
                </a:moveTo>
                <a:lnTo>
                  <a:pt x="56692" y="206020"/>
                </a:lnTo>
                <a:lnTo>
                  <a:pt x="55829" y="206020"/>
                </a:lnTo>
                <a:lnTo>
                  <a:pt x="55476" y="206452"/>
                </a:lnTo>
                <a:lnTo>
                  <a:pt x="55476" y="208547"/>
                </a:lnTo>
                <a:lnTo>
                  <a:pt x="57138" y="210924"/>
                </a:lnTo>
                <a:lnTo>
                  <a:pt x="57138" y="205588"/>
                </a:lnTo>
                <a:close/>
              </a:path>
              <a:path w="442595" h="439420">
                <a:moveTo>
                  <a:pt x="58662" y="197498"/>
                </a:moveTo>
                <a:lnTo>
                  <a:pt x="58331" y="197916"/>
                </a:lnTo>
                <a:lnTo>
                  <a:pt x="57556" y="198313"/>
                </a:lnTo>
                <a:lnTo>
                  <a:pt x="57138" y="198691"/>
                </a:lnTo>
                <a:lnTo>
                  <a:pt x="57138" y="199544"/>
                </a:lnTo>
                <a:lnTo>
                  <a:pt x="57556" y="199900"/>
                </a:lnTo>
                <a:lnTo>
                  <a:pt x="58662" y="199900"/>
                </a:lnTo>
                <a:lnTo>
                  <a:pt x="58662" y="197498"/>
                </a:lnTo>
                <a:close/>
              </a:path>
              <a:path w="442595" h="439420">
                <a:moveTo>
                  <a:pt x="57138" y="198691"/>
                </a:moveTo>
                <a:lnTo>
                  <a:pt x="56692" y="198691"/>
                </a:lnTo>
                <a:lnTo>
                  <a:pt x="55829" y="199111"/>
                </a:lnTo>
                <a:lnTo>
                  <a:pt x="55476" y="199111"/>
                </a:lnTo>
                <a:lnTo>
                  <a:pt x="55829" y="199544"/>
                </a:lnTo>
                <a:lnTo>
                  <a:pt x="57138" y="199544"/>
                </a:lnTo>
                <a:lnTo>
                  <a:pt x="57138" y="198691"/>
                </a:lnTo>
                <a:close/>
              </a:path>
              <a:path w="442595" h="439420">
                <a:moveTo>
                  <a:pt x="59867" y="127482"/>
                </a:moveTo>
                <a:lnTo>
                  <a:pt x="58662" y="127482"/>
                </a:lnTo>
                <a:lnTo>
                  <a:pt x="57862" y="127839"/>
                </a:lnTo>
                <a:lnTo>
                  <a:pt x="57138" y="128689"/>
                </a:lnTo>
                <a:lnTo>
                  <a:pt x="57138" y="134010"/>
                </a:lnTo>
                <a:lnTo>
                  <a:pt x="58331" y="134405"/>
                </a:lnTo>
                <a:lnTo>
                  <a:pt x="59867" y="134405"/>
                </a:lnTo>
                <a:lnTo>
                  <a:pt x="61963" y="134010"/>
                </a:lnTo>
                <a:lnTo>
                  <a:pt x="61963" y="133123"/>
                </a:lnTo>
                <a:lnTo>
                  <a:pt x="63640" y="131053"/>
                </a:lnTo>
                <a:lnTo>
                  <a:pt x="59867" y="127482"/>
                </a:lnTo>
                <a:close/>
              </a:path>
              <a:path w="442595" h="439420">
                <a:moveTo>
                  <a:pt x="57138" y="128689"/>
                </a:moveTo>
                <a:lnTo>
                  <a:pt x="54190" y="130290"/>
                </a:lnTo>
                <a:lnTo>
                  <a:pt x="53837" y="133123"/>
                </a:lnTo>
                <a:lnTo>
                  <a:pt x="57138" y="134010"/>
                </a:lnTo>
                <a:lnTo>
                  <a:pt x="57138" y="128689"/>
                </a:lnTo>
                <a:close/>
              </a:path>
              <a:path w="442595" h="439420">
                <a:moveTo>
                  <a:pt x="120294" y="417372"/>
                </a:moveTo>
                <a:lnTo>
                  <a:pt x="119876" y="417794"/>
                </a:lnTo>
                <a:lnTo>
                  <a:pt x="119001" y="418200"/>
                </a:lnTo>
                <a:lnTo>
                  <a:pt x="118277" y="418579"/>
                </a:lnTo>
                <a:lnTo>
                  <a:pt x="119484" y="419025"/>
                </a:lnTo>
                <a:lnTo>
                  <a:pt x="120675" y="419381"/>
                </a:lnTo>
                <a:lnTo>
                  <a:pt x="121489" y="419381"/>
                </a:lnTo>
                <a:lnTo>
                  <a:pt x="121057" y="419025"/>
                </a:lnTo>
                <a:lnTo>
                  <a:pt x="120294" y="417372"/>
                </a:lnTo>
                <a:close/>
              </a:path>
              <a:path w="442595" h="439420">
                <a:moveTo>
                  <a:pt x="89726" y="428421"/>
                </a:moveTo>
                <a:lnTo>
                  <a:pt x="85586" y="429605"/>
                </a:lnTo>
                <a:lnTo>
                  <a:pt x="81130" y="434861"/>
                </a:lnTo>
                <a:lnTo>
                  <a:pt x="81130" y="438544"/>
                </a:lnTo>
                <a:lnTo>
                  <a:pt x="92177" y="438951"/>
                </a:lnTo>
                <a:lnTo>
                  <a:pt x="94183" y="437720"/>
                </a:lnTo>
                <a:lnTo>
                  <a:pt x="94183" y="430872"/>
                </a:lnTo>
                <a:lnTo>
                  <a:pt x="90845" y="430872"/>
                </a:lnTo>
                <a:lnTo>
                  <a:pt x="90500" y="429973"/>
                </a:lnTo>
                <a:lnTo>
                  <a:pt x="90082" y="429199"/>
                </a:lnTo>
                <a:lnTo>
                  <a:pt x="89726" y="428421"/>
                </a:lnTo>
                <a:close/>
              </a:path>
              <a:path w="442595" h="439420">
                <a:moveTo>
                  <a:pt x="70970" y="428410"/>
                </a:moveTo>
                <a:lnTo>
                  <a:pt x="66829" y="428410"/>
                </a:lnTo>
                <a:lnTo>
                  <a:pt x="66829" y="431229"/>
                </a:lnTo>
                <a:lnTo>
                  <a:pt x="70970" y="431229"/>
                </a:lnTo>
                <a:lnTo>
                  <a:pt x="70970" y="428410"/>
                </a:lnTo>
                <a:close/>
              </a:path>
              <a:path w="442595" h="439420">
                <a:moveTo>
                  <a:pt x="142304" y="433641"/>
                </a:moveTo>
                <a:lnTo>
                  <a:pt x="139028" y="434455"/>
                </a:lnTo>
                <a:lnTo>
                  <a:pt x="135752" y="435305"/>
                </a:lnTo>
                <a:lnTo>
                  <a:pt x="132130" y="435676"/>
                </a:lnTo>
                <a:lnTo>
                  <a:pt x="136577" y="437273"/>
                </a:lnTo>
                <a:lnTo>
                  <a:pt x="141047" y="436920"/>
                </a:lnTo>
                <a:lnTo>
                  <a:pt x="141480" y="436143"/>
                </a:lnTo>
                <a:lnTo>
                  <a:pt x="142304" y="433641"/>
                </a:lnTo>
                <a:close/>
              </a:path>
              <a:path w="442595" h="439420">
                <a:moveTo>
                  <a:pt x="114148" y="433641"/>
                </a:moveTo>
                <a:lnTo>
                  <a:pt x="112104" y="434861"/>
                </a:lnTo>
                <a:lnTo>
                  <a:pt x="111431" y="437720"/>
                </a:lnTo>
                <a:lnTo>
                  <a:pt x="115343" y="437720"/>
                </a:lnTo>
                <a:lnTo>
                  <a:pt x="114973" y="436525"/>
                </a:lnTo>
                <a:lnTo>
                  <a:pt x="114566" y="435305"/>
                </a:lnTo>
                <a:lnTo>
                  <a:pt x="114148" y="433641"/>
                </a:lnTo>
                <a:close/>
              </a:path>
              <a:path w="442595" h="439420">
                <a:moveTo>
                  <a:pt x="143510" y="190552"/>
                </a:moveTo>
                <a:lnTo>
                  <a:pt x="140680" y="190552"/>
                </a:lnTo>
                <a:lnTo>
                  <a:pt x="140680" y="193384"/>
                </a:lnTo>
                <a:lnTo>
                  <a:pt x="142304" y="192952"/>
                </a:lnTo>
                <a:lnTo>
                  <a:pt x="144755" y="192214"/>
                </a:lnTo>
                <a:lnTo>
                  <a:pt x="144363" y="191796"/>
                </a:lnTo>
                <a:lnTo>
                  <a:pt x="143917" y="191390"/>
                </a:lnTo>
                <a:lnTo>
                  <a:pt x="143510" y="190552"/>
                </a:lnTo>
                <a:close/>
              </a:path>
              <a:path w="442595" h="439420">
                <a:moveTo>
                  <a:pt x="138203" y="206844"/>
                </a:moveTo>
                <a:lnTo>
                  <a:pt x="134214" y="206844"/>
                </a:lnTo>
                <a:lnTo>
                  <a:pt x="134214" y="210924"/>
                </a:lnTo>
                <a:lnTo>
                  <a:pt x="135752" y="210924"/>
                </a:lnTo>
                <a:lnTo>
                  <a:pt x="137466" y="210517"/>
                </a:lnTo>
                <a:lnTo>
                  <a:pt x="138647" y="210035"/>
                </a:lnTo>
                <a:lnTo>
                  <a:pt x="138647" y="208051"/>
                </a:lnTo>
                <a:lnTo>
                  <a:pt x="138203" y="206844"/>
                </a:lnTo>
                <a:close/>
              </a:path>
              <a:path w="442595" h="439420">
                <a:moveTo>
                  <a:pt x="107200" y="238582"/>
                </a:moveTo>
                <a:lnTo>
                  <a:pt x="105613" y="239447"/>
                </a:lnTo>
                <a:lnTo>
                  <a:pt x="101588" y="241023"/>
                </a:lnTo>
                <a:lnTo>
                  <a:pt x="101105" y="242647"/>
                </a:lnTo>
                <a:lnTo>
                  <a:pt x="100699" y="244299"/>
                </a:lnTo>
                <a:lnTo>
                  <a:pt x="100307" y="245504"/>
                </a:lnTo>
                <a:lnTo>
                  <a:pt x="103974" y="244299"/>
                </a:lnTo>
                <a:lnTo>
                  <a:pt x="106899" y="244299"/>
                </a:lnTo>
                <a:lnTo>
                  <a:pt x="107200" y="238582"/>
                </a:lnTo>
                <a:close/>
              </a:path>
              <a:path w="442595" h="439420">
                <a:moveTo>
                  <a:pt x="106899" y="244299"/>
                </a:moveTo>
                <a:lnTo>
                  <a:pt x="103974" y="244299"/>
                </a:lnTo>
                <a:lnTo>
                  <a:pt x="106859" y="245059"/>
                </a:lnTo>
                <a:lnTo>
                  <a:pt x="106899" y="244299"/>
                </a:lnTo>
                <a:close/>
              </a:path>
              <a:path w="442595" h="439420">
                <a:moveTo>
                  <a:pt x="116574" y="177509"/>
                </a:moveTo>
                <a:lnTo>
                  <a:pt x="114148" y="177509"/>
                </a:lnTo>
                <a:lnTo>
                  <a:pt x="114973" y="180799"/>
                </a:lnTo>
                <a:lnTo>
                  <a:pt x="115343" y="181954"/>
                </a:lnTo>
                <a:lnTo>
                  <a:pt x="116574" y="182436"/>
                </a:lnTo>
                <a:lnTo>
                  <a:pt x="117017" y="182868"/>
                </a:lnTo>
                <a:lnTo>
                  <a:pt x="117881" y="182868"/>
                </a:lnTo>
                <a:lnTo>
                  <a:pt x="117400" y="181180"/>
                </a:lnTo>
                <a:lnTo>
                  <a:pt x="117017" y="179542"/>
                </a:lnTo>
                <a:lnTo>
                  <a:pt x="116574" y="177509"/>
                </a:lnTo>
                <a:close/>
              </a:path>
              <a:path w="442595" h="439420">
                <a:moveTo>
                  <a:pt x="110059" y="178704"/>
                </a:moveTo>
                <a:lnTo>
                  <a:pt x="107200" y="178704"/>
                </a:lnTo>
                <a:lnTo>
                  <a:pt x="108064" y="181954"/>
                </a:lnTo>
                <a:lnTo>
                  <a:pt x="108460" y="184873"/>
                </a:lnTo>
                <a:lnTo>
                  <a:pt x="108852" y="187365"/>
                </a:lnTo>
                <a:lnTo>
                  <a:pt x="110059" y="187365"/>
                </a:lnTo>
                <a:lnTo>
                  <a:pt x="110059" y="178704"/>
                </a:lnTo>
                <a:close/>
              </a:path>
              <a:path w="442595" h="439420">
                <a:moveTo>
                  <a:pt x="97790" y="181598"/>
                </a:moveTo>
                <a:lnTo>
                  <a:pt x="97422" y="181954"/>
                </a:lnTo>
                <a:lnTo>
                  <a:pt x="96674" y="182436"/>
                </a:lnTo>
                <a:lnTo>
                  <a:pt x="95849" y="182436"/>
                </a:lnTo>
                <a:lnTo>
                  <a:pt x="94946" y="186068"/>
                </a:lnTo>
                <a:lnTo>
                  <a:pt x="94183" y="190134"/>
                </a:lnTo>
                <a:lnTo>
                  <a:pt x="92952" y="193852"/>
                </a:lnTo>
                <a:lnTo>
                  <a:pt x="95849" y="197117"/>
                </a:lnTo>
                <a:lnTo>
                  <a:pt x="97030" y="196674"/>
                </a:lnTo>
                <a:lnTo>
                  <a:pt x="98668" y="190972"/>
                </a:lnTo>
                <a:lnTo>
                  <a:pt x="97790" y="181598"/>
                </a:lnTo>
                <a:close/>
              </a:path>
              <a:path w="442595" h="439420">
                <a:moveTo>
                  <a:pt x="85586" y="149021"/>
                </a:moveTo>
                <a:lnTo>
                  <a:pt x="84430" y="149404"/>
                </a:lnTo>
                <a:lnTo>
                  <a:pt x="83224" y="149849"/>
                </a:lnTo>
                <a:lnTo>
                  <a:pt x="82019" y="150216"/>
                </a:lnTo>
                <a:lnTo>
                  <a:pt x="83555" y="151880"/>
                </a:lnTo>
                <a:lnTo>
                  <a:pt x="84430" y="152337"/>
                </a:lnTo>
                <a:lnTo>
                  <a:pt x="85244" y="150216"/>
                </a:lnTo>
                <a:lnTo>
                  <a:pt x="85586" y="149021"/>
                </a:lnTo>
                <a:close/>
              </a:path>
              <a:path w="442595" h="439420">
                <a:moveTo>
                  <a:pt x="104382" y="116852"/>
                </a:moveTo>
                <a:lnTo>
                  <a:pt x="103125" y="117248"/>
                </a:lnTo>
                <a:lnTo>
                  <a:pt x="101588" y="117690"/>
                </a:lnTo>
                <a:lnTo>
                  <a:pt x="99885" y="117690"/>
                </a:lnTo>
                <a:lnTo>
                  <a:pt x="99885" y="121323"/>
                </a:lnTo>
                <a:lnTo>
                  <a:pt x="105271" y="121323"/>
                </a:lnTo>
                <a:lnTo>
                  <a:pt x="105271" y="120106"/>
                </a:lnTo>
                <a:lnTo>
                  <a:pt x="104777" y="118479"/>
                </a:lnTo>
                <a:lnTo>
                  <a:pt x="104382" y="116852"/>
                </a:lnTo>
                <a:close/>
              </a:path>
              <a:path w="442595" h="439420">
                <a:moveTo>
                  <a:pt x="78703" y="118098"/>
                </a:moveTo>
                <a:lnTo>
                  <a:pt x="74562" y="118098"/>
                </a:lnTo>
                <a:lnTo>
                  <a:pt x="74562" y="122187"/>
                </a:lnTo>
                <a:lnTo>
                  <a:pt x="75819" y="122187"/>
                </a:lnTo>
                <a:lnTo>
                  <a:pt x="77076" y="121744"/>
                </a:lnTo>
                <a:lnTo>
                  <a:pt x="77864" y="121323"/>
                </a:lnTo>
                <a:lnTo>
                  <a:pt x="78296" y="120473"/>
                </a:lnTo>
                <a:lnTo>
                  <a:pt x="78703" y="119228"/>
                </a:lnTo>
                <a:lnTo>
                  <a:pt x="78703" y="118098"/>
                </a:lnTo>
                <a:close/>
              </a:path>
              <a:path w="442595" h="439420">
                <a:moveTo>
                  <a:pt x="85586" y="119228"/>
                </a:moveTo>
                <a:lnTo>
                  <a:pt x="85586" y="122543"/>
                </a:lnTo>
                <a:lnTo>
                  <a:pt x="85244" y="124221"/>
                </a:lnTo>
                <a:lnTo>
                  <a:pt x="86475" y="124588"/>
                </a:lnTo>
                <a:lnTo>
                  <a:pt x="87375" y="124970"/>
                </a:lnTo>
                <a:lnTo>
                  <a:pt x="88153" y="124970"/>
                </a:lnTo>
                <a:lnTo>
                  <a:pt x="88153" y="124221"/>
                </a:lnTo>
                <a:lnTo>
                  <a:pt x="89258" y="120881"/>
                </a:lnTo>
                <a:lnTo>
                  <a:pt x="85586" y="119228"/>
                </a:lnTo>
                <a:close/>
              </a:path>
              <a:path w="442595" h="439420">
                <a:moveTo>
                  <a:pt x="138203" y="28054"/>
                </a:moveTo>
                <a:lnTo>
                  <a:pt x="136983" y="28501"/>
                </a:lnTo>
                <a:lnTo>
                  <a:pt x="135752" y="28854"/>
                </a:lnTo>
                <a:lnTo>
                  <a:pt x="134495" y="29311"/>
                </a:lnTo>
                <a:lnTo>
                  <a:pt x="135305" y="30139"/>
                </a:lnTo>
                <a:lnTo>
                  <a:pt x="136245" y="30952"/>
                </a:lnTo>
                <a:lnTo>
                  <a:pt x="136983" y="31370"/>
                </a:lnTo>
                <a:lnTo>
                  <a:pt x="137466" y="30495"/>
                </a:lnTo>
                <a:lnTo>
                  <a:pt x="138203" y="28054"/>
                </a:lnTo>
                <a:close/>
              </a:path>
              <a:path w="442595" h="439420">
                <a:moveTo>
                  <a:pt x="146444" y="34545"/>
                </a:moveTo>
                <a:lnTo>
                  <a:pt x="142304" y="34545"/>
                </a:lnTo>
                <a:lnTo>
                  <a:pt x="142304" y="37414"/>
                </a:lnTo>
                <a:lnTo>
                  <a:pt x="145122" y="36640"/>
                </a:lnTo>
                <a:lnTo>
                  <a:pt x="146444" y="34545"/>
                </a:lnTo>
                <a:close/>
              </a:path>
              <a:path w="442595" h="439420">
                <a:moveTo>
                  <a:pt x="134214" y="50878"/>
                </a:moveTo>
                <a:lnTo>
                  <a:pt x="130035" y="50878"/>
                </a:lnTo>
                <a:lnTo>
                  <a:pt x="131331" y="54140"/>
                </a:lnTo>
                <a:lnTo>
                  <a:pt x="134214" y="54979"/>
                </a:lnTo>
                <a:lnTo>
                  <a:pt x="134214" y="50878"/>
                </a:lnTo>
                <a:close/>
              </a:path>
              <a:path w="442595" h="439420">
                <a:moveTo>
                  <a:pt x="132562" y="56581"/>
                </a:moveTo>
                <a:lnTo>
                  <a:pt x="130035" y="56581"/>
                </a:lnTo>
                <a:lnTo>
                  <a:pt x="130035" y="60250"/>
                </a:lnTo>
                <a:lnTo>
                  <a:pt x="134214" y="60250"/>
                </a:lnTo>
                <a:lnTo>
                  <a:pt x="133732" y="59043"/>
                </a:lnTo>
                <a:lnTo>
                  <a:pt x="133311" y="57762"/>
                </a:lnTo>
                <a:lnTo>
                  <a:pt x="132562" y="56581"/>
                </a:lnTo>
                <a:close/>
              </a:path>
              <a:path w="442595" h="439420">
                <a:moveTo>
                  <a:pt x="138203" y="80657"/>
                </a:moveTo>
                <a:lnTo>
                  <a:pt x="137466" y="81053"/>
                </a:lnTo>
                <a:lnTo>
                  <a:pt x="136245" y="81395"/>
                </a:lnTo>
                <a:lnTo>
                  <a:pt x="134964" y="81395"/>
                </a:lnTo>
                <a:lnTo>
                  <a:pt x="134964" y="83073"/>
                </a:lnTo>
                <a:lnTo>
                  <a:pt x="134495" y="84686"/>
                </a:lnTo>
                <a:lnTo>
                  <a:pt x="134214" y="85877"/>
                </a:lnTo>
                <a:lnTo>
                  <a:pt x="136245" y="85877"/>
                </a:lnTo>
                <a:lnTo>
                  <a:pt x="140223" y="85090"/>
                </a:lnTo>
                <a:lnTo>
                  <a:pt x="140680" y="84175"/>
                </a:lnTo>
                <a:lnTo>
                  <a:pt x="140680" y="81838"/>
                </a:lnTo>
                <a:lnTo>
                  <a:pt x="139802" y="81395"/>
                </a:lnTo>
                <a:lnTo>
                  <a:pt x="139028" y="81053"/>
                </a:lnTo>
                <a:lnTo>
                  <a:pt x="138203" y="80657"/>
                </a:lnTo>
                <a:close/>
              </a:path>
              <a:path w="442595" h="439420">
                <a:moveTo>
                  <a:pt x="51804" y="165369"/>
                </a:moveTo>
                <a:lnTo>
                  <a:pt x="49366" y="166143"/>
                </a:lnTo>
                <a:lnTo>
                  <a:pt x="48488" y="168149"/>
                </a:lnTo>
                <a:lnTo>
                  <a:pt x="49734" y="168530"/>
                </a:lnTo>
                <a:lnTo>
                  <a:pt x="50954" y="168936"/>
                </a:lnTo>
                <a:lnTo>
                  <a:pt x="51804" y="169369"/>
                </a:lnTo>
                <a:lnTo>
                  <a:pt x="51804" y="165369"/>
                </a:lnTo>
                <a:close/>
              </a:path>
              <a:path w="442595" h="439420">
                <a:moveTo>
                  <a:pt x="54673" y="186486"/>
                </a:moveTo>
                <a:lnTo>
                  <a:pt x="53837" y="186908"/>
                </a:lnTo>
                <a:lnTo>
                  <a:pt x="53009" y="187365"/>
                </a:lnTo>
                <a:lnTo>
                  <a:pt x="51804" y="187707"/>
                </a:lnTo>
                <a:lnTo>
                  <a:pt x="51335" y="189359"/>
                </a:lnTo>
                <a:lnTo>
                  <a:pt x="50954" y="190552"/>
                </a:lnTo>
                <a:lnTo>
                  <a:pt x="50598" y="191796"/>
                </a:lnTo>
                <a:lnTo>
                  <a:pt x="54673" y="191796"/>
                </a:lnTo>
                <a:lnTo>
                  <a:pt x="54673" y="186486"/>
                </a:lnTo>
                <a:close/>
              </a:path>
              <a:path w="442595" h="439420">
                <a:moveTo>
                  <a:pt x="19659" y="421438"/>
                </a:moveTo>
                <a:lnTo>
                  <a:pt x="7354" y="421438"/>
                </a:lnTo>
                <a:lnTo>
                  <a:pt x="7354" y="424270"/>
                </a:lnTo>
                <a:lnTo>
                  <a:pt x="19659" y="424270"/>
                </a:lnTo>
                <a:lnTo>
                  <a:pt x="19659" y="421438"/>
                </a:lnTo>
                <a:close/>
              </a:path>
              <a:path w="442595" h="439420">
                <a:moveTo>
                  <a:pt x="14263" y="416130"/>
                </a:moveTo>
                <a:lnTo>
                  <a:pt x="8981" y="416130"/>
                </a:lnTo>
                <a:lnTo>
                  <a:pt x="10619" y="419381"/>
                </a:lnTo>
                <a:lnTo>
                  <a:pt x="11062" y="421055"/>
                </a:lnTo>
                <a:lnTo>
                  <a:pt x="9806" y="421438"/>
                </a:lnTo>
                <a:lnTo>
                  <a:pt x="13423" y="421438"/>
                </a:lnTo>
                <a:lnTo>
                  <a:pt x="14263" y="418200"/>
                </a:lnTo>
                <a:lnTo>
                  <a:pt x="14263" y="416130"/>
                </a:lnTo>
                <a:close/>
              </a:path>
              <a:path w="442595" h="439420">
                <a:moveTo>
                  <a:pt x="4942" y="416130"/>
                </a:moveTo>
                <a:lnTo>
                  <a:pt x="3251" y="416930"/>
                </a:lnTo>
                <a:lnTo>
                  <a:pt x="1717" y="417372"/>
                </a:lnTo>
                <a:lnTo>
                  <a:pt x="0" y="417794"/>
                </a:lnTo>
                <a:lnTo>
                  <a:pt x="3251" y="418579"/>
                </a:lnTo>
                <a:lnTo>
                  <a:pt x="4942" y="419025"/>
                </a:lnTo>
                <a:lnTo>
                  <a:pt x="4942" y="416130"/>
                </a:lnTo>
                <a:close/>
              </a:path>
            </a:pathLst>
          </a:custGeom>
          <a:solidFill>
            <a:srgbClr val="213B82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8" name="object 8"/>
          <p:cNvSpPr/>
          <p:nvPr/>
        </p:nvSpPr>
        <p:spPr>
          <a:xfrm>
            <a:off x="10290388" y="6346165"/>
            <a:ext cx="4899" cy="3266"/>
          </a:xfrm>
          <a:custGeom>
            <a:avLst/>
            <a:gdLst/>
            <a:ahLst/>
            <a:cxnLst/>
            <a:rect l="l" t="t" r="r" b="b"/>
            <a:pathLst>
              <a:path w="3809" h="2539">
                <a:moveTo>
                  <a:pt x="3225" y="0"/>
                </a:moveTo>
                <a:lnTo>
                  <a:pt x="2451" y="380"/>
                </a:lnTo>
                <a:lnTo>
                  <a:pt x="0" y="1169"/>
                </a:lnTo>
                <a:lnTo>
                  <a:pt x="1587" y="2033"/>
                </a:lnTo>
                <a:lnTo>
                  <a:pt x="2019" y="2033"/>
                </a:lnTo>
                <a:lnTo>
                  <a:pt x="2451" y="1601"/>
                </a:lnTo>
                <a:lnTo>
                  <a:pt x="2933" y="773"/>
                </a:lnTo>
                <a:lnTo>
                  <a:pt x="32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9" name="object 9"/>
          <p:cNvSpPr/>
          <p:nvPr/>
        </p:nvSpPr>
        <p:spPr>
          <a:xfrm>
            <a:off x="10284575" y="6356065"/>
            <a:ext cx="6531" cy="3266"/>
          </a:xfrm>
          <a:custGeom>
            <a:avLst/>
            <a:gdLst/>
            <a:ahLst/>
            <a:cxnLst/>
            <a:rect l="l" t="t" r="r" b="b"/>
            <a:pathLst>
              <a:path w="5079" h="2539">
                <a:moveTo>
                  <a:pt x="4075" y="0"/>
                </a:moveTo>
                <a:lnTo>
                  <a:pt x="2882" y="814"/>
                </a:lnTo>
                <a:lnTo>
                  <a:pt x="1623" y="1612"/>
                </a:lnTo>
                <a:lnTo>
                  <a:pt x="0" y="2058"/>
                </a:lnTo>
                <a:lnTo>
                  <a:pt x="3693" y="2058"/>
                </a:lnTo>
                <a:lnTo>
                  <a:pt x="4939" y="1612"/>
                </a:lnTo>
                <a:lnTo>
                  <a:pt x="4521" y="1195"/>
                </a:lnTo>
                <a:lnTo>
                  <a:pt x="4521" y="814"/>
                </a:lnTo>
                <a:lnTo>
                  <a:pt x="40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0" name="object 10"/>
          <p:cNvSpPr/>
          <p:nvPr/>
        </p:nvSpPr>
        <p:spPr>
          <a:xfrm>
            <a:off x="10188671" y="6364401"/>
            <a:ext cx="4082" cy="3266"/>
          </a:xfrm>
          <a:custGeom>
            <a:avLst/>
            <a:gdLst/>
            <a:ahLst/>
            <a:cxnLst/>
            <a:rect l="l" t="t" r="r" b="b"/>
            <a:pathLst>
              <a:path w="3175" h="2539">
                <a:moveTo>
                  <a:pt x="406" y="0"/>
                </a:moveTo>
                <a:lnTo>
                  <a:pt x="406" y="1638"/>
                </a:lnTo>
                <a:lnTo>
                  <a:pt x="0" y="2056"/>
                </a:lnTo>
                <a:lnTo>
                  <a:pt x="1169" y="2487"/>
                </a:lnTo>
                <a:lnTo>
                  <a:pt x="2847" y="2487"/>
                </a:lnTo>
                <a:lnTo>
                  <a:pt x="2084" y="1638"/>
                </a:lnTo>
                <a:lnTo>
                  <a:pt x="1169" y="875"/>
                </a:lnTo>
                <a:lnTo>
                  <a:pt x="4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1" name="object 11"/>
          <p:cNvSpPr/>
          <p:nvPr/>
        </p:nvSpPr>
        <p:spPr>
          <a:xfrm>
            <a:off x="10385322" y="6397890"/>
            <a:ext cx="20411" cy="25309"/>
          </a:xfrm>
          <a:custGeom>
            <a:avLst/>
            <a:gdLst/>
            <a:ahLst/>
            <a:cxnLst/>
            <a:rect l="l" t="t" r="r" b="b"/>
            <a:pathLst>
              <a:path w="15875" h="19685">
                <a:moveTo>
                  <a:pt x="14960" y="0"/>
                </a:moveTo>
                <a:lnTo>
                  <a:pt x="11746" y="2390"/>
                </a:lnTo>
                <a:lnTo>
                  <a:pt x="8891" y="4968"/>
                </a:lnTo>
                <a:lnTo>
                  <a:pt x="5259" y="6987"/>
                </a:lnTo>
                <a:lnTo>
                  <a:pt x="6134" y="8143"/>
                </a:lnTo>
                <a:lnTo>
                  <a:pt x="6858" y="8585"/>
                </a:lnTo>
                <a:lnTo>
                  <a:pt x="7303" y="9399"/>
                </a:lnTo>
                <a:lnTo>
                  <a:pt x="3657" y="12258"/>
                </a:lnTo>
                <a:lnTo>
                  <a:pt x="0" y="17538"/>
                </a:lnTo>
                <a:lnTo>
                  <a:pt x="6489" y="19573"/>
                </a:lnTo>
                <a:lnTo>
                  <a:pt x="9982" y="15507"/>
                </a:lnTo>
                <a:lnTo>
                  <a:pt x="15861" y="13920"/>
                </a:lnTo>
                <a:lnTo>
                  <a:pt x="15745" y="8143"/>
                </a:lnTo>
                <a:lnTo>
                  <a:pt x="15454" y="4968"/>
                </a:lnTo>
                <a:lnTo>
                  <a:pt x="149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2" name="object 12"/>
          <p:cNvSpPr/>
          <p:nvPr/>
        </p:nvSpPr>
        <p:spPr>
          <a:xfrm>
            <a:off x="10232638" y="6408350"/>
            <a:ext cx="3266" cy="4082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2541" y="0"/>
                </a:moveTo>
                <a:lnTo>
                  <a:pt x="0" y="0"/>
                </a:lnTo>
                <a:lnTo>
                  <a:pt x="878" y="839"/>
                </a:lnTo>
                <a:lnTo>
                  <a:pt x="1231" y="2070"/>
                </a:lnTo>
                <a:lnTo>
                  <a:pt x="1677" y="2908"/>
                </a:lnTo>
                <a:lnTo>
                  <a:pt x="1677" y="2070"/>
                </a:lnTo>
                <a:lnTo>
                  <a:pt x="2059" y="839"/>
                </a:lnTo>
                <a:lnTo>
                  <a:pt x="25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3" name="object 13"/>
          <p:cNvSpPr/>
          <p:nvPr/>
        </p:nvSpPr>
        <p:spPr>
          <a:xfrm>
            <a:off x="10174601" y="6413123"/>
            <a:ext cx="8981" cy="10614"/>
          </a:xfrm>
          <a:custGeom>
            <a:avLst/>
            <a:gdLst/>
            <a:ahLst/>
            <a:cxnLst/>
            <a:rect l="l" t="t" r="r" b="b"/>
            <a:pathLst>
              <a:path w="6984" h="8254">
                <a:moveTo>
                  <a:pt x="5626" y="0"/>
                </a:moveTo>
                <a:lnTo>
                  <a:pt x="773" y="0"/>
                </a:lnTo>
                <a:lnTo>
                  <a:pt x="0" y="4470"/>
                </a:lnTo>
                <a:lnTo>
                  <a:pt x="1191" y="5687"/>
                </a:lnTo>
                <a:lnTo>
                  <a:pt x="1993" y="7721"/>
                </a:lnTo>
                <a:lnTo>
                  <a:pt x="4064" y="6108"/>
                </a:lnTo>
                <a:lnTo>
                  <a:pt x="5245" y="4089"/>
                </a:lnTo>
                <a:lnTo>
                  <a:pt x="6882" y="2080"/>
                </a:lnTo>
                <a:lnTo>
                  <a:pt x="6385" y="1673"/>
                </a:lnTo>
                <a:lnTo>
                  <a:pt x="6032" y="812"/>
                </a:lnTo>
                <a:lnTo>
                  <a:pt x="56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4" name="object 14"/>
          <p:cNvSpPr/>
          <p:nvPr/>
        </p:nvSpPr>
        <p:spPr>
          <a:xfrm>
            <a:off x="10213300" y="6421560"/>
            <a:ext cx="7348" cy="7348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075" y="0"/>
                </a:moveTo>
                <a:lnTo>
                  <a:pt x="2095" y="1155"/>
                </a:lnTo>
                <a:lnTo>
                  <a:pt x="0" y="5623"/>
                </a:lnTo>
                <a:lnTo>
                  <a:pt x="5676" y="5623"/>
                </a:lnTo>
                <a:lnTo>
                  <a:pt x="5321" y="4063"/>
                </a:lnTo>
                <a:lnTo>
                  <a:pt x="4978" y="1954"/>
                </a:lnTo>
                <a:lnTo>
                  <a:pt x="40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5" name="object 15"/>
          <p:cNvSpPr/>
          <p:nvPr/>
        </p:nvSpPr>
        <p:spPr>
          <a:xfrm>
            <a:off x="10150348" y="6425175"/>
            <a:ext cx="25309" cy="38372"/>
          </a:xfrm>
          <a:custGeom>
            <a:avLst/>
            <a:gdLst/>
            <a:ahLst/>
            <a:cxnLst/>
            <a:rect l="l" t="t" r="r" b="b"/>
            <a:pathLst>
              <a:path w="19684" h="29845">
                <a:moveTo>
                  <a:pt x="4495" y="0"/>
                </a:moveTo>
                <a:lnTo>
                  <a:pt x="2858" y="814"/>
                </a:lnTo>
                <a:lnTo>
                  <a:pt x="2858" y="3671"/>
                </a:lnTo>
                <a:lnTo>
                  <a:pt x="0" y="7797"/>
                </a:lnTo>
                <a:lnTo>
                  <a:pt x="0" y="19569"/>
                </a:lnTo>
                <a:lnTo>
                  <a:pt x="904" y="29706"/>
                </a:lnTo>
                <a:lnTo>
                  <a:pt x="10264" y="29706"/>
                </a:lnTo>
                <a:lnTo>
                  <a:pt x="10631" y="27280"/>
                </a:lnTo>
                <a:lnTo>
                  <a:pt x="11926" y="23684"/>
                </a:lnTo>
                <a:lnTo>
                  <a:pt x="15494" y="21156"/>
                </a:lnTo>
                <a:lnTo>
                  <a:pt x="17890" y="21156"/>
                </a:lnTo>
                <a:lnTo>
                  <a:pt x="16985" y="19461"/>
                </a:lnTo>
                <a:lnTo>
                  <a:pt x="13156" y="13739"/>
                </a:lnTo>
                <a:lnTo>
                  <a:pt x="8781" y="7253"/>
                </a:lnTo>
                <a:lnTo>
                  <a:pt x="4495" y="0"/>
                </a:lnTo>
                <a:close/>
              </a:path>
              <a:path w="19684" h="29845">
                <a:moveTo>
                  <a:pt x="17890" y="21156"/>
                </a:moveTo>
                <a:lnTo>
                  <a:pt x="15494" y="21156"/>
                </a:lnTo>
                <a:lnTo>
                  <a:pt x="16779" y="23684"/>
                </a:lnTo>
                <a:lnTo>
                  <a:pt x="19634" y="24422"/>
                </a:lnTo>
                <a:lnTo>
                  <a:pt x="17890" y="211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6" name="object 16"/>
          <p:cNvSpPr/>
          <p:nvPr/>
        </p:nvSpPr>
        <p:spPr>
          <a:xfrm>
            <a:off x="10228024" y="6431973"/>
            <a:ext cx="7348" cy="14696"/>
          </a:xfrm>
          <a:custGeom>
            <a:avLst/>
            <a:gdLst/>
            <a:ahLst/>
            <a:cxnLst/>
            <a:rect l="l" t="t" r="r" b="b"/>
            <a:pathLst>
              <a:path w="5715" h="11429">
                <a:moveTo>
                  <a:pt x="734" y="0"/>
                </a:moveTo>
                <a:lnTo>
                  <a:pt x="0" y="2894"/>
                </a:lnTo>
                <a:lnTo>
                  <a:pt x="3225" y="11033"/>
                </a:lnTo>
                <a:lnTo>
                  <a:pt x="5270" y="6537"/>
                </a:lnTo>
                <a:lnTo>
                  <a:pt x="5270" y="2894"/>
                </a:lnTo>
                <a:lnTo>
                  <a:pt x="4126" y="2019"/>
                </a:lnTo>
                <a:lnTo>
                  <a:pt x="2397" y="1256"/>
                </a:lnTo>
                <a:lnTo>
                  <a:pt x="7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7" name="object 17"/>
          <p:cNvSpPr/>
          <p:nvPr/>
        </p:nvSpPr>
        <p:spPr>
          <a:xfrm>
            <a:off x="10177164" y="6431974"/>
            <a:ext cx="4899" cy="4082"/>
          </a:xfrm>
          <a:custGeom>
            <a:avLst/>
            <a:gdLst/>
            <a:ahLst/>
            <a:cxnLst/>
            <a:rect l="l" t="t" r="r" b="b"/>
            <a:pathLst>
              <a:path w="3809" h="3175">
                <a:moveTo>
                  <a:pt x="3632" y="0"/>
                </a:moveTo>
                <a:lnTo>
                  <a:pt x="2372" y="810"/>
                </a:lnTo>
                <a:lnTo>
                  <a:pt x="1587" y="1648"/>
                </a:lnTo>
                <a:lnTo>
                  <a:pt x="0" y="2513"/>
                </a:lnTo>
                <a:lnTo>
                  <a:pt x="1587" y="2894"/>
                </a:lnTo>
                <a:lnTo>
                  <a:pt x="3632" y="2894"/>
                </a:lnTo>
                <a:lnTo>
                  <a:pt x="36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8" name="object 18"/>
          <p:cNvSpPr/>
          <p:nvPr/>
        </p:nvSpPr>
        <p:spPr>
          <a:xfrm>
            <a:off x="10328669" y="6463355"/>
            <a:ext cx="5715" cy="9797"/>
          </a:xfrm>
          <a:custGeom>
            <a:avLst/>
            <a:gdLst/>
            <a:ahLst/>
            <a:cxnLst/>
            <a:rect l="l" t="t" r="r" b="b"/>
            <a:pathLst>
              <a:path w="4445" h="7620">
                <a:moveTo>
                  <a:pt x="3188" y="0"/>
                </a:moveTo>
                <a:lnTo>
                  <a:pt x="2374" y="482"/>
                </a:lnTo>
                <a:lnTo>
                  <a:pt x="1576" y="482"/>
                </a:lnTo>
                <a:lnTo>
                  <a:pt x="394" y="814"/>
                </a:lnTo>
                <a:lnTo>
                  <a:pt x="0" y="4038"/>
                </a:lnTo>
                <a:lnTo>
                  <a:pt x="1576" y="7340"/>
                </a:lnTo>
                <a:lnTo>
                  <a:pt x="4024" y="7340"/>
                </a:lnTo>
                <a:lnTo>
                  <a:pt x="3899" y="4038"/>
                </a:lnTo>
                <a:lnTo>
                  <a:pt x="3671" y="2476"/>
                </a:lnTo>
                <a:lnTo>
                  <a:pt x="31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9" name="object 19"/>
          <p:cNvSpPr/>
          <p:nvPr/>
        </p:nvSpPr>
        <p:spPr>
          <a:xfrm>
            <a:off x="10211787" y="6463356"/>
            <a:ext cx="7348" cy="7348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3999" y="0"/>
                </a:moveTo>
                <a:lnTo>
                  <a:pt x="0" y="0"/>
                </a:lnTo>
                <a:lnTo>
                  <a:pt x="406" y="814"/>
                </a:lnTo>
                <a:lnTo>
                  <a:pt x="643" y="1666"/>
                </a:lnTo>
                <a:lnTo>
                  <a:pt x="763" y="2872"/>
                </a:lnTo>
                <a:lnTo>
                  <a:pt x="2462" y="3696"/>
                </a:lnTo>
                <a:lnTo>
                  <a:pt x="3999" y="4536"/>
                </a:lnTo>
                <a:lnTo>
                  <a:pt x="5256" y="5309"/>
                </a:lnTo>
                <a:lnTo>
                  <a:pt x="4864" y="3696"/>
                </a:lnTo>
                <a:lnTo>
                  <a:pt x="4456" y="1666"/>
                </a:lnTo>
                <a:lnTo>
                  <a:pt x="39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0" name="object 20"/>
          <p:cNvSpPr/>
          <p:nvPr/>
        </p:nvSpPr>
        <p:spPr>
          <a:xfrm>
            <a:off x="10228973" y="6465003"/>
            <a:ext cx="5715" cy="3266"/>
          </a:xfrm>
          <a:custGeom>
            <a:avLst/>
            <a:gdLst/>
            <a:ahLst/>
            <a:cxnLst/>
            <a:rect l="l" t="t" r="r" b="b"/>
            <a:pathLst>
              <a:path w="4445" h="2539">
                <a:moveTo>
                  <a:pt x="4089" y="0"/>
                </a:moveTo>
                <a:lnTo>
                  <a:pt x="0" y="0"/>
                </a:lnTo>
                <a:lnTo>
                  <a:pt x="0" y="2411"/>
                </a:lnTo>
                <a:lnTo>
                  <a:pt x="3390" y="1587"/>
                </a:lnTo>
                <a:lnTo>
                  <a:pt x="40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1" name="object 21"/>
          <p:cNvSpPr/>
          <p:nvPr/>
        </p:nvSpPr>
        <p:spPr>
          <a:xfrm>
            <a:off x="10227611" y="6471719"/>
            <a:ext cx="9797" cy="5715"/>
          </a:xfrm>
          <a:custGeom>
            <a:avLst/>
            <a:gdLst/>
            <a:ahLst/>
            <a:cxnLst/>
            <a:rect l="l" t="t" r="r" b="b"/>
            <a:pathLst>
              <a:path w="7620" h="4445">
                <a:moveTo>
                  <a:pt x="6450" y="0"/>
                </a:moveTo>
                <a:lnTo>
                  <a:pt x="4787" y="457"/>
                </a:lnTo>
                <a:lnTo>
                  <a:pt x="2335" y="835"/>
                </a:lnTo>
                <a:lnTo>
                  <a:pt x="0" y="835"/>
                </a:lnTo>
                <a:lnTo>
                  <a:pt x="2717" y="2095"/>
                </a:lnTo>
                <a:lnTo>
                  <a:pt x="5586" y="3312"/>
                </a:lnTo>
                <a:lnTo>
                  <a:pt x="7566" y="4089"/>
                </a:lnTo>
                <a:lnTo>
                  <a:pt x="6842" y="1638"/>
                </a:lnTo>
                <a:lnTo>
                  <a:pt x="64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2" name="object 22"/>
          <p:cNvSpPr/>
          <p:nvPr/>
        </p:nvSpPr>
        <p:spPr>
          <a:xfrm>
            <a:off x="10145700" y="6471719"/>
            <a:ext cx="31841" cy="44087"/>
          </a:xfrm>
          <a:custGeom>
            <a:avLst/>
            <a:gdLst/>
            <a:ahLst/>
            <a:cxnLst/>
            <a:rect l="l" t="t" r="r" b="b"/>
            <a:pathLst>
              <a:path w="24765" h="34289">
                <a:moveTo>
                  <a:pt x="9828" y="0"/>
                </a:moveTo>
                <a:lnTo>
                  <a:pt x="8114" y="5688"/>
                </a:lnTo>
                <a:lnTo>
                  <a:pt x="12138" y="9028"/>
                </a:lnTo>
                <a:lnTo>
                  <a:pt x="13068" y="11049"/>
                </a:lnTo>
                <a:lnTo>
                  <a:pt x="10144" y="13460"/>
                </a:lnTo>
                <a:lnTo>
                  <a:pt x="6958" y="15530"/>
                </a:lnTo>
                <a:lnTo>
                  <a:pt x="3618" y="17575"/>
                </a:lnTo>
                <a:lnTo>
                  <a:pt x="4075" y="19151"/>
                </a:lnTo>
                <a:lnTo>
                  <a:pt x="4075" y="21590"/>
                </a:lnTo>
                <a:lnTo>
                  <a:pt x="5651" y="22057"/>
                </a:lnTo>
                <a:lnTo>
                  <a:pt x="7315" y="22453"/>
                </a:lnTo>
                <a:lnTo>
                  <a:pt x="8571" y="22820"/>
                </a:lnTo>
                <a:lnTo>
                  <a:pt x="8571" y="26543"/>
                </a:lnTo>
                <a:lnTo>
                  <a:pt x="1181" y="30999"/>
                </a:lnTo>
                <a:lnTo>
                  <a:pt x="0" y="33844"/>
                </a:lnTo>
                <a:lnTo>
                  <a:pt x="8927" y="31951"/>
                </a:lnTo>
                <a:lnTo>
                  <a:pt x="14269" y="29372"/>
                </a:lnTo>
                <a:lnTo>
                  <a:pt x="16860" y="24352"/>
                </a:lnTo>
                <a:lnTo>
                  <a:pt x="17538" y="15138"/>
                </a:lnTo>
                <a:lnTo>
                  <a:pt x="20789" y="13460"/>
                </a:lnTo>
                <a:lnTo>
                  <a:pt x="24472" y="13460"/>
                </a:lnTo>
                <a:lnTo>
                  <a:pt x="24472" y="8139"/>
                </a:lnTo>
                <a:lnTo>
                  <a:pt x="20789" y="7783"/>
                </a:lnTo>
                <a:lnTo>
                  <a:pt x="17118" y="6145"/>
                </a:lnTo>
                <a:lnTo>
                  <a:pt x="98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3" name="object 23"/>
          <p:cNvSpPr/>
          <p:nvPr/>
        </p:nvSpPr>
        <p:spPr>
          <a:xfrm>
            <a:off x="10244217" y="6473387"/>
            <a:ext cx="10614" cy="5715"/>
          </a:xfrm>
          <a:custGeom>
            <a:avLst/>
            <a:gdLst/>
            <a:ahLst/>
            <a:cxnLst/>
            <a:rect l="l" t="t" r="r" b="b"/>
            <a:pathLst>
              <a:path w="8254" h="4445">
                <a:moveTo>
                  <a:pt x="2898" y="0"/>
                </a:moveTo>
                <a:lnTo>
                  <a:pt x="0" y="0"/>
                </a:lnTo>
                <a:lnTo>
                  <a:pt x="814" y="1612"/>
                </a:lnTo>
                <a:lnTo>
                  <a:pt x="1677" y="3175"/>
                </a:lnTo>
                <a:lnTo>
                  <a:pt x="2503" y="4391"/>
                </a:lnTo>
                <a:lnTo>
                  <a:pt x="7355" y="4391"/>
                </a:lnTo>
                <a:lnTo>
                  <a:pt x="7787" y="3632"/>
                </a:lnTo>
                <a:lnTo>
                  <a:pt x="8205" y="2792"/>
                </a:lnTo>
                <a:lnTo>
                  <a:pt x="8205" y="1612"/>
                </a:lnTo>
                <a:lnTo>
                  <a:pt x="4914" y="798"/>
                </a:lnTo>
                <a:lnTo>
                  <a:pt x="28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4" name="object 24"/>
          <p:cNvSpPr/>
          <p:nvPr/>
        </p:nvSpPr>
        <p:spPr>
          <a:xfrm>
            <a:off x="10392078" y="6483801"/>
            <a:ext cx="31024" cy="40005"/>
          </a:xfrm>
          <a:custGeom>
            <a:avLst/>
            <a:gdLst/>
            <a:ahLst/>
            <a:cxnLst/>
            <a:rect l="l" t="t" r="r" b="b"/>
            <a:pathLst>
              <a:path w="24129" h="31114">
                <a:moveTo>
                  <a:pt x="15768" y="23240"/>
                </a:moveTo>
                <a:lnTo>
                  <a:pt x="12636" y="23240"/>
                </a:lnTo>
                <a:lnTo>
                  <a:pt x="14302" y="28497"/>
                </a:lnTo>
                <a:lnTo>
                  <a:pt x="21996" y="30974"/>
                </a:lnTo>
                <a:lnTo>
                  <a:pt x="19141" y="27762"/>
                </a:lnTo>
                <a:lnTo>
                  <a:pt x="16358" y="24090"/>
                </a:lnTo>
                <a:lnTo>
                  <a:pt x="15768" y="23240"/>
                </a:lnTo>
                <a:close/>
              </a:path>
              <a:path w="24129" h="31114">
                <a:moveTo>
                  <a:pt x="6109" y="0"/>
                </a:moveTo>
                <a:lnTo>
                  <a:pt x="3632" y="457"/>
                </a:lnTo>
                <a:lnTo>
                  <a:pt x="1602" y="1230"/>
                </a:lnTo>
                <a:lnTo>
                  <a:pt x="0" y="4521"/>
                </a:lnTo>
                <a:lnTo>
                  <a:pt x="878" y="5751"/>
                </a:lnTo>
                <a:lnTo>
                  <a:pt x="1602" y="6540"/>
                </a:lnTo>
                <a:lnTo>
                  <a:pt x="2034" y="7339"/>
                </a:lnTo>
                <a:lnTo>
                  <a:pt x="1602" y="8178"/>
                </a:lnTo>
                <a:lnTo>
                  <a:pt x="0" y="9752"/>
                </a:lnTo>
                <a:lnTo>
                  <a:pt x="1231" y="10982"/>
                </a:lnTo>
                <a:lnTo>
                  <a:pt x="2858" y="13423"/>
                </a:lnTo>
                <a:lnTo>
                  <a:pt x="2415" y="17157"/>
                </a:lnTo>
                <a:lnTo>
                  <a:pt x="1602" y="20725"/>
                </a:lnTo>
                <a:lnTo>
                  <a:pt x="878" y="24457"/>
                </a:lnTo>
                <a:lnTo>
                  <a:pt x="12636" y="23240"/>
                </a:lnTo>
                <a:lnTo>
                  <a:pt x="15768" y="23240"/>
                </a:lnTo>
                <a:lnTo>
                  <a:pt x="13464" y="19925"/>
                </a:lnTo>
                <a:lnTo>
                  <a:pt x="15102" y="18694"/>
                </a:lnTo>
                <a:lnTo>
                  <a:pt x="24066" y="18694"/>
                </a:lnTo>
                <a:lnTo>
                  <a:pt x="24066" y="15874"/>
                </a:lnTo>
                <a:lnTo>
                  <a:pt x="19404" y="14504"/>
                </a:lnTo>
                <a:lnTo>
                  <a:pt x="13849" y="14504"/>
                </a:lnTo>
                <a:lnTo>
                  <a:pt x="10169" y="11589"/>
                </a:lnTo>
                <a:lnTo>
                  <a:pt x="6109" y="0"/>
                </a:lnTo>
                <a:close/>
              </a:path>
              <a:path w="24129" h="31114">
                <a:moveTo>
                  <a:pt x="24066" y="18694"/>
                </a:moveTo>
                <a:lnTo>
                  <a:pt x="15102" y="18694"/>
                </a:lnTo>
                <a:lnTo>
                  <a:pt x="24066" y="19925"/>
                </a:lnTo>
                <a:lnTo>
                  <a:pt x="24066" y="18694"/>
                </a:lnTo>
                <a:close/>
              </a:path>
              <a:path w="24129" h="31114">
                <a:moveTo>
                  <a:pt x="18149" y="14134"/>
                </a:moveTo>
                <a:lnTo>
                  <a:pt x="13849" y="14504"/>
                </a:lnTo>
                <a:lnTo>
                  <a:pt x="19404" y="14504"/>
                </a:lnTo>
                <a:lnTo>
                  <a:pt x="18149" y="1413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5" name="object 25"/>
          <p:cNvSpPr/>
          <p:nvPr/>
        </p:nvSpPr>
        <p:spPr>
          <a:xfrm>
            <a:off x="10408339" y="6492669"/>
            <a:ext cx="4082" cy="5715"/>
          </a:xfrm>
          <a:custGeom>
            <a:avLst/>
            <a:gdLst/>
            <a:ahLst/>
            <a:cxnLst/>
            <a:rect l="l" t="t" r="r" b="b"/>
            <a:pathLst>
              <a:path w="3175" h="4445">
                <a:moveTo>
                  <a:pt x="1195" y="0"/>
                </a:moveTo>
                <a:lnTo>
                  <a:pt x="814" y="1703"/>
                </a:lnTo>
                <a:lnTo>
                  <a:pt x="317" y="2857"/>
                </a:lnTo>
                <a:lnTo>
                  <a:pt x="0" y="4089"/>
                </a:lnTo>
                <a:lnTo>
                  <a:pt x="2793" y="4089"/>
                </a:lnTo>
                <a:lnTo>
                  <a:pt x="2452" y="2857"/>
                </a:lnTo>
                <a:lnTo>
                  <a:pt x="2005" y="1703"/>
                </a:lnTo>
                <a:lnTo>
                  <a:pt x="11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6" name="object 26"/>
          <p:cNvSpPr/>
          <p:nvPr/>
        </p:nvSpPr>
        <p:spPr>
          <a:xfrm>
            <a:off x="10158340" y="6513672"/>
            <a:ext cx="17145" cy="10614"/>
          </a:xfrm>
          <a:custGeom>
            <a:avLst/>
            <a:gdLst/>
            <a:ahLst/>
            <a:cxnLst/>
            <a:rect l="l" t="t" r="r" b="b"/>
            <a:pathLst>
              <a:path w="13334" h="8254">
                <a:moveTo>
                  <a:pt x="10566" y="0"/>
                </a:moveTo>
                <a:lnTo>
                  <a:pt x="7707" y="1217"/>
                </a:lnTo>
                <a:lnTo>
                  <a:pt x="0" y="4025"/>
                </a:lnTo>
                <a:lnTo>
                  <a:pt x="0" y="7733"/>
                </a:lnTo>
                <a:lnTo>
                  <a:pt x="1955" y="6512"/>
                </a:lnTo>
                <a:lnTo>
                  <a:pt x="4050" y="5270"/>
                </a:lnTo>
                <a:lnTo>
                  <a:pt x="5713" y="4532"/>
                </a:lnTo>
                <a:lnTo>
                  <a:pt x="12978" y="4532"/>
                </a:lnTo>
                <a:lnTo>
                  <a:pt x="10566" y="0"/>
                </a:lnTo>
                <a:close/>
              </a:path>
              <a:path w="13334" h="8254">
                <a:moveTo>
                  <a:pt x="12978" y="4532"/>
                </a:moveTo>
                <a:lnTo>
                  <a:pt x="5713" y="4532"/>
                </a:lnTo>
                <a:lnTo>
                  <a:pt x="8482" y="5702"/>
                </a:lnTo>
                <a:lnTo>
                  <a:pt x="12650" y="5702"/>
                </a:lnTo>
                <a:lnTo>
                  <a:pt x="12978" y="45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7" name="object 27"/>
          <p:cNvSpPr/>
          <p:nvPr/>
        </p:nvSpPr>
        <p:spPr>
          <a:xfrm>
            <a:off x="10393213" y="6517306"/>
            <a:ext cx="4082" cy="4899"/>
          </a:xfrm>
          <a:custGeom>
            <a:avLst/>
            <a:gdLst/>
            <a:ahLst/>
            <a:cxnLst/>
            <a:rect l="l" t="t" r="r" b="b"/>
            <a:pathLst>
              <a:path w="3175" h="3810">
                <a:moveTo>
                  <a:pt x="0" y="3696"/>
                </a:moveTo>
                <a:lnTo>
                  <a:pt x="2757" y="3696"/>
                </a:lnTo>
                <a:lnTo>
                  <a:pt x="2757" y="0"/>
                </a:lnTo>
                <a:lnTo>
                  <a:pt x="0" y="0"/>
                </a:lnTo>
                <a:lnTo>
                  <a:pt x="0" y="36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8" name="object 28"/>
          <p:cNvSpPr/>
          <p:nvPr/>
        </p:nvSpPr>
        <p:spPr>
          <a:xfrm>
            <a:off x="10404200" y="6528855"/>
            <a:ext cx="8164" cy="6531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4807" y="3618"/>
                </a:moveTo>
                <a:lnTo>
                  <a:pt x="4406" y="3618"/>
                </a:lnTo>
                <a:lnTo>
                  <a:pt x="4406" y="4823"/>
                </a:lnTo>
                <a:lnTo>
                  <a:pt x="4807" y="3618"/>
                </a:lnTo>
                <a:close/>
              </a:path>
              <a:path w="6350" h="5079">
                <a:moveTo>
                  <a:pt x="6008" y="0"/>
                </a:moveTo>
                <a:lnTo>
                  <a:pt x="4028" y="353"/>
                </a:lnTo>
                <a:lnTo>
                  <a:pt x="1181" y="353"/>
                </a:lnTo>
                <a:lnTo>
                  <a:pt x="0" y="4406"/>
                </a:lnTo>
                <a:lnTo>
                  <a:pt x="4406" y="3618"/>
                </a:lnTo>
                <a:lnTo>
                  <a:pt x="4807" y="3618"/>
                </a:lnTo>
                <a:lnTo>
                  <a:pt x="60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31" name="object 31"/>
          <p:cNvSpPr txBox="1"/>
          <p:nvPr/>
        </p:nvSpPr>
        <p:spPr>
          <a:xfrm>
            <a:off x="1247144" y="6274367"/>
            <a:ext cx="1319349" cy="263827"/>
          </a:xfrm>
          <a:prstGeom prst="rect">
            <a:avLst/>
          </a:prstGeom>
          <a:solidFill>
            <a:srgbClr val="ED1C24"/>
          </a:solidFill>
        </p:spPr>
        <p:txBody>
          <a:bodyPr vert="horz" wrap="square" lIns="0" tIns="65314" rIns="0" bIns="0" rtlCol="0">
            <a:spAutoFit/>
          </a:bodyPr>
          <a:lstStyle/>
          <a:p>
            <a:pPr marL="88173" algn="ctr">
              <a:spcBef>
                <a:spcPts val="514"/>
              </a:spcBef>
            </a:pPr>
            <a:endParaRPr sz="1286" dirty="0">
              <a:latin typeface="Source Sans Pro Semibold"/>
              <a:cs typeface="Source Sans Pro Semibold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238251" y="816430"/>
            <a:ext cx="4163786" cy="421277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/>
              <a:t>TRADE AND </a:t>
            </a:r>
          </a:p>
          <a:p>
            <a:pPr algn="ctr"/>
            <a:r>
              <a:rPr lang="en-GB" sz="4000" dirty="0" smtClean="0"/>
              <a:t>INDUSTRY</a:t>
            </a:r>
            <a:endParaRPr lang="en-GB" sz="4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218" y="25400"/>
            <a:ext cx="5280025" cy="660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97157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513974" y="5980281"/>
            <a:ext cx="637629" cy="587829"/>
          </a:xfrm>
          <a:custGeom>
            <a:avLst/>
            <a:gdLst/>
            <a:ahLst/>
            <a:cxnLst/>
            <a:rect l="l" t="t" r="r" b="b"/>
            <a:pathLst>
              <a:path w="495934" h="457200">
                <a:moveTo>
                  <a:pt x="43042" y="450849"/>
                </a:moveTo>
                <a:lnTo>
                  <a:pt x="32255" y="450849"/>
                </a:lnTo>
                <a:lnTo>
                  <a:pt x="32969" y="452119"/>
                </a:lnTo>
                <a:lnTo>
                  <a:pt x="18796" y="454659"/>
                </a:lnTo>
                <a:lnTo>
                  <a:pt x="19237" y="455929"/>
                </a:lnTo>
                <a:lnTo>
                  <a:pt x="19594" y="457199"/>
                </a:lnTo>
                <a:lnTo>
                  <a:pt x="39585" y="457199"/>
                </a:lnTo>
                <a:lnTo>
                  <a:pt x="39937" y="454659"/>
                </a:lnTo>
                <a:lnTo>
                  <a:pt x="43042" y="450849"/>
                </a:lnTo>
                <a:close/>
              </a:path>
              <a:path w="495934" h="457200">
                <a:moveTo>
                  <a:pt x="26984" y="322579"/>
                </a:moveTo>
                <a:lnTo>
                  <a:pt x="31306" y="341629"/>
                </a:lnTo>
                <a:lnTo>
                  <a:pt x="31965" y="350519"/>
                </a:lnTo>
                <a:lnTo>
                  <a:pt x="30200" y="358139"/>
                </a:lnTo>
                <a:lnTo>
                  <a:pt x="30270" y="405129"/>
                </a:lnTo>
                <a:lnTo>
                  <a:pt x="24532" y="424179"/>
                </a:lnTo>
                <a:lnTo>
                  <a:pt x="7350" y="436879"/>
                </a:lnTo>
                <a:lnTo>
                  <a:pt x="9330" y="439419"/>
                </a:lnTo>
                <a:lnTo>
                  <a:pt x="13484" y="445769"/>
                </a:lnTo>
                <a:lnTo>
                  <a:pt x="9330" y="445769"/>
                </a:lnTo>
                <a:lnTo>
                  <a:pt x="5396" y="447039"/>
                </a:lnTo>
                <a:lnTo>
                  <a:pt x="914" y="447039"/>
                </a:lnTo>
                <a:lnTo>
                  <a:pt x="914" y="448309"/>
                </a:lnTo>
                <a:lnTo>
                  <a:pt x="443" y="450849"/>
                </a:lnTo>
                <a:lnTo>
                  <a:pt x="0" y="452119"/>
                </a:lnTo>
                <a:lnTo>
                  <a:pt x="12908" y="452119"/>
                </a:lnTo>
                <a:lnTo>
                  <a:pt x="20378" y="450849"/>
                </a:lnTo>
                <a:lnTo>
                  <a:pt x="43042" y="450849"/>
                </a:lnTo>
                <a:lnTo>
                  <a:pt x="44077" y="449579"/>
                </a:lnTo>
                <a:lnTo>
                  <a:pt x="48131" y="448309"/>
                </a:lnTo>
                <a:lnTo>
                  <a:pt x="47358" y="448309"/>
                </a:lnTo>
                <a:lnTo>
                  <a:pt x="46530" y="447039"/>
                </a:lnTo>
                <a:lnTo>
                  <a:pt x="45248" y="445769"/>
                </a:lnTo>
                <a:lnTo>
                  <a:pt x="45248" y="444499"/>
                </a:lnTo>
                <a:lnTo>
                  <a:pt x="30200" y="444499"/>
                </a:lnTo>
                <a:lnTo>
                  <a:pt x="21625" y="440689"/>
                </a:lnTo>
                <a:lnTo>
                  <a:pt x="22489" y="436879"/>
                </a:lnTo>
                <a:lnTo>
                  <a:pt x="24930" y="434339"/>
                </a:lnTo>
                <a:lnTo>
                  <a:pt x="68160" y="434339"/>
                </a:lnTo>
                <a:lnTo>
                  <a:pt x="69303" y="427989"/>
                </a:lnTo>
                <a:lnTo>
                  <a:pt x="69506" y="411479"/>
                </a:lnTo>
                <a:lnTo>
                  <a:pt x="70591" y="387349"/>
                </a:lnTo>
                <a:lnTo>
                  <a:pt x="73277" y="364489"/>
                </a:lnTo>
                <a:lnTo>
                  <a:pt x="78281" y="349249"/>
                </a:lnTo>
                <a:lnTo>
                  <a:pt x="125357" y="349249"/>
                </a:lnTo>
                <a:lnTo>
                  <a:pt x="125949" y="340359"/>
                </a:lnTo>
                <a:lnTo>
                  <a:pt x="51000" y="340359"/>
                </a:lnTo>
                <a:lnTo>
                  <a:pt x="39585" y="337819"/>
                </a:lnTo>
                <a:lnTo>
                  <a:pt x="39128" y="335279"/>
                </a:lnTo>
                <a:lnTo>
                  <a:pt x="38365" y="330199"/>
                </a:lnTo>
                <a:lnTo>
                  <a:pt x="37084" y="330199"/>
                </a:lnTo>
                <a:lnTo>
                  <a:pt x="35495" y="328929"/>
                </a:lnTo>
                <a:lnTo>
                  <a:pt x="33868" y="328929"/>
                </a:lnTo>
                <a:lnTo>
                  <a:pt x="33868" y="327659"/>
                </a:lnTo>
                <a:lnTo>
                  <a:pt x="33475" y="326389"/>
                </a:lnTo>
                <a:lnTo>
                  <a:pt x="32969" y="325119"/>
                </a:lnTo>
                <a:lnTo>
                  <a:pt x="30999" y="323849"/>
                </a:lnTo>
                <a:lnTo>
                  <a:pt x="26984" y="322579"/>
                </a:lnTo>
                <a:close/>
              </a:path>
              <a:path w="495934" h="457200">
                <a:moveTo>
                  <a:pt x="159458" y="443229"/>
                </a:moveTo>
                <a:lnTo>
                  <a:pt x="123212" y="443229"/>
                </a:lnTo>
                <a:lnTo>
                  <a:pt x="121992" y="445769"/>
                </a:lnTo>
                <a:lnTo>
                  <a:pt x="123212" y="448309"/>
                </a:lnTo>
                <a:lnTo>
                  <a:pt x="134405" y="449579"/>
                </a:lnTo>
                <a:lnTo>
                  <a:pt x="153168" y="449579"/>
                </a:lnTo>
                <a:lnTo>
                  <a:pt x="162331" y="448309"/>
                </a:lnTo>
                <a:lnTo>
                  <a:pt x="162331" y="445769"/>
                </a:lnTo>
                <a:lnTo>
                  <a:pt x="159458" y="445769"/>
                </a:lnTo>
                <a:lnTo>
                  <a:pt x="157808" y="444499"/>
                </a:lnTo>
                <a:lnTo>
                  <a:pt x="159458" y="443229"/>
                </a:lnTo>
                <a:close/>
              </a:path>
              <a:path w="495934" h="457200">
                <a:moveTo>
                  <a:pt x="243823" y="396239"/>
                </a:moveTo>
                <a:lnTo>
                  <a:pt x="198183" y="396239"/>
                </a:lnTo>
                <a:lnTo>
                  <a:pt x="202741" y="397509"/>
                </a:lnTo>
                <a:lnTo>
                  <a:pt x="201997" y="410209"/>
                </a:lnTo>
                <a:lnTo>
                  <a:pt x="201873" y="422909"/>
                </a:lnTo>
                <a:lnTo>
                  <a:pt x="201997" y="426719"/>
                </a:lnTo>
                <a:lnTo>
                  <a:pt x="202741" y="435609"/>
                </a:lnTo>
                <a:lnTo>
                  <a:pt x="200620" y="440689"/>
                </a:lnTo>
                <a:lnTo>
                  <a:pt x="197319" y="440689"/>
                </a:lnTo>
                <a:lnTo>
                  <a:pt x="197319" y="445769"/>
                </a:lnTo>
                <a:lnTo>
                  <a:pt x="207480" y="447039"/>
                </a:lnTo>
                <a:lnTo>
                  <a:pt x="214222" y="448309"/>
                </a:lnTo>
                <a:lnTo>
                  <a:pt x="219679" y="448309"/>
                </a:lnTo>
                <a:lnTo>
                  <a:pt x="225982" y="449579"/>
                </a:lnTo>
                <a:lnTo>
                  <a:pt x="235835" y="447039"/>
                </a:lnTo>
                <a:lnTo>
                  <a:pt x="272964" y="447039"/>
                </a:lnTo>
                <a:lnTo>
                  <a:pt x="273109" y="445769"/>
                </a:lnTo>
                <a:lnTo>
                  <a:pt x="273109" y="443229"/>
                </a:lnTo>
                <a:lnTo>
                  <a:pt x="290162" y="443229"/>
                </a:lnTo>
                <a:lnTo>
                  <a:pt x="289482" y="438149"/>
                </a:lnTo>
                <a:lnTo>
                  <a:pt x="291503" y="438149"/>
                </a:lnTo>
                <a:lnTo>
                  <a:pt x="293597" y="436879"/>
                </a:lnTo>
                <a:lnTo>
                  <a:pt x="263804" y="436879"/>
                </a:lnTo>
                <a:lnTo>
                  <a:pt x="264232" y="435609"/>
                </a:lnTo>
                <a:lnTo>
                  <a:pt x="264664" y="435609"/>
                </a:lnTo>
                <a:lnTo>
                  <a:pt x="262483" y="433069"/>
                </a:lnTo>
                <a:lnTo>
                  <a:pt x="245944" y="433069"/>
                </a:lnTo>
                <a:lnTo>
                  <a:pt x="246326" y="431799"/>
                </a:lnTo>
                <a:lnTo>
                  <a:pt x="246772" y="430529"/>
                </a:lnTo>
                <a:lnTo>
                  <a:pt x="251585" y="430529"/>
                </a:lnTo>
                <a:lnTo>
                  <a:pt x="254876" y="429259"/>
                </a:lnTo>
                <a:lnTo>
                  <a:pt x="254164" y="415289"/>
                </a:lnTo>
                <a:lnTo>
                  <a:pt x="253288" y="402589"/>
                </a:lnTo>
                <a:lnTo>
                  <a:pt x="246772" y="402589"/>
                </a:lnTo>
                <a:lnTo>
                  <a:pt x="243823" y="396239"/>
                </a:lnTo>
                <a:close/>
              </a:path>
              <a:path w="495934" h="457200">
                <a:moveTo>
                  <a:pt x="272964" y="447039"/>
                </a:moveTo>
                <a:lnTo>
                  <a:pt x="250382" y="447039"/>
                </a:lnTo>
                <a:lnTo>
                  <a:pt x="264334" y="448309"/>
                </a:lnTo>
                <a:lnTo>
                  <a:pt x="272401" y="449579"/>
                </a:lnTo>
                <a:lnTo>
                  <a:pt x="272818" y="448309"/>
                </a:lnTo>
                <a:lnTo>
                  <a:pt x="272964" y="447039"/>
                </a:lnTo>
                <a:close/>
              </a:path>
              <a:path w="495934" h="457200">
                <a:moveTo>
                  <a:pt x="95821" y="427989"/>
                </a:moveTo>
                <a:lnTo>
                  <a:pt x="95821" y="431799"/>
                </a:lnTo>
                <a:lnTo>
                  <a:pt x="99885" y="431799"/>
                </a:lnTo>
                <a:lnTo>
                  <a:pt x="100735" y="434339"/>
                </a:lnTo>
                <a:lnTo>
                  <a:pt x="99108" y="435609"/>
                </a:lnTo>
                <a:lnTo>
                  <a:pt x="97850" y="435609"/>
                </a:lnTo>
                <a:lnTo>
                  <a:pt x="97850" y="439419"/>
                </a:lnTo>
                <a:lnTo>
                  <a:pt x="100313" y="441959"/>
                </a:lnTo>
                <a:lnTo>
                  <a:pt x="101092" y="448309"/>
                </a:lnTo>
                <a:lnTo>
                  <a:pt x="111772" y="448309"/>
                </a:lnTo>
                <a:lnTo>
                  <a:pt x="115365" y="445769"/>
                </a:lnTo>
                <a:lnTo>
                  <a:pt x="123212" y="443229"/>
                </a:lnTo>
                <a:lnTo>
                  <a:pt x="159458" y="443229"/>
                </a:lnTo>
                <a:lnTo>
                  <a:pt x="159458" y="440689"/>
                </a:lnTo>
                <a:lnTo>
                  <a:pt x="146771" y="439419"/>
                </a:lnTo>
                <a:lnTo>
                  <a:pt x="124393" y="439419"/>
                </a:lnTo>
                <a:lnTo>
                  <a:pt x="122838" y="429259"/>
                </a:lnTo>
                <a:lnTo>
                  <a:pt x="99108" y="429259"/>
                </a:lnTo>
                <a:lnTo>
                  <a:pt x="95821" y="427989"/>
                </a:lnTo>
                <a:close/>
              </a:path>
              <a:path w="495934" h="457200">
                <a:moveTo>
                  <a:pt x="68160" y="434339"/>
                </a:moveTo>
                <a:lnTo>
                  <a:pt x="41222" y="434339"/>
                </a:lnTo>
                <a:lnTo>
                  <a:pt x="48165" y="440689"/>
                </a:lnTo>
                <a:lnTo>
                  <a:pt x="53179" y="444499"/>
                </a:lnTo>
                <a:lnTo>
                  <a:pt x="58120" y="445769"/>
                </a:lnTo>
                <a:lnTo>
                  <a:pt x="64842" y="445769"/>
                </a:lnTo>
                <a:lnTo>
                  <a:pt x="66560" y="443229"/>
                </a:lnTo>
                <a:lnTo>
                  <a:pt x="68160" y="434339"/>
                </a:lnTo>
                <a:close/>
              </a:path>
              <a:path w="495934" h="457200">
                <a:moveTo>
                  <a:pt x="125357" y="349249"/>
                </a:moveTo>
                <a:lnTo>
                  <a:pt x="78281" y="349249"/>
                </a:lnTo>
                <a:lnTo>
                  <a:pt x="81228" y="370839"/>
                </a:lnTo>
                <a:lnTo>
                  <a:pt x="81291" y="373379"/>
                </a:lnTo>
                <a:lnTo>
                  <a:pt x="79203" y="397509"/>
                </a:lnTo>
                <a:lnTo>
                  <a:pt x="74722" y="421639"/>
                </a:lnTo>
                <a:lnTo>
                  <a:pt x="70991" y="443229"/>
                </a:lnTo>
                <a:lnTo>
                  <a:pt x="78816" y="444499"/>
                </a:lnTo>
                <a:lnTo>
                  <a:pt x="85087" y="445769"/>
                </a:lnTo>
                <a:lnTo>
                  <a:pt x="90517" y="444499"/>
                </a:lnTo>
                <a:lnTo>
                  <a:pt x="95821" y="444499"/>
                </a:lnTo>
                <a:lnTo>
                  <a:pt x="90797" y="440689"/>
                </a:lnTo>
                <a:lnTo>
                  <a:pt x="86149" y="436879"/>
                </a:lnTo>
                <a:lnTo>
                  <a:pt x="83790" y="431799"/>
                </a:lnTo>
                <a:lnTo>
                  <a:pt x="85633" y="422909"/>
                </a:lnTo>
                <a:lnTo>
                  <a:pt x="85633" y="416559"/>
                </a:lnTo>
                <a:lnTo>
                  <a:pt x="84034" y="411479"/>
                </a:lnTo>
                <a:lnTo>
                  <a:pt x="86461" y="408939"/>
                </a:lnTo>
                <a:lnTo>
                  <a:pt x="90525" y="403859"/>
                </a:lnTo>
                <a:lnTo>
                  <a:pt x="120732" y="403859"/>
                </a:lnTo>
                <a:lnTo>
                  <a:pt x="121632" y="384809"/>
                </a:lnTo>
                <a:lnTo>
                  <a:pt x="124934" y="355599"/>
                </a:lnTo>
                <a:lnTo>
                  <a:pt x="125357" y="349249"/>
                </a:lnTo>
                <a:close/>
              </a:path>
              <a:path w="495934" h="457200">
                <a:moveTo>
                  <a:pt x="35887" y="436879"/>
                </a:moveTo>
                <a:lnTo>
                  <a:pt x="31923" y="440689"/>
                </a:lnTo>
                <a:lnTo>
                  <a:pt x="30200" y="444499"/>
                </a:lnTo>
                <a:lnTo>
                  <a:pt x="45248" y="444499"/>
                </a:lnTo>
                <a:lnTo>
                  <a:pt x="44856" y="443229"/>
                </a:lnTo>
                <a:lnTo>
                  <a:pt x="38365" y="443229"/>
                </a:lnTo>
                <a:lnTo>
                  <a:pt x="35887" y="436879"/>
                </a:lnTo>
                <a:close/>
              </a:path>
              <a:path w="495934" h="457200">
                <a:moveTo>
                  <a:pt x="290162" y="443229"/>
                </a:moveTo>
                <a:lnTo>
                  <a:pt x="278038" y="443229"/>
                </a:lnTo>
                <a:lnTo>
                  <a:pt x="290332" y="444499"/>
                </a:lnTo>
                <a:lnTo>
                  <a:pt x="290162" y="443229"/>
                </a:lnTo>
                <a:close/>
              </a:path>
              <a:path w="495934" h="457200">
                <a:moveTo>
                  <a:pt x="44409" y="440689"/>
                </a:moveTo>
                <a:lnTo>
                  <a:pt x="42886" y="440689"/>
                </a:lnTo>
                <a:lnTo>
                  <a:pt x="38365" y="443229"/>
                </a:lnTo>
                <a:lnTo>
                  <a:pt x="44856" y="443229"/>
                </a:lnTo>
                <a:lnTo>
                  <a:pt x="44409" y="440689"/>
                </a:lnTo>
                <a:close/>
              </a:path>
              <a:path w="495934" h="457200">
                <a:moveTo>
                  <a:pt x="145566" y="434339"/>
                </a:moveTo>
                <a:lnTo>
                  <a:pt x="128051" y="434339"/>
                </a:lnTo>
                <a:lnTo>
                  <a:pt x="128051" y="438149"/>
                </a:lnTo>
                <a:lnTo>
                  <a:pt x="131724" y="438149"/>
                </a:lnTo>
                <a:lnTo>
                  <a:pt x="124393" y="439419"/>
                </a:lnTo>
                <a:lnTo>
                  <a:pt x="140688" y="439419"/>
                </a:lnTo>
                <a:lnTo>
                  <a:pt x="143586" y="438149"/>
                </a:lnTo>
                <a:lnTo>
                  <a:pt x="144716" y="436879"/>
                </a:lnTo>
                <a:lnTo>
                  <a:pt x="145183" y="436879"/>
                </a:lnTo>
                <a:lnTo>
                  <a:pt x="145566" y="435609"/>
                </a:lnTo>
                <a:lnTo>
                  <a:pt x="145566" y="434339"/>
                </a:lnTo>
                <a:close/>
              </a:path>
              <a:path w="495934" h="457200">
                <a:moveTo>
                  <a:pt x="273109" y="433069"/>
                </a:moveTo>
                <a:lnTo>
                  <a:pt x="272020" y="435609"/>
                </a:lnTo>
                <a:lnTo>
                  <a:pt x="270713" y="435609"/>
                </a:lnTo>
                <a:lnTo>
                  <a:pt x="269110" y="436879"/>
                </a:lnTo>
                <a:lnTo>
                  <a:pt x="283383" y="436879"/>
                </a:lnTo>
                <a:lnTo>
                  <a:pt x="278038" y="435609"/>
                </a:lnTo>
                <a:lnTo>
                  <a:pt x="273109" y="433069"/>
                </a:lnTo>
                <a:close/>
              </a:path>
              <a:path w="495934" h="457200">
                <a:moveTo>
                  <a:pt x="295592" y="433069"/>
                </a:moveTo>
                <a:lnTo>
                  <a:pt x="283383" y="433069"/>
                </a:lnTo>
                <a:lnTo>
                  <a:pt x="283383" y="436879"/>
                </a:lnTo>
                <a:lnTo>
                  <a:pt x="295592" y="436879"/>
                </a:lnTo>
                <a:lnTo>
                  <a:pt x="295592" y="433069"/>
                </a:lnTo>
                <a:close/>
              </a:path>
              <a:path w="495934" h="457200">
                <a:moveTo>
                  <a:pt x="120732" y="403859"/>
                </a:moveTo>
                <a:lnTo>
                  <a:pt x="92948" y="403859"/>
                </a:lnTo>
                <a:lnTo>
                  <a:pt x="94193" y="406399"/>
                </a:lnTo>
                <a:lnTo>
                  <a:pt x="98651" y="407669"/>
                </a:lnTo>
                <a:lnTo>
                  <a:pt x="97850" y="416559"/>
                </a:lnTo>
                <a:lnTo>
                  <a:pt x="97177" y="416559"/>
                </a:lnTo>
                <a:lnTo>
                  <a:pt x="94601" y="421639"/>
                </a:lnTo>
                <a:lnTo>
                  <a:pt x="96685" y="424179"/>
                </a:lnTo>
                <a:lnTo>
                  <a:pt x="98651" y="426719"/>
                </a:lnTo>
                <a:lnTo>
                  <a:pt x="100313" y="429259"/>
                </a:lnTo>
                <a:lnTo>
                  <a:pt x="122838" y="429259"/>
                </a:lnTo>
                <a:lnTo>
                  <a:pt x="120312" y="412749"/>
                </a:lnTo>
                <a:lnTo>
                  <a:pt x="120732" y="403859"/>
                </a:lnTo>
                <a:close/>
              </a:path>
              <a:path w="495934" h="457200">
                <a:moveTo>
                  <a:pt x="249160" y="400049"/>
                </a:moveTo>
                <a:lnTo>
                  <a:pt x="246772" y="402589"/>
                </a:lnTo>
                <a:lnTo>
                  <a:pt x="253288" y="402589"/>
                </a:lnTo>
                <a:lnTo>
                  <a:pt x="253198" y="401319"/>
                </a:lnTo>
                <a:lnTo>
                  <a:pt x="249160" y="400049"/>
                </a:lnTo>
                <a:close/>
              </a:path>
              <a:path w="495934" h="457200">
                <a:moveTo>
                  <a:pt x="270914" y="318769"/>
                </a:moveTo>
                <a:lnTo>
                  <a:pt x="179448" y="318769"/>
                </a:lnTo>
                <a:lnTo>
                  <a:pt x="179448" y="323849"/>
                </a:lnTo>
                <a:lnTo>
                  <a:pt x="183746" y="332739"/>
                </a:lnTo>
                <a:lnTo>
                  <a:pt x="184558" y="341629"/>
                </a:lnTo>
                <a:lnTo>
                  <a:pt x="182997" y="350519"/>
                </a:lnTo>
                <a:lnTo>
                  <a:pt x="180172" y="358139"/>
                </a:lnTo>
                <a:lnTo>
                  <a:pt x="172201" y="364489"/>
                </a:lnTo>
                <a:lnTo>
                  <a:pt x="168947" y="370839"/>
                </a:lnTo>
                <a:lnTo>
                  <a:pt x="169286" y="378459"/>
                </a:lnTo>
                <a:lnTo>
                  <a:pt x="172093" y="386079"/>
                </a:lnTo>
                <a:lnTo>
                  <a:pt x="188794" y="386079"/>
                </a:lnTo>
                <a:lnTo>
                  <a:pt x="188794" y="388619"/>
                </a:lnTo>
                <a:lnTo>
                  <a:pt x="189226" y="391159"/>
                </a:lnTo>
                <a:lnTo>
                  <a:pt x="189226" y="393699"/>
                </a:lnTo>
                <a:lnTo>
                  <a:pt x="195336" y="397509"/>
                </a:lnTo>
                <a:lnTo>
                  <a:pt x="198183" y="396239"/>
                </a:lnTo>
                <a:lnTo>
                  <a:pt x="243823" y="396239"/>
                </a:lnTo>
                <a:lnTo>
                  <a:pt x="242643" y="393699"/>
                </a:lnTo>
                <a:lnTo>
                  <a:pt x="236423" y="393699"/>
                </a:lnTo>
                <a:lnTo>
                  <a:pt x="235303" y="389889"/>
                </a:lnTo>
                <a:lnTo>
                  <a:pt x="233207" y="384809"/>
                </a:lnTo>
                <a:lnTo>
                  <a:pt x="239749" y="380999"/>
                </a:lnTo>
                <a:lnTo>
                  <a:pt x="241452" y="370839"/>
                </a:lnTo>
                <a:lnTo>
                  <a:pt x="240954" y="364489"/>
                </a:lnTo>
                <a:lnTo>
                  <a:pt x="239392" y="363219"/>
                </a:lnTo>
                <a:lnTo>
                  <a:pt x="237312" y="363219"/>
                </a:lnTo>
                <a:lnTo>
                  <a:pt x="235303" y="361949"/>
                </a:lnTo>
                <a:lnTo>
                  <a:pt x="235303" y="350519"/>
                </a:lnTo>
                <a:lnTo>
                  <a:pt x="247655" y="349249"/>
                </a:lnTo>
                <a:lnTo>
                  <a:pt x="264155" y="349249"/>
                </a:lnTo>
                <a:lnTo>
                  <a:pt x="267569" y="330199"/>
                </a:lnTo>
                <a:lnTo>
                  <a:pt x="270914" y="318769"/>
                </a:lnTo>
                <a:close/>
              </a:path>
              <a:path w="495934" h="457200">
                <a:moveTo>
                  <a:pt x="188794" y="386079"/>
                </a:moveTo>
                <a:lnTo>
                  <a:pt x="176971" y="386079"/>
                </a:lnTo>
                <a:lnTo>
                  <a:pt x="181061" y="389889"/>
                </a:lnTo>
                <a:lnTo>
                  <a:pt x="187145" y="391159"/>
                </a:lnTo>
                <a:lnTo>
                  <a:pt x="187145" y="389889"/>
                </a:lnTo>
                <a:lnTo>
                  <a:pt x="186674" y="388619"/>
                </a:lnTo>
                <a:lnTo>
                  <a:pt x="186357" y="387349"/>
                </a:lnTo>
                <a:lnTo>
                  <a:pt x="187145" y="387349"/>
                </a:lnTo>
                <a:lnTo>
                  <a:pt x="188794" y="386079"/>
                </a:lnTo>
                <a:close/>
              </a:path>
              <a:path w="495934" h="457200">
                <a:moveTo>
                  <a:pt x="246326" y="373379"/>
                </a:moveTo>
                <a:lnTo>
                  <a:pt x="242643" y="373379"/>
                </a:lnTo>
                <a:lnTo>
                  <a:pt x="242643" y="377189"/>
                </a:lnTo>
                <a:lnTo>
                  <a:pt x="252817" y="384809"/>
                </a:lnTo>
                <a:lnTo>
                  <a:pt x="250761" y="378459"/>
                </a:lnTo>
                <a:lnTo>
                  <a:pt x="257274" y="378459"/>
                </a:lnTo>
                <a:lnTo>
                  <a:pt x="258028" y="375919"/>
                </a:lnTo>
                <a:lnTo>
                  <a:pt x="252374" y="375919"/>
                </a:lnTo>
                <a:lnTo>
                  <a:pt x="246326" y="373379"/>
                </a:lnTo>
                <a:close/>
              </a:path>
              <a:path w="495934" h="457200">
                <a:moveTo>
                  <a:pt x="264155" y="349249"/>
                </a:moveTo>
                <a:lnTo>
                  <a:pt x="247655" y="349249"/>
                </a:lnTo>
                <a:lnTo>
                  <a:pt x="251644" y="354329"/>
                </a:lnTo>
                <a:lnTo>
                  <a:pt x="251681" y="358139"/>
                </a:lnTo>
                <a:lnTo>
                  <a:pt x="251794" y="364489"/>
                </a:lnTo>
                <a:lnTo>
                  <a:pt x="252374" y="375919"/>
                </a:lnTo>
                <a:lnTo>
                  <a:pt x="258028" y="375919"/>
                </a:lnTo>
                <a:lnTo>
                  <a:pt x="261424" y="364489"/>
                </a:lnTo>
                <a:lnTo>
                  <a:pt x="264155" y="349249"/>
                </a:lnTo>
                <a:close/>
              </a:path>
              <a:path w="495934" h="457200">
                <a:moveTo>
                  <a:pt x="45615" y="290829"/>
                </a:moveTo>
                <a:lnTo>
                  <a:pt x="45615" y="298449"/>
                </a:lnTo>
                <a:lnTo>
                  <a:pt x="60048" y="303529"/>
                </a:lnTo>
                <a:lnTo>
                  <a:pt x="65593" y="311149"/>
                </a:lnTo>
                <a:lnTo>
                  <a:pt x="65450" y="320039"/>
                </a:lnTo>
                <a:lnTo>
                  <a:pt x="62823" y="331469"/>
                </a:lnTo>
                <a:lnTo>
                  <a:pt x="55115" y="334009"/>
                </a:lnTo>
                <a:lnTo>
                  <a:pt x="51000" y="340359"/>
                </a:lnTo>
                <a:lnTo>
                  <a:pt x="125949" y="340359"/>
                </a:lnTo>
                <a:lnTo>
                  <a:pt x="126795" y="327659"/>
                </a:lnTo>
                <a:lnTo>
                  <a:pt x="133797" y="325119"/>
                </a:lnTo>
                <a:lnTo>
                  <a:pt x="141305" y="323849"/>
                </a:lnTo>
                <a:lnTo>
                  <a:pt x="154569" y="323849"/>
                </a:lnTo>
                <a:lnTo>
                  <a:pt x="161596" y="321309"/>
                </a:lnTo>
                <a:lnTo>
                  <a:pt x="167447" y="318769"/>
                </a:lnTo>
                <a:lnTo>
                  <a:pt x="270914" y="318769"/>
                </a:lnTo>
                <a:lnTo>
                  <a:pt x="272401" y="313689"/>
                </a:lnTo>
                <a:lnTo>
                  <a:pt x="272889" y="302259"/>
                </a:lnTo>
                <a:lnTo>
                  <a:pt x="273100" y="295909"/>
                </a:lnTo>
                <a:lnTo>
                  <a:pt x="57136" y="295909"/>
                </a:lnTo>
                <a:lnTo>
                  <a:pt x="52588" y="292099"/>
                </a:lnTo>
                <a:lnTo>
                  <a:pt x="45615" y="290829"/>
                </a:lnTo>
                <a:close/>
              </a:path>
              <a:path w="495934" h="457200">
                <a:moveTo>
                  <a:pt x="178622" y="20319"/>
                </a:moveTo>
                <a:lnTo>
                  <a:pt x="131342" y="26669"/>
                </a:lnTo>
                <a:lnTo>
                  <a:pt x="94788" y="62229"/>
                </a:lnTo>
                <a:lnTo>
                  <a:pt x="82990" y="85089"/>
                </a:lnTo>
                <a:lnTo>
                  <a:pt x="88516" y="105409"/>
                </a:lnTo>
                <a:lnTo>
                  <a:pt x="81587" y="113029"/>
                </a:lnTo>
                <a:lnTo>
                  <a:pt x="69069" y="120649"/>
                </a:lnTo>
                <a:lnTo>
                  <a:pt x="44077" y="133349"/>
                </a:lnTo>
                <a:lnTo>
                  <a:pt x="28507" y="149859"/>
                </a:lnTo>
                <a:lnTo>
                  <a:pt x="20160" y="166369"/>
                </a:lnTo>
                <a:lnTo>
                  <a:pt x="16949" y="184149"/>
                </a:lnTo>
                <a:lnTo>
                  <a:pt x="16786" y="204469"/>
                </a:lnTo>
                <a:lnTo>
                  <a:pt x="13740" y="223519"/>
                </a:lnTo>
                <a:lnTo>
                  <a:pt x="15773" y="248919"/>
                </a:lnTo>
                <a:lnTo>
                  <a:pt x="16867" y="261619"/>
                </a:lnTo>
                <a:lnTo>
                  <a:pt x="14284" y="275589"/>
                </a:lnTo>
                <a:lnTo>
                  <a:pt x="19518" y="284479"/>
                </a:lnTo>
                <a:lnTo>
                  <a:pt x="22805" y="295909"/>
                </a:lnTo>
                <a:lnTo>
                  <a:pt x="26095" y="314959"/>
                </a:lnTo>
                <a:lnTo>
                  <a:pt x="32223" y="306069"/>
                </a:lnTo>
                <a:lnTo>
                  <a:pt x="29768" y="280669"/>
                </a:lnTo>
                <a:lnTo>
                  <a:pt x="24248" y="252729"/>
                </a:lnTo>
                <a:lnTo>
                  <a:pt x="21182" y="236219"/>
                </a:lnTo>
                <a:lnTo>
                  <a:pt x="276484" y="236219"/>
                </a:lnTo>
                <a:lnTo>
                  <a:pt x="277701" y="222249"/>
                </a:lnTo>
                <a:lnTo>
                  <a:pt x="279561" y="201929"/>
                </a:lnTo>
                <a:lnTo>
                  <a:pt x="280716" y="193039"/>
                </a:lnTo>
                <a:lnTo>
                  <a:pt x="281772" y="190499"/>
                </a:lnTo>
                <a:lnTo>
                  <a:pt x="359175" y="190499"/>
                </a:lnTo>
                <a:lnTo>
                  <a:pt x="358747" y="189229"/>
                </a:lnTo>
                <a:lnTo>
                  <a:pt x="357173" y="184149"/>
                </a:lnTo>
                <a:lnTo>
                  <a:pt x="359218" y="181609"/>
                </a:lnTo>
                <a:lnTo>
                  <a:pt x="369337" y="175259"/>
                </a:lnTo>
                <a:lnTo>
                  <a:pt x="406567" y="175259"/>
                </a:lnTo>
                <a:lnTo>
                  <a:pt x="423371" y="167639"/>
                </a:lnTo>
                <a:lnTo>
                  <a:pt x="436686" y="157479"/>
                </a:lnTo>
                <a:lnTo>
                  <a:pt x="372704" y="157479"/>
                </a:lnTo>
                <a:lnTo>
                  <a:pt x="365302" y="149859"/>
                </a:lnTo>
                <a:lnTo>
                  <a:pt x="359661" y="147319"/>
                </a:lnTo>
                <a:lnTo>
                  <a:pt x="355879" y="142239"/>
                </a:lnTo>
                <a:lnTo>
                  <a:pt x="351190" y="137159"/>
                </a:lnTo>
                <a:lnTo>
                  <a:pt x="346356" y="130809"/>
                </a:lnTo>
                <a:lnTo>
                  <a:pt x="342136" y="123189"/>
                </a:lnTo>
                <a:lnTo>
                  <a:pt x="343060" y="105409"/>
                </a:lnTo>
                <a:lnTo>
                  <a:pt x="343661" y="92709"/>
                </a:lnTo>
                <a:lnTo>
                  <a:pt x="344970" y="60959"/>
                </a:lnTo>
                <a:lnTo>
                  <a:pt x="342452" y="53339"/>
                </a:lnTo>
                <a:lnTo>
                  <a:pt x="341172" y="44449"/>
                </a:lnTo>
                <a:lnTo>
                  <a:pt x="339444" y="35559"/>
                </a:lnTo>
                <a:lnTo>
                  <a:pt x="335584" y="25399"/>
                </a:lnTo>
                <a:lnTo>
                  <a:pt x="334392" y="24129"/>
                </a:lnTo>
                <a:lnTo>
                  <a:pt x="224636" y="24129"/>
                </a:lnTo>
                <a:lnTo>
                  <a:pt x="205492" y="21589"/>
                </a:lnTo>
                <a:lnTo>
                  <a:pt x="178622" y="20319"/>
                </a:lnTo>
                <a:close/>
              </a:path>
              <a:path w="495934" h="457200">
                <a:moveTo>
                  <a:pt x="276484" y="236219"/>
                </a:moveTo>
                <a:lnTo>
                  <a:pt x="21182" y="236219"/>
                </a:lnTo>
                <a:lnTo>
                  <a:pt x="23262" y="238759"/>
                </a:lnTo>
                <a:lnTo>
                  <a:pt x="24930" y="245109"/>
                </a:lnTo>
                <a:lnTo>
                  <a:pt x="26095" y="246379"/>
                </a:lnTo>
                <a:lnTo>
                  <a:pt x="32485" y="261619"/>
                </a:lnTo>
                <a:lnTo>
                  <a:pt x="41267" y="274319"/>
                </a:lnTo>
                <a:lnTo>
                  <a:pt x="59115" y="295909"/>
                </a:lnTo>
                <a:lnTo>
                  <a:pt x="273100" y="295909"/>
                </a:lnTo>
                <a:lnTo>
                  <a:pt x="274064" y="264159"/>
                </a:lnTo>
                <a:lnTo>
                  <a:pt x="276484" y="236219"/>
                </a:lnTo>
                <a:close/>
              </a:path>
              <a:path w="495934" h="457200">
                <a:moveTo>
                  <a:pt x="359175" y="190499"/>
                </a:moveTo>
                <a:lnTo>
                  <a:pt x="281772" y="190499"/>
                </a:lnTo>
                <a:lnTo>
                  <a:pt x="289482" y="196849"/>
                </a:lnTo>
                <a:lnTo>
                  <a:pt x="293950" y="196849"/>
                </a:lnTo>
                <a:lnTo>
                  <a:pt x="299667" y="198119"/>
                </a:lnTo>
                <a:lnTo>
                  <a:pt x="309990" y="212089"/>
                </a:lnTo>
                <a:lnTo>
                  <a:pt x="317399" y="226059"/>
                </a:lnTo>
                <a:lnTo>
                  <a:pt x="325109" y="237489"/>
                </a:lnTo>
                <a:lnTo>
                  <a:pt x="336332" y="247649"/>
                </a:lnTo>
                <a:lnTo>
                  <a:pt x="344077" y="256539"/>
                </a:lnTo>
                <a:lnTo>
                  <a:pt x="353122" y="261619"/>
                </a:lnTo>
                <a:lnTo>
                  <a:pt x="361614" y="265429"/>
                </a:lnTo>
                <a:lnTo>
                  <a:pt x="367700" y="270509"/>
                </a:lnTo>
                <a:lnTo>
                  <a:pt x="394853" y="279399"/>
                </a:lnTo>
                <a:lnTo>
                  <a:pt x="420844" y="279399"/>
                </a:lnTo>
                <a:lnTo>
                  <a:pt x="445167" y="271779"/>
                </a:lnTo>
                <a:lnTo>
                  <a:pt x="467319" y="256539"/>
                </a:lnTo>
                <a:lnTo>
                  <a:pt x="474559" y="248919"/>
                </a:lnTo>
                <a:lnTo>
                  <a:pt x="477010" y="243839"/>
                </a:lnTo>
                <a:lnTo>
                  <a:pt x="481135" y="240029"/>
                </a:lnTo>
                <a:lnTo>
                  <a:pt x="422372" y="240029"/>
                </a:lnTo>
                <a:lnTo>
                  <a:pt x="408599" y="237489"/>
                </a:lnTo>
                <a:lnTo>
                  <a:pt x="394995" y="231139"/>
                </a:lnTo>
                <a:lnTo>
                  <a:pt x="381929" y="222249"/>
                </a:lnTo>
                <a:lnTo>
                  <a:pt x="369770" y="210819"/>
                </a:lnTo>
                <a:lnTo>
                  <a:pt x="369044" y="207009"/>
                </a:lnTo>
                <a:lnTo>
                  <a:pt x="367071" y="203199"/>
                </a:lnTo>
                <a:lnTo>
                  <a:pt x="365128" y="201929"/>
                </a:lnTo>
                <a:lnTo>
                  <a:pt x="356716" y="201929"/>
                </a:lnTo>
                <a:lnTo>
                  <a:pt x="356384" y="200659"/>
                </a:lnTo>
                <a:lnTo>
                  <a:pt x="354757" y="198119"/>
                </a:lnTo>
                <a:lnTo>
                  <a:pt x="359218" y="198119"/>
                </a:lnTo>
                <a:lnTo>
                  <a:pt x="360842" y="196849"/>
                </a:lnTo>
                <a:lnTo>
                  <a:pt x="360032" y="193039"/>
                </a:lnTo>
                <a:lnTo>
                  <a:pt x="359175" y="190499"/>
                </a:lnTo>
                <a:close/>
              </a:path>
              <a:path w="495934" h="457200">
                <a:moveTo>
                  <a:pt x="468528" y="138429"/>
                </a:moveTo>
                <a:lnTo>
                  <a:pt x="460332" y="143509"/>
                </a:lnTo>
                <a:lnTo>
                  <a:pt x="453412" y="153669"/>
                </a:lnTo>
                <a:lnTo>
                  <a:pt x="459853" y="158749"/>
                </a:lnTo>
                <a:lnTo>
                  <a:pt x="462798" y="160019"/>
                </a:lnTo>
                <a:lnTo>
                  <a:pt x="469067" y="187959"/>
                </a:lnTo>
                <a:lnTo>
                  <a:pt x="463974" y="212089"/>
                </a:lnTo>
                <a:lnTo>
                  <a:pt x="448187" y="229869"/>
                </a:lnTo>
                <a:lnTo>
                  <a:pt x="422372" y="240029"/>
                </a:lnTo>
                <a:lnTo>
                  <a:pt x="481135" y="240029"/>
                </a:lnTo>
                <a:lnTo>
                  <a:pt x="480619" y="237489"/>
                </a:lnTo>
                <a:lnTo>
                  <a:pt x="462390" y="237489"/>
                </a:lnTo>
                <a:lnTo>
                  <a:pt x="460777" y="236219"/>
                </a:lnTo>
                <a:lnTo>
                  <a:pt x="461856" y="229869"/>
                </a:lnTo>
                <a:lnTo>
                  <a:pt x="464501" y="222249"/>
                </a:lnTo>
                <a:lnTo>
                  <a:pt x="467825" y="213359"/>
                </a:lnTo>
                <a:lnTo>
                  <a:pt x="470941" y="207009"/>
                </a:lnTo>
                <a:lnTo>
                  <a:pt x="492919" y="207009"/>
                </a:lnTo>
                <a:lnTo>
                  <a:pt x="495730" y="195579"/>
                </a:lnTo>
                <a:lnTo>
                  <a:pt x="495369" y="185419"/>
                </a:lnTo>
                <a:lnTo>
                  <a:pt x="493687" y="170179"/>
                </a:lnTo>
                <a:lnTo>
                  <a:pt x="489787" y="156209"/>
                </a:lnTo>
                <a:lnTo>
                  <a:pt x="482773" y="148589"/>
                </a:lnTo>
                <a:lnTo>
                  <a:pt x="476506" y="139699"/>
                </a:lnTo>
                <a:lnTo>
                  <a:pt x="468528" y="138429"/>
                </a:lnTo>
                <a:close/>
              </a:path>
              <a:path w="495934" h="457200">
                <a:moveTo>
                  <a:pt x="464781" y="231139"/>
                </a:moveTo>
                <a:lnTo>
                  <a:pt x="464781" y="234949"/>
                </a:lnTo>
                <a:lnTo>
                  <a:pt x="462798" y="237489"/>
                </a:lnTo>
                <a:lnTo>
                  <a:pt x="480619" y="237489"/>
                </a:lnTo>
                <a:lnTo>
                  <a:pt x="479844" y="233679"/>
                </a:lnTo>
                <a:lnTo>
                  <a:pt x="474559" y="233679"/>
                </a:lnTo>
                <a:lnTo>
                  <a:pt x="464781" y="231139"/>
                </a:lnTo>
                <a:close/>
              </a:path>
              <a:path w="495934" h="457200">
                <a:moveTo>
                  <a:pt x="479030" y="212089"/>
                </a:moveTo>
                <a:lnTo>
                  <a:pt x="481135" y="218439"/>
                </a:lnTo>
                <a:lnTo>
                  <a:pt x="479844" y="223519"/>
                </a:lnTo>
                <a:lnTo>
                  <a:pt x="473403" y="223519"/>
                </a:lnTo>
                <a:lnTo>
                  <a:pt x="477428" y="233679"/>
                </a:lnTo>
                <a:lnTo>
                  <a:pt x="477428" y="232409"/>
                </a:lnTo>
                <a:lnTo>
                  <a:pt x="485140" y="232409"/>
                </a:lnTo>
                <a:lnTo>
                  <a:pt x="488304" y="223519"/>
                </a:lnTo>
                <a:lnTo>
                  <a:pt x="490462" y="217169"/>
                </a:lnTo>
                <a:lnTo>
                  <a:pt x="491075" y="214629"/>
                </a:lnTo>
                <a:lnTo>
                  <a:pt x="485140" y="214629"/>
                </a:lnTo>
                <a:lnTo>
                  <a:pt x="483562" y="213359"/>
                </a:lnTo>
                <a:lnTo>
                  <a:pt x="479030" y="212089"/>
                </a:lnTo>
                <a:close/>
              </a:path>
              <a:path w="495934" h="457200">
                <a:moveTo>
                  <a:pt x="492919" y="207009"/>
                </a:moveTo>
                <a:lnTo>
                  <a:pt x="483119" y="207009"/>
                </a:lnTo>
                <a:lnTo>
                  <a:pt x="485140" y="209549"/>
                </a:lnTo>
                <a:lnTo>
                  <a:pt x="485140" y="214629"/>
                </a:lnTo>
                <a:lnTo>
                  <a:pt x="491075" y="214629"/>
                </a:lnTo>
                <a:lnTo>
                  <a:pt x="492919" y="207009"/>
                </a:lnTo>
                <a:close/>
              </a:path>
              <a:path w="495934" h="457200">
                <a:moveTo>
                  <a:pt x="480221" y="207009"/>
                </a:moveTo>
                <a:lnTo>
                  <a:pt x="470941" y="207009"/>
                </a:lnTo>
                <a:lnTo>
                  <a:pt x="479422" y="208279"/>
                </a:lnTo>
                <a:lnTo>
                  <a:pt x="480221" y="207009"/>
                </a:lnTo>
                <a:close/>
              </a:path>
              <a:path w="495934" h="457200">
                <a:moveTo>
                  <a:pt x="363184" y="200659"/>
                </a:moveTo>
                <a:lnTo>
                  <a:pt x="356716" y="201929"/>
                </a:lnTo>
                <a:lnTo>
                  <a:pt x="365128" y="201929"/>
                </a:lnTo>
                <a:lnTo>
                  <a:pt x="363184" y="200659"/>
                </a:lnTo>
                <a:close/>
              </a:path>
              <a:path w="495934" h="457200">
                <a:moveTo>
                  <a:pt x="406567" y="175259"/>
                </a:moveTo>
                <a:lnTo>
                  <a:pt x="369337" y="175259"/>
                </a:lnTo>
                <a:lnTo>
                  <a:pt x="387984" y="179069"/>
                </a:lnTo>
                <a:lnTo>
                  <a:pt x="406567" y="175259"/>
                </a:lnTo>
                <a:close/>
              </a:path>
              <a:path w="495934" h="457200">
                <a:moveTo>
                  <a:pt x="435937" y="149859"/>
                </a:moveTo>
                <a:lnTo>
                  <a:pt x="426477" y="149859"/>
                </a:lnTo>
                <a:lnTo>
                  <a:pt x="414568" y="154939"/>
                </a:lnTo>
                <a:lnTo>
                  <a:pt x="401877" y="157479"/>
                </a:lnTo>
                <a:lnTo>
                  <a:pt x="436686" y="157479"/>
                </a:lnTo>
                <a:lnTo>
                  <a:pt x="436686" y="154939"/>
                </a:lnTo>
                <a:lnTo>
                  <a:pt x="436269" y="152399"/>
                </a:lnTo>
                <a:lnTo>
                  <a:pt x="435937" y="149859"/>
                </a:lnTo>
                <a:close/>
              </a:path>
              <a:path w="495934" h="457200">
                <a:moveTo>
                  <a:pt x="269926" y="20319"/>
                </a:moveTo>
                <a:lnTo>
                  <a:pt x="238866" y="20319"/>
                </a:lnTo>
                <a:lnTo>
                  <a:pt x="224636" y="24129"/>
                </a:lnTo>
                <a:lnTo>
                  <a:pt x="334392" y="24129"/>
                </a:lnTo>
                <a:lnTo>
                  <a:pt x="332007" y="21589"/>
                </a:lnTo>
                <a:lnTo>
                  <a:pt x="282992" y="21589"/>
                </a:lnTo>
                <a:lnTo>
                  <a:pt x="269926" y="20319"/>
                </a:lnTo>
                <a:close/>
              </a:path>
              <a:path w="495934" h="457200">
                <a:moveTo>
                  <a:pt x="317599" y="0"/>
                </a:moveTo>
                <a:lnTo>
                  <a:pt x="307780" y="3809"/>
                </a:lnTo>
                <a:lnTo>
                  <a:pt x="299524" y="8889"/>
                </a:lnTo>
                <a:lnTo>
                  <a:pt x="291654" y="13969"/>
                </a:lnTo>
                <a:lnTo>
                  <a:pt x="282992" y="21589"/>
                </a:lnTo>
                <a:lnTo>
                  <a:pt x="332007" y="21589"/>
                </a:lnTo>
                <a:lnTo>
                  <a:pt x="330814" y="20319"/>
                </a:lnTo>
                <a:lnTo>
                  <a:pt x="327206" y="13969"/>
                </a:lnTo>
                <a:lnTo>
                  <a:pt x="323290" y="7619"/>
                </a:lnTo>
                <a:lnTo>
                  <a:pt x="317599" y="0"/>
                </a:lnTo>
                <a:close/>
              </a:path>
            </a:pathLst>
          </a:custGeom>
          <a:solidFill>
            <a:srgbClr val="213B82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4" name="object 4"/>
          <p:cNvSpPr/>
          <p:nvPr/>
        </p:nvSpPr>
        <p:spPr>
          <a:xfrm>
            <a:off x="1544397" y="5993792"/>
            <a:ext cx="596020" cy="4828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5" name="object 5"/>
          <p:cNvSpPr/>
          <p:nvPr/>
        </p:nvSpPr>
        <p:spPr>
          <a:xfrm>
            <a:off x="1495648" y="6004261"/>
            <a:ext cx="569051" cy="564969"/>
          </a:xfrm>
          <a:custGeom>
            <a:avLst/>
            <a:gdLst/>
            <a:ahLst/>
            <a:cxnLst/>
            <a:rect l="l" t="t" r="r" b="b"/>
            <a:pathLst>
              <a:path w="442595" h="439420">
                <a:moveTo>
                  <a:pt x="203926" y="260160"/>
                </a:moveTo>
                <a:lnTo>
                  <a:pt x="200927" y="263537"/>
                </a:lnTo>
                <a:lnTo>
                  <a:pt x="200927" y="267958"/>
                </a:lnTo>
                <a:lnTo>
                  <a:pt x="200610" y="270370"/>
                </a:lnTo>
                <a:lnTo>
                  <a:pt x="199364" y="271170"/>
                </a:lnTo>
                <a:lnTo>
                  <a:pt x="196114" y="272034"/>
                </a:lnTo>
                <a:lnTo>
                  <a:pt x="196114" y="277675"/>
                </a:lnTo>
                <a:lnTo>
                  <a:pt x="200167" y="277675"/>
                </a:lnTo>
                <a:lnTo>
                  <a:pt x="203047" y="273621"/>
                </a:lnTo>
                <a:lnTo>
                  <a:pt x="205474" y="269953"/>
                </a:lnTo>
                <a:lnTo>
                  <a:pt x="207976" y="265927"/>
                </a:lnTo>
                <a:lnTo>
                  <a:pt x="210759" y="265927"/>
                </a:lnTo>
                <a:lnTo>
                  <a:pt x="210759" y="261863"/>
                </a:lnTo>
                <a:lnTo>
                  <a:pt x="208749" y="261418"/>
                </a:lnTo>
                <a:lnTo>
                  <a:pt x="206237" y="261035"/>
                </a:lnTo>
                <a:lnTo>
                  <a:pt x="203926" y="260160"/>
                </a:lnTo>
                <a:close/>
              </a:path>
              <a:path w="442595" h="439420">
                <a:moveTo>
                  <a:pt x="154941" y="237365"/>
                </a:moveTo>
                <a:lnTo>
                  <a:pt x="154941" y="244706"/>
                </a:lnTo>
                <a:lnTo>
                  <a:pt x="155743" y="245059"/>
                </a:lnTo>
                <a:lnTo>
                  <a:pt x="156935" y="245504"/>
                </a:lnTo>
                <a:lnTo>
                  <a:pt x="158612" y="245504"/>
                </a:lnTo>
                <a:lnTo>
                  <a:pt x="157839" y="243511"/>
                </a:lnTo>
                <a:lnTo>
                  <a:pt x="156517" y="240677"/>
                </a:lnTo>
                <a:lnTo>
                  <a:pt x="154941" y="237365"/>
                </a:lnTo>
                <a:close/>
              </a:path>
              <a:path w="442595" h="439420">
                <a:moveTo>
                  <a:pt x="148349" y="227573"/>
                </a:moveTo>
                <a:lnTo>
                  <a:pt x="148349" y="238175"/>
                </a:lnTo>
                <a:lnTo>
                  <a:pt x="150498" y="241426"/>
                </a:lnTo>
                <a:lnTo>
                  <a:pt x="152096" y="243942"/>
                </a:lnTo>
                <a:lnTo>
                  <a:pt x="154941" y="244706"/>
                </a:lnTo>
                <a:lnTo>
                  <a:pt x="154941" y="237365"/>
                </a:lnTo>
                <a:lnTo>
                  <a:pt x="152859" y="234557"/>
                </a:lnTo>
                <a:lnTo>
                  <a:pt x="150865" y="230899"/>
                </a:lnTo>
                <a:lnTo>
                  <a:pt x="148349" y="227573"/>
                </a:lnTo>
                <a:close/>
              </a:path>
              <a:path w="442595" h="439420">
                <a:moveTo>
                  <a:pt x="142304" y="219088"/>
                </a:moveTo>
                <a:lnTo>
                  <a:pt x="141480" y="219469"/>
                </a:lnTo>
                <a:lnTo>
                  <a:pt x="140224" y="219877"/>
                </a:lnTo>
                <a:lnTo>
                  <a:pt x="139029" y="219877"/>
                </a:lnTo>
                <a:lnTo>
                  <a:pt x="139029" y="224779"/>
                </a:lnTo>
                <a:lnTo>
                  <a:pt x="143917" y="229312"/>
                </a:lnTo>
                <a:lnTo>
                  <a:pt x="145977" y="234557"/>
                </a:lnTo>
                <a:lnTo>
                  <a:pt x="148349" y="238175"/>
                </a:lnTo>
                <a:lnTo>
                  <a:pt x="148349" y="227573"/>
                </a:lnTo>
                <a:lnTo>
                  <a:pt x="146444" y="224359"/>
                </a:lnTo>
                <a:lnTo>
                  <a:pt x="144364" y="221500"/>
                </a:lnTo>
                <a:lnTo>
                  <a:pt x="142304" y="219088"/>
                </a:lnTo>
                <a:close/>
              </a:path>
              <a:path w="442595" h="439420">
                <a:moveTo>
                  <a:pt x="154941" y="229312"/>
                </a:moveTo>
                <a:lnTo>
                  <a:pt x="153724" y="229579"/>
                </a:lnTo>
                <a:lnTo>
                  <a:pt x="153724" y="230493"/>
                </a:lnTo>
                <a:lnTo>
                  <a:pt x="152859" y="232055"/>
                </a:lnTo>
                <a:lnTo>
                  <a:pt x="154941" y="232055"/>
                </a:lnTo>
                <a:lnTo>
                  <a:pt x="154941" y="229312"/>
                </a:lnTo>
                <a:close/>
              </a:path>
              <a:path w="442595" h="439420">
                <a:moveTo>
                  <a:pt x="156935" y="228384"/>
                </a:moveTo>
                <a:lnTo>
                  <a:pt x="155743" y="228855"/>
                </a:lnTo>
                <a:lnTo>
                  <a:pt x="155347" y="228855"/>
                </a:lnTo>
                <a:lnTo>
                  <a:pt x="154941" y="229312"/>
                </a:lnTo>
                <a:lnTo>
                  <a:pt x="154941" y="232055"/>
                </a:lnTo>
                <a:lnTo>
                  <a:pt x="156935" y="232055"/>
                </a:lnTo>
                <a:lnTo>
                  <a:pt x="156935" y="228384"/>
                </a:lnTo>
                <a:close/>
              </a:path>
              <a:path w="442595" h="439420">
                <a:moveTo>
                  <a:pt x="148349" y="214988"/>
                </a:moveTo>
                <a:lnTo>
                  <a:pt x="146444" y="214988"/>
                </a:lnTo>
                <a:lnTo>
                  <a:pt x="147157" y="217044"/>
                </a:lnTo>
                <a:lnTo>
                  <a:pt x="147996" y="219088"/>
                </a:lnTo>
                <a:lnTo>
                  <a:pt x="148349" y="221094"/>
                </a:lnTo>
                <a:lnTo>
                  <a:pt x="148349" y="214988"/>
                </a:lnTo>
                <a:close/>
              </a:path>
              <a:path w="442595" h="439420">
                <a:moveTo>
                  <a:pt x="150498" y="214988"/>
                </a:moveTo>
                <a:lnTo>
                  <a:pt x="148349" y="214988"/>
                </a:lnTo>
                <a:lnTo>
                  <a:pt x="148349" y="221094"/>
                </a:lnTo>
                <a:lnTo>
                  <a:pt x="150865" y="221094"/>
                </a:lnTo>
                <a:lnTo>
                  <a:pt x="150865" y="217044"/>
                </a:lnTo>
                <a:lnTo>
                  <a:pt x="150498" y="214988"/>
                </a:lnTo>
                <a:close/>
              </a:path>
              <a:path w="442595" h="439420">
                <a:moveTo>
                  <a:pt x="148349" y="46342"/>
                </a:moveTo>
                <a:lnTo>
                  <a:pt x="146444" y="47232"/>
                </a:lnTo>
                <a:lnTo>
                  <a:pt x="143103" y="50457"/>
                </a:lnTo>
                <a:lnTo>
                  <a:pt x="143103" y="55778"/>
                </a:lnTo>
                <a:lnTo>
                  <a:pt x="144757" y="56581"/>
                </a:lnTo>
                <a:lnTo>
                  <a:pt x="146444" y="56973"/>
                </a:lnTo>
                <a:lnTo>
                  <a:pt x="147996" y="57379"/>
                </a:lnTo>
                <a:lnTo>
                  <a:pt x="148118" y="55778"/>
                </a:lnTo>
                <a:lnTo>
                  <a:pt x="148349" y="54979"/>
                </a:lnTo>
                <a:lnTo>
                  <a:pt x="148349" y="46342"/>
                </a:lnTo>
                <a:close/>
              </a:path>
              <a:path w="442595" h="439420">
                <a:moveTo>
                  <a:pt x="151639" y="45568"/>
                </a:moveTo>
                <a:lnTo>
                  <a:pt x="150027" y="45986"/>
                </a:lnTo>
                <a:lnTo>
                  <a:pt x="149264" y="46342"/>
                </a:lnTo>
                <a:lnTo>
                  <a:pt x="148349" y="46342"/>
                </a:lnTo>
                <a:lnTo>
                  <a:pt x="148349" y="54979"/>
                </a:lnTo>
                <a:lnTo>
                  <a:pt x="149264" y="53315"/>
                </a:lnTo>
                <a:lnTo>
                  <a:pt x="150498" y="50878"/>
                </a:lnTo>
                <a:lnTo>
                  <a:pt x="152488" y="49301"/>
                </a:lnTo>
                <a:lnTo>
                  <a:pt x="154941" y="49301"/>
                </a:lnTo>
                <a:lnTo>
                  <a:pt x="154941" y="46724"/>
                </a:lnTo>
                <a:lnTo>
                  <a:pt x="154091" y="46724"/>
                </a:lnTo>
                <a:lnTo>
                  <a:pt x="152859" y="46342"/>
                </a:lnTo>
                <a:lnTo>
                  <a:pt x="151639" y="45568"/>
                </a:lnTo>
                <a:close/>
              </a:path>
              <a:path w="442595" h="439420">
                <a:moveTo>
                  <a:pt x="154941" y="46724"/>
                </a:moveTo>
                <a:lnTo>
                  <a:pt x="154941" y="50101"/>
                </a:lnTo>
                <a:lnTo>
                  <a:pt x="156122" y="50101"/>
                </a:lnTo>
                <a:lnTo>
                  <a:pt x="157366" y="50457"/>
                </a:lnTo>
                <a:lnTo>
                  <a:pt x="158612" y="50878"/>
                </a:lnTo>
                <a:lnTo>
                  <a:pt x="158612" y="47638"/>
                </a:lnTo>
                <a:lnTo>
                  <a:pt x="156517" y="47638"/>
                </a:lnTo>
                <a:lnTo>
                  <a:pt x="154941" y="46724"/>
                </a:lnTo>
                <a:close/>
              </a:path>
              <a:path w="442595" h="439420">
                <a:moveTo>
                  <a:pt x="154941" y="49301"/>
                </a:moveTo>
                <a:lnTo>
                  <a:pt x="153328" y="49301"/>
                </a:lnTo>
                <a:lnTo>
                  <a:pt x="154941" y="50101"/>
                </a:lnTo>
                <a:lnTo>
                  <a:pt x="154941" y="49301"/>
                </a:lnTo>
                <a:close/>
              </a:path>
              <a:path w="442595" h="439420">
                <a:moveTo>
                  <a:pt x="158612" y="46724"/>
                </a:moveTo>
                <a:lnTo>
                  <a:pt x="156517" y="46724"/>
                </a:lnTo>
                <a:lnTo>
                  <a:pt x="156517" y="47638"/>
                </a:lnTo>
                <a:lnTo>
                  <a:pt x="158612" y="47638"/>
                </a:lnTo>
                <a:lnTo>
                  <a:pt x="158612" y="46724"/>
                </a:lnTo>
                <a:close/>
              </a:path>
              <a:path w="442595" h="439420">
                <a:moveTo>
                  <a:pt x="160668" y="34545"/>
                </a:moveTo>
                <a:lnTo>
                  <a:pt x="157366" y="35420"/>
                </a:lnTo>
                <a:lnTo>
                  <a:pt x="156935" y="35420"/>
                </a:lnTo>
                <a:lnTo>
                  <a:pt x="154941" y="37047"/>
                </a:lnTo>
                <a:lnTo>
                  <a:pt x="154941" y="37835"/>
                </a:lnTo>
                <a:lnTo>
                  <a:pt x="156935" y="38253"/>
                </a:lnTo>
                <a:lnTo>
                  <a:pt x="158969" y="38710"/>
                </a:lnTo>
                <a:lnTo>
                  <a:pt x="160668" y="38710"/>
                </a:lnTo>
                <a:lnTo>
                  <a:pt x="160668" y="34545"/>
                </a:lnTo>
                <a:close/>
              </a:path>
              <a:path w="442595" h="439420">
                <a:moveTo>
                  <a:pt x="154941" y="37047"/>
                </a:moveTo>
                <a:lnTo>
                  <a:pt x="153724" y="37835"/>
                </a:lnTo>
                <a:lnTo>
                  <a:pt x="154941" y="37835"/>
                </a:lnTo>
                <a:lnTo>
                  <a:pt x="154941" y="37047"/>
                </a:lnTo>
                <a:close/>
              </a:path>
              <a:path w="442595" h="439420">
                <a:moveTo>
                  <a:pt x="236020" y="264226"/>
                </a:moveTo>
                <a:lnTo>
                  <a:pt x="230799" y="264226"/>
                </a:lnTo>
                <a:lnTo>
                  <a:pt x="230799" y="269953"/>
                </a:lnTo>
                <a:lnTo>
                  <a:pt x="236020" y="269953"/>
                </a:lnTo>
                <a:lnTo>
                  <a:pt x="236020" y="264226"/>
                </a:lnTo>
                <a:close/>
              </a:path>
              <a:path w="442595" h="439420">
                <a:moveTo>
                  <a:pt x="241391" y="273621"/>
                </a:moveTo>
                <a:lnTo>
                  <a:pt x="240592" y="274816"/>
                </a:lnTo>
                <a:lnTo>
                  <a:pt x="239356" y="275680"/>
                </a:lnTo>
                <a:lnTo>
                  <a:pt x="238126" y="276454"/>
                </a:lnTo>
                <a:lnTo>
                  <a:pt x="242597" y="276454"/>
                </a:lnTo>
                <a:lnTo>
                  <a:pt x="241772" y="274816"/>
                </a:lnTo>
                <a:lnTo>
                  <a:pt x="241391" y="273621"/>
                </a:lnTo>
                <a:close/>
              </a:path>
              <a:path w="442595" h="439420">
                <a:moveTo>
                  <a:pt x="248767" y="275997"/>
                </a:moveTo>
                <a:lnTo>
                  <a:pt x="248259" y="277675"/>
                </a:lnTo>
                <a:lnTo>
                  <a:pt x="246687" y="280112"/>
                </a:lnTo>
                <a:lnTo>
                  <a:pt x="248259" y="279706"/>
                </a:lnTo>
                <a:lnTo>
                  <a:pt x="249556" y="279313"/>
                </a:lnTo>
                <a:lnTo>
                  <a:pt x="250661" y="278892"/>
                </a:lnTo>
                <a:lnTo>
                  <a:pt x="250344" y="278081"/>
                </a:lnTo>
                <a:lnTo>
                  <a:pt x="249556" y="277318"/>
                </a:lnTo>
                <a:lnTo>
                  <a:pt x="248767" y="275997"/>
                </a:lnTo>
                <a:close/>
              </a:path>
              <a:path w="442595" h="439420">
                <a:moveTo>
                  <a:pt x="225083" y="275997"/>
                </a:moveTo>
                <a:lnTo>
                  <a:pt x="224194" y="276454"/>
                </a:lnTo>
                <a:lnTo>
                  <a:pt x="223827" y="276835"/>
                </a:lnTo>
                <a:lnTo>
                  <a:pt x="222646" y="277318"/>
                </a:lnTo>
                <a:lnTo>
                  <a:pt x="222279" y="278892"/>
                </a:lnTo>
                <a:lnTo>
                  <a:pt x="221792" y="280569"/>
                </a:lnTo>
                <a:lnTo>
                  <a:pt x="221415" y="281750"/>
                </a:lnTo>
                <a:lnTo>
                  <a:pt x="225083" y="281750"/>
                </a:lnTo>
                <a:lnTo>
                  <a:pt x="225083" y="275997"/>
                </a:lnTo>
                <a:close/>
              </a:path>
              <a:path w="442595" h="439420">
                <a:moveTo>
                  <a:pt x="244083" y="280112"/>
                </a:moveTo>
                <a:lnTo>
                  <a:pt x="243396" y="281750"/>
                </a:lnTo>
                <a:lnTo>
                  <a:pt x="242597" y="283046"/>
                </a:lnTo>
                <a:lnTo>
                  <a:pt x="241391" y="284137"/>
                </a:lnTo>
                <a:lnTo>
                  <a:pt x="243777" y="284137"/>
                </a:lnTo>
                <a:lnTo>
                  <a:pt x="245074" y="283860"/>
                </a:lnTo>
                <a:lnTo>
                  <a:pt x="245074" y="282600"/>
                </a:lnTo>
                <a:lnTo>
                  <a:pt x="244601" y="281318"/>
                </a:lnTo>
                <a:lnTo>
                  <a:pt x="244083" y="280112"/>
                </a:lnTo>
                <a:close/>
              </a:path>
              <a:path w="442595" h="439420">
                <a:moveTo>
                  <a:pt x="236020" y="283046"/>
                </a:moveTo>
                <a:lnTo>
                  <a:pt x="235217" y="283438"/>
                </a:lnTo>
                <a:lnTo>
                  <a:pt x="234101" y="283860"/>
                </a:lnTo>
                <a:lnTo>
                  <a:pt x="232820" y="283860"/>
                </a:lnTo>
                <a:lnTo>
                  <a:pt x="232820" y="285447"/>
                </a:lnTo>
                <a:lnTo>
                  <a:pt x="232437" y="287121"/>
                </a:lnTo>
                <a:lnTo>
                  <a:pt x="231980" y="288330"/>
                </a:lnTo>
                <a:lnTo>
                  <a:pt x="233629" y="287873"/>
                </a:lnTo>
                <a:lnTo>
                  <a:pt x="235217" y="287467"/>
                </a:lnTo>
                <a:lnTo>
                  <a:pt x="236909" y="286689"/>
                </a:lnTo>
                <a:lnTo>
                  <a:pt x="236909" y="285447"/>
                </a:lnTo>
                <a:lnTo>
                  <a:pt x="236513" y="284137"/>
                </a:lnTo>
                <a:lnTo>
                  <a:pt x="236020" y="283046"/>
                </a:lnTo>
                <a:close/>
              </a:path>
              <a:path w="442595" h="439420">
                <a:moveTo>
                  <a:pt x="218974" y="292392"/>
                </a:moveTo>
                <a:lnTo>
                  <a:pt x="215672" y="293968"/>
                </a:lnTo>
                <a:lnTo>
                  <a:pt x="213627" y="294817"/>
                </a:lnTo>
                <a:lnTo>
                  <a:pt x="215291" y="296863"/>
                </a:lnTo>
                <a:lnTo>
                  <a:pt x="217707" y="297219"/>
                </a:lnTo>
                <a:lnTo>
                  <a:pt x="218099" y="295606"/>
                </a:lnTo>
                <a:lnTo>
                  <a:pt x="218567" y="293968"/>
                </a:lnTo>
                <a:lnTo>
                  <a:pt x="218974" y="292392"/>
                </a:lnTo>
                <a:close/>
              </a:path>
              <a:path w="442595" h="439420">
                <a:moveTo>
                  <a:pt x="203926" y="414935"/>
                </a:moveTo>
                <a:lnTo>
                  <a:pt x="196114" y="414935"/>
                </a:lnTo>
                <a:lnTo>
                  <a:pt x="196114" y="417372"/>
                </a:lnTo>
                <a:lnTo>
                  <a:pt x="203926" y="417372"/>
                </a:lnTo>
                <a:lnTo>
                  <a:pt x="203926" y="414935"/>
                </a:lnTo>
                <a:close/>
              </a:path>
              <a:path w="442595" h="439420">
                <a:moveTo>
                  <a:pt x="185079" y="414935"/>
                </a:moveTo>
                <a:lnTo>
                  <a:pt x="172862" y="414935"/>
                </a:lnTo>
                <a:lnTo>
                  <a:pt x="172862" y="417372"/>
                </a:lnTo>
                <a:lnTo>
                  <a:pt x="185079" y="417372"/>
                </a:lnTo>
                <a:lnTo>
                  <a:pt x="185079" y="414935"/>
                </a:lnTo>
                <a:close/>
              </a:path>
              <a:path w="442595" h="439420">
                <a:moveTo>
                  <a:pt x="333961" y="416130"/>
                </a:moveTo>
                <a:lnTo>
                  <a:pt x="328616" y="416930"/>
                </a:lnTo>
                <a:lnTo>
                  <a:pt x="325757" y="416930"/>
                </a:lnTo>
                <a:lnTo>
                  <a:pt x="325757" y="421055"/>
                </a:lnTo>
                <a:lnTo>
                  <a:pt x="331053" y="421055"/>
                </a:lnTo>
                <a:lnTo>
                  <a:pt x="333123" y="420663"/>
                </a:lnTo>
                <a:lnTo>
                  <a:pt x="333529" y="419381"/>
                </a:lnTo>
                <a:lnTo>
                  <a:pt x="333961" y="417794"/>
                </a:lnTo>
                <a:lnTo>
                  <a:pt x="333961" y="416130"/>
                </a:lnTo>
                <a:close/>
              </a:path>
              <a:path w="442595" h="439420">
                <a:moveTo>
                  <a:pt x="360047" y="420245"/>
                </a:moveTo>
                <a:lnTo>
                  <a:pt x="344895" y="420245"/>
                </a:lnTo>
                <a:lnTo>
                  <a:pt x="345391" y="421883"/>
                </a:lnTo>
                <a:lnTo>
                  <a:pt x="345823" y="423471"/>
                </a:lnTo>
                <a:lnTo>
                  <a:pt x="345823" y="425145"/>
                </a:lnTo>
                <a:lnTo>
                  <a:pt x="358369" y="425502"/>
                </a:lnTo>
                <a:lnTo>
                  <a:pt x="360404" y="424270"/>
                </a:lnTo>
                <a:lnTo>
                  <a:pt x="360404" y="421883"/>
                </a:lnTo>
                <a:lnTo>
                  <a:pt x="360047" y="420245"/>
                </a:lnTo>
                <a:close/>
              </a:path>
              <a:path w="442595" h="439420">
                <a:moveTo>
                  <a:pt x="322125" y="420245"/>
                </a:moveTo>
                <a:lnTo>
                  <a:pt x="319317" y="421055"/>
                </a:lnTo>
                <a:lnTo>
                  <a:pt x="315991" y="421883"/>
                </a:lnTo>
                <a:lnTo>
                  <a:pt x="312740" y="422236"/>
                </a:lnTo>
                <a:lnTo>
                  <a:pt x="311851" y="424270"/>
                </a:lnTo>
                <a:lnTo>
                  <a:pt x="313564" y="426300"/>
                </a:lnTo>
                <a:lnTo>
                  <a:pt x="322924" y="425145"/>
                </a:lnTo>
                <a:lnTo>
                  <a:pt x="322924" y="423471"/>
                </a:lnTo>
                <a:lnTo>
                  <a:pt x="322416" y="421883"/>
                </a:lnTo>
                <a:lnTo>
                  <a:pt x="322125" y="420245"/>
                </a:lnTo>
                <a:close/>
              </a:path>
              <a:path w="442595" h="439420">
                <a:moveTo>
                  <a:pt x="203047" y="420245"/>
                </a:moveTo>
                <a:lnTo>
                  <a:pt x="197294" y="421055"/>
                </a:lnTo>
                <a:lnTo>
                  <a:pt x="194415" y="421055"/>
                </a:lnTo>
                <a:lnTo>
                  <a:pt x="194833" y="422658"/>
                </a:lnTo>
                <a:lnTo>
                  <a:pt x="195329" y="423903"/>
                </a:lnTo>
                <a:lnTo>
                  <a:pt x="195329" y="425145"/>
                </a:lnTo>
                <a:lnTo>
                  <a:pt x="198540" y="425502"/>
                </a:lnTo>
                <a:lnTo>
                  <a:pt x="203926" y="425502"/>
                </a:lnTo>
                <a:lnTo>
                  <a:pt x="203494" y="423903"/>
                </a:lnTo>
                <a:lnTo>
                  <a:pt x="203494" y="422236"/>
                </a:lnTo>
                <a:lnTo>
                  <a:pt x="203047" y="420245"/>
                </a:lnTo>
                <a:close/>
              </a:path>
              <a:path w="442595" h="439420">
                <a:moveTo>
                  <a:pt x="370627" y="428421"/>
                </a:moveTo>
                <a:lnTo>
                  <a:pt x="362423" y="428421"/>
                </a:lnTo>
                <a:lnTo>
                  <a:pt x="363283" y="429605"/>
                </a:lnTo>
                <a:lnTo>
                  <a:pt x="364097" y="430872"/>
                </a:lnTo>
                <a:lnTo>
                  <a:pt x="364478" y="431675"/>
                </a:lnTo>
                <a:lnTo>
                  <a:pt x="369799" y="431675"/>
                </a:lnTo>
                <a:lnTo>
                  <a:pt x="370206" y="430872"/>
                </a:lnTo>
                <a:lnTo>
                  <a:pt x="370627" y="429605"/>
                </a:lnTo>
                <a:lnTo>
                  <a:pt x="370627" y="428421"/>
                </a:lnTo>
                <a:close/>
              </a:path>
              <a:path w="442595" h="439420">
                <a:moveTo>
                  <a:pt x="349035" y="428421"/>
                </a:moveTo>
                <a:lnTo>
                  <a:pt x="346076" y="428727"/>
                </a:lnTo>
                <a:lnTo>
                  <a:pt x="343296" y="429199"/>
                </a:lnTo>
                <a:lnTo>
                  <a:pt x="340478" y="429199"/>
                </a:lnTo>
                <a:lnTo>
                  <a:pt x="340478" y="431675"/>
                </a:lnTo>
                <a:lnTo>
                  <a:pt x="345823" y="431675"/>
                </a:lnTo>
                <a:lnTo>
                  <a:pt x="351119" y="433223"/>
                </a:lnTo>
                <a:lnTo>
                  <a:pt x="349035" y="428421"/>
                </a:lnTo>
                <a:close/>
              </a:path>
              <a:path w="442595" h="439420">
                <a:moveTo>
                  <a:pt x="322125" y="428421"/>
                </a:moveTo>
                <a:lnTo>
                  <a:pt x="317985" y="428727"/>
                </a:lnTo>
                <a:lnTo>
                  <a:pt x="313921" y="429199"/>
                </a:lnTo>
                <a:lnTo>
                  <a:pt x="309449" y="429199"/>
                </a:lnTo>
                <a:lnTo>
                  <a:pt x="309449" y="430354"/>
                </a:lnTo>
                <a:lnTo>
                  <a:pt x="309043" y="431675"/>
                </a:lnTo>
                <a:lnTo>
                  <a:pt x="308690" y="432410"/>
                </a:lnTo>
                <a:lnTo>
                  <a:pt x="313121" y="432410"/>
                </a:lnTo>
                <a:lnTo>
                  <a:pt x="317196" y="431993"/>
                </a:lnTo>
                <a:lnTo>
                  <a:pt x="321221" y="431675"/>
                </a:lnTo>
                <a:lnTo>
                  <a:pt x="321743" y="430872"/>
                </a:lnTo>
                <a:lnTo>
                  <a:pt x="322125" y="429605"/>
                </a:lnTo>
                <a:lnTo>
                  <a:pt x="322125" y="428421"/>
                </a:lnTo>
                <a:close/>
              </a:path>
              <a:path w="442595" h="439420">
                <a:moveTo>
                  <a:pt x="193220" y="428421"/>
                </a:moveTo>
                <a:lnTo>
                  <a:pt x="191607" y="428727"/>
                </a:lnTo>
                <a:lnTo>
                  <a:pt x="189602" y="429199"/>
                </a:lnTo>
                <a:lnTo>
                  <a:pt x="187532" y="429199"/>
                </a:lnTo>
                <a:lnTo>
                  <a:pt x="187532" y="431675"/>
                </a:lnTo>
                <a:lnTo>
                  <a:pt x="190426" y="431993"/>
                </a:lnTo>
                <a:lnTo>
                  <a:pt x="193220" y="432410"/>
                </a:lnTo>
                <a:lnTo>
                  <a:pt x="196114" y="432410"/>
                </a:lnTo>
                <a:lnTo>
                  <a:pt x="196114" y="429605"/>
                </a:lnTo>
                <a:lnTo>
                  <a:pt x="194415" y="428727"/>
                </a:lnTo>
                <a:lnTo>
                  <a:pt x="193220" y="428421"/>
                </a:lnTo>
                <a:close/>
              </a:path>
              <a:path w="442595" h="439420">
                <a:moveTo>
                  <a:pt x="381194" y="432410"/>
                </a:moveTo>
                <a:lnTo>
                  <a:pt x="379159" y="432831"/>
                </a:lnTo>
                <a:lnTo>
                  <a:pt x="376697" y="433223"/>
                </a:lnTo>
                <a:lnTo>
                  <a:pt x="374663" y="433223"/>
                </a:lnTo>
                <a:lnTo>
                  <a:pt x="374285" y="435305"/>
                </a:lnTo>
                <a:lnTo>
                  <a:pt x="375516" y="437273"/>
                </a:lnTo>
                <a:lnTo>
                  <a:pt x="381610" y="437273"/>
                </a:lnTo>
                <a:lnTo>
                  <a:pt x="386107" y="435305"/>
                </a:lnTo>
                <a:lnTo>
                  <a:pt x="384530" y="434455"/>
                </a:lnTo>
                <a:lnTo>
                  <a:pt x="382842" y="433641"/>
                </a:lnTo>
                <a:lnTo>
                  <a:pt x="381194" y="432410"/>
                </a:lnTo>
                <a:close/>
              </a:path>
              <a:path w="442595" h="439420">
                <a:moveTo>
                  <a:pt x="340870" y="433641"/>
                </a:moveTo>
                <a:lnTo>
                  <a:pt x="337605" y="434063"/>
                </a:lnTo>
                <a:lnTo>
                  <a:pt x="334303" y="434455"/>
                </a:lnTo>
                <a:lnTo>
                  <a:pt x="331470" y="434861"/>
                </a:lnTo>
                <a:lnTo>
                  <a:pt x="331470" y="437273"/>
                </a:lnTo>
                <a:lnTo>
                  <a:pt x="337197" y="437273"/>
                </a:lnTo>
                <a:lnTo>
                  <a:pt x="340020" y="436920"/>
                </a:lnTo>
                <a:lnTo>
                  <a:pt x="340478" y="436143"/>
                </a:lnTo>
                <a:lnTo>
                  <a:pt x="340870" y="434861"/>
                </a:lnTo>
                <a:lnTo>
                  <a:pt x="340870" y="433641"/>
                </a:lnTo>
                <a:close/>
              </a:path>
              <a:path w="442595" h="439420">
                <a:moveTo>
                  <a:pt x="300470" y="433655"/>
                </a:moveTo>
                <a:lnTo>
                  <a:pt x="295175" y="433655"/>
                </a:lnTo>
                <a:lnTo>
                  <a:pt x="295175" y="437720"/>
                </a:lnTo>
                <a:lnTo>
                  <a:pt x="300470" y="437720"/>
                </a:lnTo>
                <a:lnTo>
                  <a:pt x="300470" y="433655"/>
                </a:lnTo>
                <a:close/>
              </a:path>
              <a:path w="442595" h="439420">
                <a:moveTo>
                  <a:pt x="271134" y="433641"/>
                </a:moveTo>
                <a:lnTo>
                  <a:pt x="262599" y="434861"/>
                </a:lnTo>
                <a:lnTo>
                  <a:pt x="262599" y="437273"/>
                </a:lnTo>
                <a:lnTo>
                  <a:pt x="271515" y="437273"/>
                </a:lnTo>
                <a:lnTo>
                  <a:pt x="271515" y="434861"/>
                </a:lnTo>
                <a:lnTo>
                  <a:pt x="271134" y="433641"/>
                </a:lnTo>
                <a:close/>
              </a:path>
              <a:path w="442595" h="439420">
                <a:moveTo>
                  <a:pt x="220144" y="433641"/>
                </a:moveTo>
                <a:lnTo>
                  <a:pt x="216979" y="434063"/>
                </a:lnTo>
                <a:lnTo>
                  <a:pt x="210417" y="434861"/>
                </a:lnTo>
                <a:lnTo>
                  <a:pt x="210035" y="436143"/>
                </a:lnTo>
                <a:lnTo>
                  <a:pt x="209603" y="436920"/>
                </a:lnTo>
                <a:lnTo>
                  <a:pt x="209081" y="437720"/>
                </a:lnTo>
                <a:lnTo>
                  <a:pt x="220144" y="437720"/>
                </a:lnTo>
                <a:lnTo>
                  <a:pt x="220144" y="433641"/>
                </a:lnTo>
                <a:close/>
              </a:path>
              <a:path w="442595" h="439420">
                <a:moveTo>
                  <a:pt x="182639" y="433641"/>
                </a:moveTo>
                <a:lnTo>
                  <a:pt x="174106" y="434861"/>
                </a:lnTo>
                <a:lnTo>
                  <a:pt x="174106" y="438544"/>
                </a:lnTo>
                <a:lnTo>
                  <a:pt x="181066" y="438951"/>
                </a:lnTo>
                <a:lnTo>
                  <a:pt x="183097" y="437720"/>
                </a:lnTo>
                <a:lnTo>
                  <a:pt x="182975" y="434861"/>
                </a:lnTo>
                <a:lnTo>
                  <a:pt x="182639" y="433641"/>
                </a:lnTo>
                <a:close/>
              </a:path>
              <a:path w="442595" h="439420">
                <a:moveTo>
                  <a:pt x="217285" y="322098"/>
                </a:moveTo>
                <a:lnTo>
                  <a:pt x="216551" y="322948"/>
                </a:lnTo>
                <a:lnTo>
                  <a:pt x="215672" y="322948"/>
                </a:lnTo>
                <a:lnTo>
                  <a:pt x="216551" y="327380"/>
                </a:lnTo>
                <a:lnTo>
                  <a:pt x="216979" y="329399"/>
                </a:lnTo>
                <a:lnTo>
                  <a:pt x="220993" y="330188"/>
                </a:lnTo>
                <a:lnTo>
                  <a:pt x="223064" y="330188"/>
                </a:lnTo>
                <a:lnTo>
                  <a:pt x="220993" y="325324"/>
                </a:lnTo>
                <a:lnTo>
                  <a:pt x="217285" y="322098"/>
                </a:lnTo>
                <a:close/>
              </a:path>
              <a:path w="442595" h="439420">
                <a:moveTo>
                  <a:pt x="257303" y="331434"/>
                </a:moveTo>
                <a:lnTo>
                  <a:pt x="256021" y="331851"/>
                </a:lnTo>
                <a:lnTo>
                  <a:pt x="254444" y="332221"/>
                </a:lnTo>
                <a:lnTo>
                  <a:pt x="252807" y="332221"/>
                </a:lnTo>
                <a:lnTo>
                  <a:pt x="252689" y="334317"/>
                </a:lnTo>
                <a:lnTo>
                  <a:pt x="251983" y="336679"/>
                </a:lnTo>
                <a:lnTo>
                  <a:pt x="254002" y="336336"/>
                </a:lnTo>
                <a:lnTo>
                  <a:pt x="256021" y="335916"/>
                </a:lnTo>
                <a:lnTo>
                  <a:pt x="258066" y="335559"/>
                </a:lnTo>
                <a:lnTo>
                  <a:pt x="258066" y="334317"/>
                </a:lnTo>
                <a:lnTo>
                  <a:pt x="257620" y="333057"/>
                </a:lnTo>
                <a:lnTo>
                  <a:pt x="257303" y="331434"/>
                </a:lnTo>
                <a:close/>
              </a:path>
              <a:path w="442595" h="439420">
                <a:moveTo>
                  <a:pt x="267070" y="364871"/>
                </a:moveTo>
                <a:lnTo>
                  <a:pt x="264226" y="366066"/>
                </a:lnTo>
                <a:lnTo>
                  <a:pt x="261357" y="367311"/>
                </a:lnTo>
                <a:lnTo>
                  <a:pt x="258066" y="368503"/>
                </a:lnTo>
                <a:lnTo>
                  <a:pt x="257620" y="369723"/>
                </a:lnTo>
                <a:lnTo>
                  <a:pt x="257303" y="370954"/>
                </a:lnTo>
                <a:lnTo>
                  <a:pt x="256896" y="372135"/>
                </a:lnTo>
                <a:lnTo>
                  <a:pt x="265014" y="378716"/>
                </a:lnTo>
                <a:lnTo>
                  <a:pt x="267844" y="378716"/>
                </a:lnTo>
                <a:lnTo>
                  <a:pt x="269953" y="375425"/>
                </a:lnTo>
                <a:lnTo>
                  <a:pt x="270742" y="372135"/>
                </a:lnTo>
                <a:lnTo>
                  <a:pt x="267070" y="364871"/>
                </a:lnTo>
                <a:close/>
              </a:path>
              <a:path w="442595" h="439420">
                <a:moveTo>
                  <a:pt x="181066" y="238582"/>
                </a:moveTo>
                <a:lnTo>
                  <a:pt x="176961" y="238582"/>
                </a:lnTo>
                <a:lnTo>
                  <a:pt x="176961" y="243942"/>
                </a:lnTo>
                <a:lnTo>
                  <a:pt x="178197" y="243942"/>
                </a:lnTo>
                <a:lnTo>
                  <a:pt x="179402" y="243511"/>
                </a:lnTo>
                <a:lnTo>
                  <a:pt x="180162" y="243093"/>
                </a:lnTo>
                <a:lnTo>
                  <a:pt x="180644" y="241872"/>
                </a:lnTo>
                <a:lnTo>
                  <a:pt x="181066" y="240235"/>
                </a:lnTo>
                <a:lnTo>
                  <a:pt x="181066" y="238582"/>
                </a:lnTo>
                <a:close/>
              </a:path>
              <a:path w="442595" h="439420">
                <a:moveTo>
                  <a:pt x="185079" y="229579"/>
                </a:moveTo>
                <a:lnTo>
                  <a:pt x="183935" y="231688"/>
                </a:lnTo>
                <a:lnTo>
                  <a:pt x="182639" y="233362"/>
                </a:lnTo>
                <a:lnTo>
                  <a:pt x="181066" y="234965"/>
                </a:lnTo>
                <a:lnTo>
                  <a:pt x="182222" y="234965"/>
                </a:lnTo>
                <a:lnTo>
                  <a:pt x="183542" y="234557"/>
                </a:lnTo>
                <a:lnTo>
                  <a:pt x="184292" y="234111"/>
                </a:lnTo>
                <a:lnTo>
                  <a:pt x="184673" y="232879"/>
                </a:lnTo>
                <a:lnTo>
                  <a:pt x="184976" y="231688"/>
                </a:lnTo>
                <a:lnTo>
                  <a:pt x="185079" y="229579"/>
                </a:lnTo>
                <a:close/>
              </a:path>
              <a:path w="442595" h="439420">
                <a:moveTo>
                  <a:pt x="194833" y="238582"/>
                </a:moveTo>
                <a:lnTo>
                  <a:pt x="192863" y="239447"/>
                </a:lnTo>
                <a:lnTo>
                  <a:pt x="189602" y="241872"/>
                </a:lnTo>
                <a:lnTo>
                  <a:pt x="188014" y="246776"/>
                </a:lnTo>
                <a:lnTo>
                  <a:pt x="189602" y="246776"/>
                </a:lnTo>
                <a:lnTo>
                  <a:pt x="194833" y="238582"/>
                </a:lnTo>
                <a:close/>
              </a:path>
              <a:path w="442595" h="439420">
                <a:moveTo>
                  <a:pt x="206744" y="228384"/>
                </a:moveTo>
                <a:lnTo>
                  <a:pt x="203494" y="229312"/>
                </a:lnTo>
                <a:lnTo>
                  <a:pt x="199786" y="230493"/>
                </a:lnTo>
                <a:lnTo>
                  <a:pt x="195681" y="231688"/>
                </a:lnTo>
                <a:lnTo>
                  <a:pt x="195681" y="234111"/>
                </a:lnTo>
                <a:lnTo>
                  <a:pt x="203494" y="234111"/>
                </a:lnTo>
                <a:lnTo>
                  <a:pt x="203494" y="233733"/>
                </a:lnTo>
                <a:lnTo>
                  <a:pt x="206744" y="228384"/>
                </a:lnTo>
                <a:close/>
              </a:path>
              <a:path w="442595" h="439420">
                <a:moveTo>
                  <a:pt x="207976" y="246776"/>
                </a:moveTo>
                <a:lnTo>
                  <a:pt x="203047" y="246776"/>
                </a:lnTo>
                <a:lnTo>
                  <a:pt x="203047" y="249554"/>
                </a:lnTo>
                <a:lnTo>
                  <a:pt x="207976" y="249554"/>
                </a:lnTo>
                <a:lnTo>
                  <a:pt x="207976" y="246776"/>
                </a:lnTo>
                <a:close/>
              </a:path>
              <a:path w="442595" h="439420">
                <a:moveTo>
                  <a:pt x="257303" y="241426"/>
                </a:moveTo>
                <a:lnTo>
                  <a:pt x="256021" y="241872"/>
                </a:lnTo>
                <a:lnTo>
                  <a:pt x="254444" y="242265"/>
                </a:lnTo>
                <a:lnTo>
                  <a:pt x="252807" y="242265"/>
                </a:lnTo>
                <a:lnTo>
                  <a:pt x="252807" y="243942"/>
                </a:lnTo>
                <a:lnTo>
                  <a:pt x="252313" y="245504"/>
                </a:lnTo>
                <a:lnTo>
                  <a:pt x="251983" y="246776"/>
                </a:lnTo>
                <a:lnTo>
                  <a:pt x="253645" y="246776"/>
                </a:lnTo>
                <a:lnTo>
                  <a:pt x="255207" y="246369"/>
                </a:lnTo>
                <a:lnTo>
                  <a:pt x="256504" y="245897"/>
                </a:lnTo>
                <a:lnTo>
                  <a:pt x="256896" y="244706"/>
                </a:lnTo>
                <a:lnTo>
                  <a:pt x="257303" y="243093"/>
                </a:lnTo>
                <a:lnTo>
                  <a:pt x="257303" y="241426"/>
                </a:lnTo>
                <a:close/>
              </a:path>
              <a:path w="442595" h="439420">
                <a:moveTo>
                  <a:pt x="221415" y="242647"/>
                </a:moveTo>
                <a:lnTo>
                  <a:pt x="217285" y="242647"/>
                </a:lnTo>
                <a:lnTo>
                  <a:pt x="217285" y="246776"/>
                </a:lnTo>
                <a:lnTo>
                  <a:pt x="221415" y="246776"/>
                </a:lnTo>
                <a:lnTo>
                  <a:pt x="221415" y="242647"/>
                </a:lnTo>
                <a:close/>
              </a:path>
              <a:path w="442595" h="439420">
                <a:moveTo>
                  <a:pt x="337045" y="153075"/>
                </a:moveTo>
                <a:lnTo>
                  <a:pt x="336363" y="153075"/>
                </a:lnTo>
                <a:lnTo>
                  <a:pt x="335931" y="155512"/>
                </a:lnTo>
                <a:lnTo>
                  <a:pt x="337045" y="153075"/>
                </a:lnTo>
                <a:close/>
              </a:path>
              <a:path w="442595" h="439420">
                <a:moveTo>
                  <a:pt x="336795" y="149021"/>
                </a:moveTo>
                <a:lnTo>
                  <a:pt x="335931" y="149404"/>
                </a:lnTo>
                <a:lnTo>
                  <a:pt x="334811" y="149849"/>
                </a:lnTo>
                <a:lnTo>
                  <a:pt x="333529" y="149849"/>
                </a:lnTo>
                <a:lnTo>
                  <a:pt x="333123" y="151397"/>
                </a:lnTo>
                <a:lnTo>
                  <a:pt x="332348" y="153075"/>
                </a:lnTo>
                <a:lnTo>
                  <a:pt x="331852" y="154343"/>
                </a:lnTo>
                <a:lnTo>
                  <a:pt x="336363" y="153075"/>
                </a:lnTo>
                <a:lnTo>
                  <a:pt x="337045" y="153075"/>
                </a:lnTo>
                <a:lnTo>
                  <a:pt x="337976" y="151041"/>
                </a:lnTo>
                <a:lnTo>
                  <a:pt x="337605" y="150685"/>
                </a:lnTo>
                <a:lnTo>
                  <a:pt x="336795" y="149021"/>
                </a:lnTo>
                <a:close/>
              </a:path>
              <a:path w="442595" h="439420">
                <a:moveTo>
                  <a:pt x="441976" y="237365"/>
                </a:moveTo>
                <a:lnTo>
                  <a:pt x="441137" y="237808"/>
                </a:lnTo>
                <a:lnTo>
                  <a:pt x="440259" y="238175"/>
                </a:lnTo>
                <a:lnTo>
                  <a:pt x="439143" y="238582"/>
                </a:lnTo>
                <a:lnTo>
                  <a:pt x="438750" y="240235"/>
                </a:lnTo>
                <a:lnTo>
                  <a:pt x="438228" y="241426"/>
                </a:lnTo>
                <a:lnTo>
                  <a:pt x="437861" y="242647"/>
                </a:lnTo>
                <a:lnTo>
                  <a:pt x="441976" y="242647"/>
                </a:lnTo>
                <a:lnTo>
                  <a:pt x="441976" y="237365"/>
                </a:lnTo>
                <a:close/>
              </a:path>
              <a:path w="442595" h="439420">
                <a:moveTo>
                  <a:pt x="433731" y="237365"/>
                </a:moveTo>
                <a:lnTo>
                  <a:pt x="430938" y="237365"/>
                </a:lnTo>
                <a:lnTo>
                  <a:pt x="431396" y="239064"/>
                </a:lnTo>
                <a:lnTo>
                  <a:pt x="431777" y="240235"/>
                </a:lnTo>
                <a:lnTo>
                  <a:pt x="431777" y="241426"/>
                </a:lnTo>
                <a:lnTo>
                  <a:pt x="432591" y="240235"/>
                </a:lnTo>
                <a:lnTo>
                  <a:pt x="433350" y="239064"/>
                </a:lnTo>
                <a:lnTo>
                  <a:pt x="433731" y="237365"/>
                </a:lnTo>
                <a:close/>
              </a:path>
              <a:path w="442595" h="439420">
                <a:moveTo>
                  <a:pt x="369417" y="208051"/>
                </a:moveTo>
                <a:lnTo>
                  <a:pt x="365353" y="208051"/>
                </a:lnTo>
                <a:lnTo>
                  <a:pt x="365353" y="213793"/>
                </a:lnTo>
                <a:lnTo>
                  <a:pt x="366523" y="213349"/>
                </a:lnTo>
                <a:lnTo>
                  <a:pt x="367794" y="212994"/>
                </a:lnTo>
                <a:lnTo>
                  <a:pt x="368658" y="212572"/>
                </a:lnTo>
                <a:lnTo>
                  <a:pt x="369011" y="211316"/>
                </a:lnTo>
                <a:lnTo>
                  <a:pt x="369417" y="209652"/>
                </a:lnTo>
                <a:lnTo>
                  <a:pt x="369417" y="208051"/>
                </a:lnTo>
                <a:close/>
              </a:path>
              <a:path w="442595" h="439420">
                <a:moveTo>
                  <a:pt x="163487" y="223102"/>
                </a:moveTo>
                <a:lnTo>
                  <a:pt x="159804" y="223102"/>
                </a:lnTo>
                <a:lnTo>
                  <a:pt x="159804" y="225997"/>
                </a:lnTo>
                <a:lnTo>
                  <a:pt x="162713" y="224779"/>
                </a:lnTo>
                <a:lnTo>
                  <a:pt x="163487" y="223102"/>
                </a:lnTo>
                <a:close/>
              </a:path>
              <a:path w="442595" h="439420">
                <a:moveTo>
                  <a:pt x="189155" y="141288"/>
                </a:moveTo>
                <a:lnTo>
                  <a:pt x="185079" y="141288"/>
                </a:lnTo>
                <a:lnTo>
                  <a:pt x="185079" y="146178"/>
                </a:lnTo>
                <a:lnTo>
                  <a:pt x="190883" y="146178"/>
                </a:lnTo>
                <a:lnTo>
                  <a:pt x="190426" y="144565"/>
                </a:lnTo>
                <a:lnTo>
                  <a:pt x="190033" y="142901"/>
                </a:lnTo>
                <a:lnTo>
                  <a:pt x="189155" y="141288"/>
                </a:lnTo>
                <a:close/>
              </a:path>
              <a:path w="442595" h="439420">
                <a:moveTo>
                  <a:pt x="186717" y="116852"/>
                </a:moveTo>
                <a:lnTo>
                  <a:pt x="182639" y="116852"/>
                </a:lnTo>
                <a:lnTo>
                  <a:pt x="182639" y="119228"/>
                </a:lnTo>
                <a:lnTo>
                  <a:pt x="184292" y="118479"/>
                </a:lnTo>
                <a:lnTo>
                  <a:pt x="185497" y="117690"/>
                </a:lnTo>
                <a:lnTo>
                  <a:pt x="186717" y="116852"/>
                </a:lnTo>
                <a:close/>
              </a:path>
              <a:path w="442595" h="439420">
                <a:moveTo>
                  <a:pt x="175680" y="105843"/>
                </a:moveTo>
                <a:lnTo>
                  <a:pt x="173711" y="106286"/>
                </a:lnTo>
                <a:lnTo>
                  <a:pt x="171259" y="106682"/>
                </a:lnTo>
                <a:lnTo>
                  <a:pt x="168822" y="107125"/>
                </a:lnTo>
                <a:lnTo>
                  <a:pt x="169214" y="108256"/>
                </a:lnTo>
                <a:lnTo>
                  <a:pt x="169978" y="110732"/>
                </a:lnTo>
                <a:lnTo>
                  <a:pt x="174867" y="110732"/>
                </a:lnTo>
                <a:lnTo>
                  <a:pt x="175680" y="109893"/>
                </a:lnTo>
                <a:lnTo>
                  <a:pt x="176584" y="109094"/>
                </a:lnTo>
                <a:lnTo>
                  <a:pt x="176961" y="107899"/>
                </a:lnTo>
                <a:lnTo>
                  <a:pt x="176584" y="107481"/>
                </a:lnTo>
                <a:lnTo>
                  <a:pt x="176188" y="106682"/>
                </a:lnTo>
                <a:lnTo>
                  <a:pt x="175680" y="105843"/>
                </a:lnTo>
                <a:close/>
              </a:path>
              <a:path w="442595" h="439420">
                <a:moveTo>
                  <a:pt x="188014" y="96826"/>
                </a:moveTo>
                <a:lnTo>
                  <a:pt x="183097" y="97729"/>
                </a:lnTo>
                <a:lnTo>
                  <a:pt x="179402" y="100140"/>
                </a:lnTo>
                <a:lnTo>
                  <a:pt x="179402" y="107125"/>
                </a:lnTo>
                <a:lnTo>
                  <a:pt x="181458" y="108713"/>
                </a:lnTo>
                <a:lnTo>
                  <a:pt x="184292" y="110732"/>
                </a:lnTo>
                <a:lnTo>
                  <a:pt x="185497" y="106286"/>
                </a:lnTo>
                <a:lnTo>
                  <a:pt x="186717" y="101398"/>
                </a:lnTo>
                <a:lnTo>
                  <a:pt x="188014" y="96826"/>
                </a:lnTo>
                <a:close/>
              </a:path>
              <a:path w="442595" h="439420">
                <a:moveTo>
                  <a:pt x="331852" y="0"/>
                </a:moveTo>
                <a:lnTo>
                  <a:pt x="329008" y="0"/>
                </a:lnTo>
                <a:lnTo>
                  <a:pt x="329008" y="4038"/>
                </a:lnTo>
                <a:lnTo>
                  <a:pt x="331852" y="4038"/>
                </a:lnTo>
                <a:lnTo>
                  <a:pt x="331852" y="0"/>
                </a:lnTo>
                <a:close/>
              </a:path>
              <a:path w="442595" h="439420">
                <a:moveTo>
                  <a:pt x="335574" y="28054"/>
                </a:moveTo>
                <a:lnTo>
                  <a:pt x="331852" y="28054"/>
                </a:lnTo>
                <a:lnTo>
                  <a:pt x="331852" y="32144"/>
                </a:lnTo>
                <a:lnTo>
                  <a:pt x="334303" y="30952"/>
                </a:lnTo>
                <a:lnTo>
                  <a:pt x="335574" y="28054"/>
                </a:lnTo>
                <a:close/>
              </a:path>
              <a:path w="442595" h="439420">
                <a:moveTo>
                  <a:pt x="335574" y="18313"/>
                </a:moveTo>
                <a:lnTo>
                  <a:pt x="333529" y="19102"/>
                </a:lnTo>
                <a:lnTo>
                  <a:pt x="327395" y="20739"/>
                </a:lnTo>
                <a:lnTo>
                  <a:pt x="327395" y="26085"/>
                </a:lnTo>
                <a:lnTo>
                  <a:pt x="333123" y="26085"/>
                </a:lnTo>
                <a:lnTo>
                  <a:pt x="335931" y="23980"/>
                </a:lnTo>
                <a:lnTo>
                  <a:pt x="335931" y="20281"/>
                </a:lnTo>
                <a:lnTo>
                  <a:pt x="335574" y="18313"/>
                </a:lnTo>
                <a:close/>
              </a:path>
              <a:path w="442595" h="439420">
                <a:moveTo>
                  <a:pt x="303419" y="49672"/>
                </a:moveTo>
                <a:lnTo>
                  <a:pt x="299250" y="49672"/>
                </a:lnTo>
                <a:lnTo>
                  <a:pt x="299250" y="52542"/>
                </a:lnTo>
                <a:lnTo>
                  <a:pt x="303419" y="52542"/>
                </a:lnTo>
                <a:lnTo>
                  <a:pt x="303419" y="49672"/>
                </a:lnTo>
                <a:close/>
              </a:path>
              <a:path w="442595" h="439420">
                <a:moveTo>
                  <a:pt x="296482" y="100597"/>
                </a:moveTo>
                <a:lnTo>
                  <a:pt x="292291" y="100597"/>
                </a:lnTo>
                <a:lnTo>
                  <a:pt x="292713" y="102196"/>
                </a:lnTo>
                <a:lnTo>
                  <a:pt x="293206" y="103874"/>
                </a:lnTo>
                <a:lnTo>
                  <a:pt x="293206" y="105004"/>
                </a:lnTo>
                <a:lnTo>
                  <a:pt x="298084" y="105411"/>
                </a:lnTo>
                <a:lnTo>
                  <a:pt x="299250" y="107899"/>
                </a:lnTo>
                <a:lnTo>
                  <a:pt x="303419" y="108713"/>
                </a:lnTo>
                <a:lnTo>
                  <a:pt x="302122" y="105411"/>
                </a:lnTo>
                <a:lnTo>
                  <a:pt x="303419" y="103874"/>
                </a:lnTo>
                <a:lnTo>
                  <a:pt x="296482" y="100597"/>
                </a:lnTo>
                <a:close/>
              </a:path>
              <a:path w="442595" h="439420">
                <a:moveTo>
                  <a:pt x="295189" y="116852"/>
                </a:moveTo>
                <a:lnTo>
                  <a:pt x="291061" y="116852"/>
                </a:lnTo>
                <a:lnTo>
                  <a:pt x="291061" y="120881"/>
                </a:lnTo>
                <a:lnTo>
                  <a:pt x="295189" y="120881"/>
                </a:lnTo>
                <a:lnTo>
                  <a:pt x="295189" y="116852"/>
                </a:lnTo>
                <a:close/>
              </a:path>
              <a:path w="442595" h="439420">
                <a:moveTo>
                  <a:pt x="198987" y="115253"/>
                </a:moveTo>
                <a:lnTo>
                  <a:pt x="194833" y="115253"/>
                </a:lnTo>
                <a:lnTo>
                  <a:pt x="194833" y="118098"/>
                </a:lnTo>
                <a:lnTo>
                  <a:pt x="198987" y="118098"/>
                </a:lnTo>
                <a:lnTo>
                  <a:pt x="198987" y="115253"/>
                </a:lnTo>
                <a:close/>
              </a:path>
              <a:path w="442595" h="439420">
                <a:moveTo>
                  <a:pt x="194833" y="76532"/>
                </a:moveTo>
                <a:lnTo>
                  <a:pt x="192863" y="77345"/>
                </a:lnTo>
                <a:lnTo>
                  <a:pt x="192863" y="79794"/>
                </a:lnTo>
                <a:lnTo>
                  <a:pt x="195329" y="80657"/>
                </a:lnTo>
                <a:lnTo>
                  <a:pt x="196114" y="80657"/>
                </a:lnTo>
                <a:lnTo>
                  <a:pt x="195681" y="79376"/>
                </a:lnTo>
                <a:lnTo>
                  <a:pt x="194833" y="76532"/>
                </a:lnTo>
                <a:close/>
              </a:path>
              <a:path w="442595" h="439420">
                <a:moveTo>
                  <a:pt x="200167" y="61470"/>
                </a:moveTo>
                <a:lnTo>
                  <a:pt x="196114" y="61470"/>
                </a:lnTo>
                <a:lnTo>
                  <a:pt x="196114" y="64314"/>
                </a:lnTo>
                <a:lnTo>
                  <a:pt x="200167" y="64314"/>
                </a:lnTo>
                <a:lnTo>
                  <a:pt x="200167" y="61470"/>
                </a:lnTo>
                <a:close/>
              </a:path>
              <a:path w="442595" h="439420">
                <a:moveTo>
                  <a:pt x="185079" y="64314"/>
                </a:moveTo>
                <a:lnTo>
                  <a:pt x="184292" y="64785"/>
                </a:lnTo>
                <a:lnTo>
                  <a:pt x="183097" y="65163"/>
                </a:lnTo>
                <a:lnTo>
                  <a:pt x="181839" y="65520"/>
                </a:lnTo>
                <a:lnTo>
                  <a:pt x="182639" y="65940"/>
                </a:lnTo>
                <a:lnTo>
                  <a:pt x="183542" y="66372"/>
                </a:lnTo>
                <a:lnTo>
                  <a:pt x="184292" y="66372"/>
                </a:lnTo>
                <a:lnTo>
                  <a:pt x="184673" y="65940"/>
                </a:lnTo>
                <a:lnTo>
                  <a:pt x="185079" y="65163"/>
                </a:lnTo>
                <a:lnTo>
                  <a:pt x="185079" y="64314"/>
                </a:lnTo>
                <a:close/>
              </a:path>
              <a:path w="442595" h="439420">
                <a:moveTo>
                  <a:pt x="193220" y="72467"/>
                </a:moveTo>
                <a:lnTo>
                  <a:pt x="192406" y="72835"/>
                </a:lnTo>
                <a:lnTo>
                  <a:pt x="191225" y="73281"/>
                </a:lnTo>
                <a:lnTo>
                  <a:pt x="190033" y="73673"/>
                </a:lnTo>
                <a:lnTo>
                  <a:pt x="190883" y="74066"/>
                </a:lnTo>
                <a:lnTo>
                  <a:pt x="191607" y="74488"/>
                </a:lnTo>
                <a:lnTo>
                  <a:pt x="192406" y="74488"/>
                </a:lnTo>
                <a:lnTo>
                  <a:pt x="192863" y="74066"/>
                </a:lnTo>
                <a:lnTo>
                  <a:pt x="193220" y="73281"/>
                </a:lnTo>
                <a:lnTo>
                  <a:pt x="193220" y="72467"/>
                </a:lnTo>
                <a:close/>
              </a:path>
              <a:path w="442595" h="439420">
                <a:moveTo>
                  <a:pt x="246687" y="12207"/>
                </a:moveTo>
                <a:lnTo>
                  <a:pt x="244083" y="13007"/>
                </a:lnTo>
                <a:lnTo>
                  <a:pt x="243777" y="14655"/>
                </a:lnTo>
                <a:lnTo>
                  <a:pt x="245074" y="15062"/>
                </a:lnTo>
                <a:lnTo>
                  <a:pt x="245847" y="15458"/>
                </a:lnTo>
                <a:lnTo>
                  <a:pt x="246687" y="15825"/>
                </a:lnTo>
                <a:lnTo>
                  <a:pt x="246687" y="12207"/>
                </a:lnTo>
                <a:close/>
              </a:path>
              <a:path w="442595" h="439420">
                <a:moveTo>
                  <a:pt x="284584" y="23980"/>
                </a:moveTo>
                <a:lnTo>
                  <a:pt x="283745" y="24396"/>
                </a:lnTo>
                <a:lnTo>
                  <a:pt x="282500" y="24829"/>
                </a:lnTo>
                <a:lnTo>
                  <a:pt x="281358" y="24829"/>
                </a:lnTo>
                <a:lnTo>
                  <a:pt x="281358" y="26085"/>
                </a:lnTo>
                <a:lnTo>
                  <a:pt x="280861" y="27280"/>
                </a:lnTo>
                <a:lnTo>
                  <a:pt x="280504" y="28054"/>
                </a:lnTo>
                <a:lnTo>
                  <a:pt x="282172" y="28054"/>
                </a:lnTo>
                <a:lnTo>
                  <a:pt x="285358" y="27280"/>
                </a:lnTo>
                <a:lnTo>
                  <a:pt x="285246" y="26085"/>
                </a:lnTo>
                <a:lnTo>
                  <a:pt x="284584" y="23980"/>
                </a:lnTo>
                <a:close/>
              </a:path>
              <a:path w="442595" h="439420">
                <a:moveTo>
                  <a:pt x="148349" y="191390"/>
                </a:moveTo>
                <a:lnTo>
                  <a:pt x="147157" y="191390"/>
                </a:lnTo>
                <a:lnTo>
                  <a:pt x="147157" y="192585"/>
                </a:lnTo>
                <a:lnTo>
                  <a:pt x="146776" y="193852"/>
                </a:lnTo>
                <a:lnTo>
                  <a:pt x="146444" y="194604"/>
                </a:lnTo>
                <a:lnTo>
                  <a:pt x="147157" y="194604"/>
                </a:lnTo>
                <a:lnTo>
                  <a:pt x="147996" y="194198"/>
                </a:lnTo>
                <a:lnTo>
                  <a:pt x="148349" y="193852"/>
                </a:lnTo>
                <a:lnTo>
                  <a:pt x="148349" y="191390"/>
                </a:lnTo>
                <a:close/>
              </a:path>
              <a:path w="442595" h="439420">
                <a:moveTo>
                  <a:pt x="150498" y="190552"/>
                </a:moveTo>
                <a:lnTo>
                  <a:pt x="150027" y="190972"/>
                </a:lnTo>
                <a:lnTo>
                  <a:pt x="149264" y="191390"/>
                </a:lnTo>
                <a:lnTo>
                  <a:pt x="148349" y="191390"/>
                </a:lnTo>
                <a:lnTo>
                  <a:pt x="148349" y="193852"/>
                </a:lnTo>
                <a:lnTo>
                  <a:pt x="149264" y="193384"/>
                </a:lnTo>
                <a:lnTo>
                  <a:pt x="149684" y="192585"/>
                </a:lnTo>
                <a:lnTo>
                  <a:pt x="150498" y="190552"/>
                </a:lnTo>
                <a:close/>
              </a:path>
              <a:path w="442595" h="439420">
                <a:moveTo>
                  <a:pt x="148349" y="60707"/>
                </a:moveTo>
                <a:lnTo>
                  <a:pt x="147626" y="61113"/>
                </a:lnTo>
                <a:lnTo>
                  <a:pt x="145977" y="61113"/>
                </a:lnTo>
                <a:lnTo>
                  <a:pt x="145977" y="64785"/>
                </a:lnTo>
                <a:lnTo>
                  <a:pt x="146776" y="65163"/>
                </a:lnTo>
                <a:lnTo>
                  <a:pt x="147626" y="65163"/>
                </a:lnTo>
                <a:lnTo>
                  <a:pt x="148349" y="65520"/>
                </a:lnTo>
                <a:lnTo>
                  <a:pt x="148349" y="60707"/>
                </a:lnTo>
                <a:close/>
              </a:path>
              <a:path w="442595" h="439420">
                <a:moveTo>
                  <a:pt x="148871" y="60250"/>
                </a:moveTo>
                <a:lnTo>
                  <a:pt x="148349" y="60707"/>
                </a:lnTo>
                <a:lnTo>
                  <a:pt x="148349" y="65520"/>
                </a:lnTo>
                <a:lnTo>
                  <a:pt x="150498" y="65520"/>
                </a:lnTo>
                <a:lnTo>
                  <a:pt x="150027" y="63882"/>
                </a:lnTo>
                <a:lnTo>
                  <a:pt x="149684" y="62320"/>
                </a:lnTo>
                <a:lnTo>
                  <a:pt x="148871" y="60250"/>
                </a:lnTo>
                <a:close/>
              </a:path>
              <a:path w="442595" h="439420">
                <a:moveTo>
                  <a:pt x="59869" y="339573"/>
                </a:moveTo>
                <a:lnTo>
                  <a:pt x="57139" y="339573"/>
                </a:lnTo>
                <a:lnTo>
                  <a:pt x="57139" y="342431"/>
                </a:lnTo>
                <a:lnTo>
                  <a:pt x="57557" y="342849"/>
                </a:lnTo>
                <a:lnTo>
                  <a:pt x="58331" y="343194"/>
                </a:lnTo>
                <a:lnTo>
                  <a:pt x="59869" y="343688"/>
                </a:lnTo>
                <a:lnTo>
                  <a:pt x="59869" y="339573"/>
                </a:lnTo>
                <a:close/>
              </a:path>
              <a:path w="442595" h="439420">
                <a:moveTo>
                  <a:pt x="57139" y="339573"/>
                </a:moveTo>
                <a:lnTo>
                  <a:pt x="55829" y="339573"/>
                </a:lnTo>
                <a:lnTo>
                  <a:pt x="56286" y="340804"/>
                </a:lnTo>
                <a:lnTo>
                  <a:pt x="56692" y="341657"/>
                </a:lnTo>
                <a:lnTo>
                  <a:pt x="57139" y="342431"/>
                </a:lnTo>
                <a:lnTo>
                  <a:pt x="57139" y="339573"/>
                </a:lnTo>
                <a:close/>
              </a:path>
              <a:path w="442595" h="439420">
                <a:moveTo>
                  <a:pt x="58662" y="216220"/>
                </a:moveTo>
                <a:lnTo>
                  <a:pt x="58331" y="216561"/>
                </a:lnTo>
                <a:lnTo>
                  <a:pt x="57557" y="216561"/>
                </a:lnTo>
                <a:lnTo>
                  <a:pt x="57139" y="217044"/>
                </a:lnTo>
                <a:lnTo>
                  <a:pt x="57139" y="219877"/>
                </a:lnTo>
                <a:lnTo>
                  <a:pt x="58662" y="220334"/>
                </a:lnTo>
                <a:lnTo>
                  <a:pt x="58662" y="216220"/>
                </a:lnTo>
                <a:close/>
              </a:path>
              <a:path w="442595" h="439420">
                <a:moveTo>
                  <a:pt x="57139" y="217044"/>
                </a:moveTo>
                <a:lnTo>
                  <a:pt x="56286" y="217490"/>
                </a:lnTo>
                <a:lnTo>
                  <a:pt x="55030" y="217490"/>
                </a:lnTo>
                <a:lnTo>
                  <a:pt x="54190" y="217843"/>
                </a:lnTo>
                <a:lnTo>
                  <a:pt x="54190" y="219469"/>
                </a:lnTo>
                <a:lnTo>
                  <a:pt x="57139" y="219877"/>
                </a:lnTo>
                <a:lnTo>
                  <a:pt x="57139" y="217044"/>
                </a:lnTo>
                <a:close/>
              </a:path>
              <a:path w="442595" h="439420">
                <a:moveTo>
                  <a:pt x="65700" y="201548"/>
                </a:moveTo>
                <a:lnTo>
                  <a:pt x="62384" y="201996"/>
                </a:lnTo>
                <a:lnTo>
                  <a:pt x="60783" y="203989"/>
                </a:lnTo>
                <a:lnTo>
                  <a:pt x="57139" y="205588"/>
                </a:lnTo>
                <a:lnTo>
                  <a:pt x="57139" y="210924"/>
                </a:lnTo>
                <a:lnTo>
                  <a:pt x="57863" y="212572"/>
                </a:lnTo>
                <a:lnTo>
                  <a:pt x="59109" y="214210"/>
                </a:lnTo>
                <a:lnTo>
                  <a:pt x="61203" y="217044"/>
                </a:lnTo>
                <a:lnTo>
                  <a:pt x="64836" y="217044"/>
                </a:lnTo>
                <a:lnTo>
                  <a:pt x="65253" y="215355"/>
                </a:lnTo>
                <a:lnTo>
                  <a:pt x="65700" y="213349"/>
                </a:lnTo>
                <a:lnTo>
                  <a:pt x="66028" y="211316"/>
                </a:lnTo>
                <a:lnTo>
                  <a:pt x="67731" y="210924"/>
                </a:lnTo>
                <a:lnTo>
                  <a:pt x="69368" y="210517"/>
                </a:lnTo>
                <a:lnTo>
                  <a:pt x="70971" y="210035"/>
                </a:lnTo>
                <a:lnTo>
                  <a:pt x="68875" y="209652"/>
                </a:lnTo>
                <a:lnTo>
                  <a:pt x="66831" y="208879"/>
                </a:lnTo>
                <a:lnTo>
                  <a:pt x="64441" y="208051"/>
                </a:lnTo>
                <a:lnTo>
                  <a:pt x="65253" y="203989"/>
                </a:lnTo>
                <a:lnTo>
                  <a:pt x="65700" y="201548"/>
                </a:lnTo>
                <a:close/>
              </a:path>
              <a:path w="442595" h="439420">
                <a:moveTo>
                  <a:pt x="57139" y="205588"/>
                </a:moveTo>
                <a:lnTo>
                  <a:pt x="56692" y="206020"/>
                </a:lnTo>
                <a:lnTo>
                  <a:pt x="55829" y="206020"/>
                </a:lnTo>
                <a:lnTo>
                  <a:pt x="55476" y="206452"/>
                </a:lnTo>
                <a:lnTo>
                  <a:pt x="55476" y="208547"/>
                </a:lnTo>
                <a:lnTo>
                  <a:pt x="57139" y="210924"/>
                </a:lnTo>
                <a:lnTo>
                  <a:pt x="57139" y="205588"/>
                </a:lnTo>
                <a:close/>
              </a:path>
              <a:path w="442595" h="439420">
                <a:moveTo>
                  <a:pt x="58662" y="197498"/>
                </a:moveTo>
                <a:lnTo>
                  <a:pt x="58331" y="197916"/>
                </a:lnTo>
                <a:lnTo>
                  <a:pt x="57557" y="198313"/>
                </a:lnTo>
                <a:lnTo>
                  <a:pt x="57139" y="198691"/>
                </a:lnTo>
                <a:lnTo>
                  <a:pt x="57139" y="199544"/>
                </a:lnTo>
                <a:lnTo>
                  <a:pt x="57557" y="199900"/>
                </a:lnTo>
                <a:lnTo>
                  <a:pt x="58662" y="199900"/>
                </a:lnTo>
                <a:lnTo>
                  <a:pt x="58662" y="197498"/>
                </a:lnTo>
                <a:close/>
              </a:path>
              <a:path w="442595" h="439420">
                <a:moveTo>
                  <a:pt x="57139" y="198691"/>
                </a:moveTo>
                <a:lnTo>
                  <a:pt x="56692" y="198691"/>
                </a:lnTo>
                <a:lnTo>
                  <a:pt x="55829" y="199111"/>
                </a:lnTo>
                <a:lnTo>
                  <a:pt x="55476" y="199111"/>
                </a:lnTo>
                <a:lnTo>
                  <a:pt x="55829" y="199544"/>
                </a:lnTo>
                <a:lnTo>
                  <a:pt x="57139" y="199544"/>
                </a:lnTo>
                <a:lnTo>
                  <a:pt x="57139" y="198691"/>
                </a:lnTo>
                <a:close/>
              </a:path>
              <a:path w="442595" h="439420">
                <a:moveTo>
                  <a:pt x="59869" y="127482"/>
                </a:moveTo>
                <a:lnTo>
                  <a:pt x="58662" y="127482"/>
                </a:lnTo>
                <a:lnTo>
                  <a:pt x="57863" y="127839"/>
                </a:lnTo>
                <a:lnTo>
                  <a:pt x="57139" y="128689"/>
                </a:lnTo>
                <a:lnTo>
                  <a:pt x="57139" y="134010"/>
                </a:lnTo>
                <a:lnTo>
                  <a:pt x="58331" y="134405"/>
                </a:lnTo>
                <a:lnTo>
                  <a:pt x="59869" y="134405"/>
                </a:lnTo>
                <a:lnTo>
                  <a:pt x="61963" y="134010"/>
                </a:lnTo>
                <a:lnTo>
                  <a:pt x="61963" y="133123"/>
                </a:lnTo>
                <a:lnTo>
                  <a:pt x="63640" y="131053"/>
                </a:lnTo>
                <a:lnTo>
                  <a:pt x="59869" y="127482"/>
                </a:lnTo>
                <a:close/>
              </a:path>
              <a:path w="442595" h="439420">
                <a:moveTo>
                  <a:pt x="57139" y="128689"/>
                </a:moveTo>
                <a:lnTo>
                  <a:pt x="54190" y="130290"/>
                </a:lnTo>
                <a:lnTo>
                  <a:pt x="53839" y="133123"/>
                </a:lnTo>
                <a:lnTo>
                  <a:pt x="57139" y="134010"/>
                </a:lnTo>
                <a:lnTo>
                  <a:pt x="57139" y="128689"/>
                </a:lnTo>
                <a:close/>
              </a:path>
              <a:path w="442595" h="439420">
                <a:moveTo>
                  <a:pt x="120294" y="417372"/>
                </a:moveTo>
                <a:lnTo>
                  <a:pt x="119876" y="417794"/>
                </a:lnTo>
                <a:lnTo>
                  <a:pt x="119002" y="418200"/>
                </a:lnTo>
                <a:lnTo>
                  <a:pt x="118278" y="418579"/>
                </a:lnTo>
                <a:lnTo>
                  <a:pt x="119484" y="419025"/>
                </a:lnTo>
                <a:lnTo>
                  <a:pt x="120676" y="419381"/>
                </a:lnTo>
                <a:lnTo>
                  <a:pt x="121489" y="419381"/>
                </a:lnTo>
                <a:lnTo>
                  <a:pt x="121057" y="419025"/>
                </a:lnTo>
                <a:lnTo>
                  <a:pt x="120294" y="417372"/>
                </a:lnTo>
                <a:close/>
              </a:path>
              <a:path w="442595" h="439420">
                <a:moveTo>
                  <a:pt x="89726" y="428421"/>
                </a:moveTo>
                <a:lnTo>
                  <a:pt x="85586" y="429605"/>
                </a:lnTo>
                <a:lnTo>
                  <a:pt x="81130" y="434861"/>
                </a:lnTo>
                <a:lnTo>
                  <a:pt x="81130" y="438544"/>
                </a:lnTo>
                <a:lnTo>
                  <a:pt x="92179" y="438951"/>
                </a:lnTo>
                <a:lnTo>
                  <a:pt x="94183" y="437720"/>
                </a:lnTo>
                <a:lnTo>
                  <a:pt x="94183" y="430872"/>
                </a:lnTo>
                <a:lnTo>
                  <a:pt x="90846" y="430872"/>
                </a:lnTo>
                <a:lnTo>
                  <a:pt x="90501" y="429973"/>
                </a:lnTo>
                <a:lnTo>
                  <a:pt x="90083" y="429199"/>
                </a:lnTo>
                <a:lnTo>
                  <a:pt x="89726" y="428421"/>
                </a:lnTo>
                <a:close/>
              </a:path>
              <a:path w="442595" h="439420">
                <a:moveTo>
                  <a:pt x="70971" y="428410"/>
                </a:moveTo>
                <a:lnTo>
                  <a:pt x="66831" y="428410"/>
                </a:lnTo>
                <a:lnTo>
                  <a:pt x="66831" y="431229"/>
                </a:lnTo>
                <a:lnTo>
                  <a:pt x="70971" y="431229"/>
                </a:lnTo>
                <a:lnTo>
                  <a:pt x="70971" y="428410"/>
                </a:lnTo>
                <a:close/>
              </a:path>
              <a:path w="442595" h="439420">
                <a:moveTo>
                  <a:pt x="142304" y="433641"/>
                </a:moveTo>
                <a:lnTo>
                  <a:pt x="139029" y="434455"/>
                </a:lnTo>
                <a:lnTo>
                  <a:pt x="135752" y="435305"/>
                </a:lnTo>
                <a:lnTo>
                  <a:pt x="132130" y="435676"/>
                </a:lnTo>
                <a:lnTo>
                  <a:pt x="136577" y="437273"/>
                </a:lnTo>
                <a:lnTo>
                  <a:pt x="141048" y="436920"/>
                </a:lnTo>
                <a:lnTo>
                  <a:pt x="141480" y="436143"/>
                </a:lnTo>
                <a:lnTo>
                  <a:pt x="142304" y="433641"/>
                </a:lnTo>
                <a:close/>
              </a:path>
              <a:path w="442595" h="439420">
                <a:moveTo>
                  <a:pt x="114148" y="433641"/>
                </a:moveTo>
                <a:lnTo>
                  <a:pt x="112104" y="434861"/>
                </a:lnTo>
                <a:lnTo>
                  <a:pt x="111431" y="437720"/>
                </a:lnTo>
                <a:lnTo>
                  <a:pt x="115345" y="437720"/>
                </a:lnTo>
                <a:lnTo>
                  <a:pt x="114974" y="436525"/>
                </a:lnTo>
                <a:lnTo>
                  <a:pt x="114566" y="435305"/>
                </a:lnTo>
                <a:lnTo>
                  <a:pt x="114148" y="433641"/>
                </a:lnTo>
                <a:close/>
              </a:path>
              <a:path w="442595" h="439420">
                <a:moveTo>
                  <a:pt x="143511" y="190552"/>
                </a:moveTo>
                <a:lnTo>
                  <a:pt x="140681" y="190552"/>
                </a:lnTo>
                <a:lnTo>
                  <a:pt x="140681" y="193384"/>
                </a:lnTo>
                <a:lnTo>
                  <a:pt x="142304" y="192952"/>
                </a:lnTo>
                <a:lnTo>
                  <a:pt x="144757" y="192214"/>
                </a:lnTo>
                <a:lnTo>
                  <a:pt x="144364" y="191796"/>
                </a:lnTo>
                <a:lnTo>
                  <a:pt x="143917" y="191390"/>
                </a:lnTo>
                <a:lnTo>
                  <a:pt x="143511" y="190552"/>
                </a:lnTo>
                <a:close/>
              </a:path>
              <a:path w="442595" h="439420">
                <a:moveTo>
                  <a:pt x="138205" y="206844"/>
                </a:moveTo>
                <a:lnTo>
                  <a:pt x="134216" y="206844"/>
                </a:lnTo>
                <a:lnTo>
                  <a:pt x="134216" y="210924"/>
                </a:lnTo>
                <a:lnTo>
                  <a:pt x="135752" y="210924"/>
                </a:lnTo>
                <a:lnTo>
                  <a:pt x="137466" y="210517"/>
                </a:lnTo>
                <a:lnTo>
                  <a:pt x="138647" y="210035"/>
                </a:lnTo>
                <a:lnTo>
                  <a:pt x="138647" y="208051"/>
                </a:lnTo>
                <a:lnTo>
                  <a:pt x="138205" y="206844"/>
                </a:lnTo>
                <a:close/>
              </a:path>
              <a:path w="442595" h="439420">
                <a:moveTo>
                  <a:pt x="107201" y="238582"/>
                </a:moveTo>
                <a:lnTo>
                  <a:pt x="105613" y="239447"/>
                </a:lnTo>
                <a:lnTo>
                  <a:pt x="101588" y="241023"/>
                </a:lnTo>
                <a:lnTo>
                  <a:pt x="101107" y="242647"/>
                </a:lnTo>
                <a:lnTo>
                  <a:pt x="100699" y="244299"/>
                </a:lnTo>
                <a:lnTo>
                  <a:pt x="100307" y="245504"/>
                </a:lnTo>
                <a:lnTo>
                  <a:pt x="103976" y="244299"/>
                </a:lnTo>
                <a:lnTo>
                  <a:pt x="106899" y="244299"/>
                </a:lnTo>
                <a:lnTo>
                  <a:pt x="107201" y="238582"/>
                </a:lnTo>
                <a:close/>
              </a:path>
              <a:path w="442595" h="439420">
                <a:moveTo>
                  <a:pt x="106899" y="244299"/>
                </a:moveTo>
                <a:lnTo>
                  <a:pt x="103976" y="244299"/>
                </a:lnTo>
                <a:lnTo>
                  <a:pt x="106859" y="245059"/>
                </a:lnTo>
                <a:lnTo>
                  <a:pt x="106899" y="244299"/>
                </a:lnTo>
                <a:close/>
              </a:path>
              <a:path w="442595" h="439420">
                <a:moveTo>
                  <a:pt x="116575" y="177509"/>
                </a:moveTo>
                <a:lnTo>
                  <a:pt x="114148" y="177509"/>
                </a:lnTo>
                <a:lnTo>
                  <a:pt x="114974" y="180799"/>
                </a:lnTo>
                <a:lnTo>
                  <a:pt x="115345" y="181954"/>
                </a:lnTo>
                <a:lnTo>
                  <a:pt x="116575" y="182436"/>
                </a:lnTo>
                <a:lnTo>
                  <a:pt x="117019" y="182868"/>
                </a:lnTo>
                <a:lnTo>
                  <a:pt x="117882" y="182868"/>
                </a:lnTo>
                <a:lnTo>
                  <a:pt x="117400" y="181180"/>
                </a:lnTo>
                <a:lnTo>
                  <a:pt x="117019" y="179542"/>
                </a:lnTo>
                <a:lnTo>
                  <a:pt x="116575" y="177509"/>
                </a:lnTo>
                <a:close/>
              </a:path>
              <a:path w="442595" h="439420">
                <a:moveTo>
                  <a:pt x="110059" y="178704"/>
                </a:moveTo>
                <a:lnTo>
                  <a:pt x="107201" y="178704"/>
                </a:lnTo>
                <a:lnTo>
                  <a:pt x="108065" y="181954"/>
                </a:lnTo>
                <a:lnTo>
                  <a:pt x="108461" y="184873"/>
                </a:lnTo>
                <a:lnTo>
                  <a:pt x="108854" y="187365"/>
                </a:lnTo>
                <a:lnTo>
                  <a:pt x="110059" y="187365"/>
                </a:lnTo>
                <a:lnTo>
                  <a:pt x="110059" y="178704"/>
                </a:lnTo>
                <a:close/>
              </a:path>
              <a:path w="442595" h="439420">
                <a:moveTo>
                  <a:pt x="97791" y="181598"/>
                </a:moveTo>
                <a:lnTo>
                  <a:pt x="97424" y="181954"/>
                </a:lnTo>
                <a:lnTo>
                  <a:pt x="96674" y="182436"/>
                </a:lnTo>
                <a:lnTo>
                  <a:pt x="95850" y="182436"/>
                </a:lnTo>
                <a:lnTo>
                  <a:pt x="94946" y="186068"/>
                </a:lnTo>
                <a:lnTo>
                  <a:pt x="94183" y="190134"/>
                </a:lnTo>
                <a:lnTo>
                  <a:pt x="92952" y="193852"/>
                </a:lnTo>
                <a:lnTo>
                  <a:pt x="95850" y="197117"/>
                </a:lnTo>
                <a:lnTo>
                  <a:pt x="97031" y="196674"/>
                </a:lnTo>
                <a:lnTo>
                  <a:pt x="98668" y="190972"/>
                </a:lnTo>
                <a:lnTo>
                  <a:pt x="97791" y="181598"/>
                </a:lnTo>
                <a:close/>
              </a:path>
              <a:path w="442595" h="439420">
                <a:moveTo>
                  <a:pt x="85586" y="149021"/>
                </a:moveTo>
                <a:lnTo>
                  <a:pt x="84430" y="149404"/>
                </a:lnTo>
                <a:lnTo>
                  <a:pt x="83225" y="149849"/>
                </a:lnTo>
                <a:lnTo>
                  <a:pt x="82019" y="150216"/>
                </a:lnTo>
                <a:lnTo>
                  <a:pt x="83557" y="151880"/>
                </a:lnTo>
                <a:lnTo>
                  <a:pt x="84430" y="152337"/>
                </a:lnTo>
                <a:lnTo>
                  <a:pt x="85244" y="150216"/>
                </a:lnTo>
                <a:lnTo>
                  <a:pt x="85586" y="149021"/>
                </a:lnTo>
                <a:close/>
              </a:path>
              <a:path w="442595" h="439420">
                <a:moveTo>
                  <a:pt x="104382" y="116852"/>
                </a:moveTo>
                <a:lnTo>
                  <a:pt x="103126" y="117248"/>
                </a:lnTo>
                <a:lnTo>
                  <a:pt x="101588" y="117690"/>
                </a:lnTo>
                <a:lnTo>
                  <a:pt x="99886" y="117690"/>
                </a:lnTo>
                <a:lnTo>
                  <a:pt x="99886" y="121323"/>
                </a:lnTo>
                <a:lnTo>
                  <a:pt x="105271" y="121323"/>
                </a:lnTo>
                <a:lnTo>
                  <a:pt x="105271" y="120106"/>
                </a:lnTo>
                <a:lnTo>
                  <a:pt x="104778" y="118479"/>
                </a:lnTo>
                <a:lnTo>
                  <a:pt x="104382" y="116852"/>
                </a:lnTo>
                <a:close/>
              </a:path>
              <a:path w="442595" h="439420">
                <a:moveTo>
                  <a:pt x="78704" y="118098"/>
                </a:moveTo>
                <a:lnTo>
                  <a:pt x="74564" y="118098"/>
                </a:lnTo>
                <a:lnTo>
                  <a:pt x="74564" y="122187"/>
                </a:lnTo>
                <a:lnTo>
                  <a:pt x="75820" y="122187"/>
                </a:lnTo>
                <a:lnTo>
                  <a:pt x="77076" y="121744"/>
                </a:lnTo>
                <a:lnTo>
                  <a:pt x="77864" y="121323"/>
                </a:lnTo>
                <a:lnTo>
                  <a:pt x="78296" y="120473"/>
                </a:lnTo>
                <a:lnTo>
                  <a:pt x="78704" y="119228"/>
                </a:lnTo>
                <a:lnTo>
                  <a:pt x="78704" y="118098"/>
                </a:lnTo>
                <a:close/>
              </a:path>
              <a:path w="442595" h="439420">
                <a:moveTo>
                  <a:pt x="85586" y="119228"/>
                </a:moveTo>
                <a:lnTo>
                  <a:pt x="85586" y="122543"/>
                </a:lnTo>
                <a:lnTo>
                  <a:pt x="85244" y="124221"/>
                </a:lnTo>
                <a:lnTo>
                  <a:pt x="86476" y="124588"/>
                </a:lnTo>
                <a:lnTo>
                  <a:pt x="87375" y="124970"/>
                </a:lnTo>
                <a:lnTo>
                  <a:pt x="88153" y="124970"/>
                </a:lnTo>
                <a:lnTo>
                  <a:pt x="88153" y="124221"/>
                </a:lnTo>
                <a:lnTo>
                  <a:pt x="89259" y="120881"/>
                </a:lnTo>
                <a:lnTo>
                  <a:pt x="85586" y="119228"/>
                </a:lnTo>
                <a:close/>
              </a:path>
              <a:path w="442595" h="439420">
                <a:moveTo>
                  <a:pt x="138205" y="28054"/>
                </a:moveTo>
                <a:lnTo>
                  <a:pt x="136984" y="28501"/>
                </a:lnTo>
                <a:lnTo>
                  <a:pt x="135752" y="28854"/>
                </a:lnTo>
                <a:lnTo>
                  <a:pt x="134496" y="29311"/>
                </a:lnTo>
                <a:lnTo>
                  <a:pt x="135307" y="30139"/>
                </a:lnTo>
                <a:lnTo>
                  <a:pt x="136245" y="30952"/>
                </a:lnTo>
                <a:lnTo>
                  <a:pt x="136984" y="31370"/>
                </a:lnTo>
                <a:lnTo>
                  <a:pt x="137466" y="30495"/>
                </a:lnTo>
                <a:lnTo>
                  <a:pt x="138205" y="28054"/>
                </a:lnTo>
                <a:close/>
              </a:path>
              <a:path w="442595" h="439420">
                <a:moveTo>
                  <a:pt x="146444" y="34545"/>
                </a:moveTo>
                <a:lnTo>
                  <a:pt x="142304" y="34545"/>
                </a:lnTo>
                <a:lnTo>
                  <a:pt x="142304" y="37414"/>
                </a:lnTo>
                <a:lnTo>
                  <a:pt x="145124" y="36640"/>
                </a:lnTo>
                <a:lnTo>
                  <a:pt x="146444" y="34545"/>
                </a:lnTo>
                <a:close/>
              </a:path>
              <a:path w="442595" h="439420">
                <a:moveTo>
                  <a:pt x="134216" y="50878"/>
                </a:moveTo>
                <a:lnTo>
                  <a:pt x="130036" y="50878"/>
                </a:lnTo>
                <a:lnTo>
                  <a:pt x="131331" y="54140"/>
                </a:lnTo>
                <a:lnTo>
                  <a:pt x="134216" y="54979"/>
                </a:lnTo>
                <a:lnTo>
                  <a:pt x="134216" y="50878"/>
                </a:lnTo>
                <a:close/>
              </a:path>
              <a:path w="442595" h="439420">
                <a:moveTo>
                  <a:pt x="132563" y="56581"/>
                </a:moveTo>
                <a:lnTo>
                  <a:pt x="130036" y="56581"/>
                </a:lnTo>
                <a:lnTo>
                  <a:pt x="130036" y="60250"/>
                </a:lnTo>
                <a:lnTo>
                  <a:pt x="134216" y="60250"/>
                </a:lnTo>
                <a:lnTo>
                  <a:pt x="133733" y="59043"/>
                </a:lnTo>
                <a:lnTo>
                  <a:pt x="133311" y="57762"/>
                </a:lnTo>
                <a:lnTo>
                  <a:pt x="132563" y="56581"/>
                </a:lnTo>
                <a:close/>
              </a:path>
              <a:path w="442595" h="439420">
                <a:moveTo>
                  <a:pt x="138205" y="80657"/>
                </a:moveTo>
                <a:lnTo>
                  <a:pt x="137466" y="81053"/>
                </a:lnTo>
                <a:lnTo>
                  <a:pt x="136245" y="81395"/>
                </a:lnTo>
                <a:lnTo>
                  <a:pt x="134964" y="81395"/>
                </a:lnTo>
                <a:lnTo>
                  <a:pt x="134964" y="83073"/>
                </a:lnTo>
                <a:lnTo>
                  <a:pt x="134496" y="84686"/>
                </a:lnTo>
                <a:lnTo>
                  <a:pt x="134216" y="85877"/>
                </a:lnTo>
                <a:lnTo>
                  <a:pt x="136245" y="85877"/>
                </a:lnTo>
                <a:lnTo>
                  <a:pt x="140224" y="85090"/>
                </a:lnTo>
                <a:lnTo>
                  <a:pt x="140681" y="84175"/>
                </a:lnTo>
                <a:lnTo>
                  <a:pt x="140681" y="81838"/>
                </a:lnTo>
                <a:lnTo>
                  <a:pt x="139802" y="81395"/>
                </a:lnTo>
                <a:lnTo>
                  <a:pt x="139029" y="81053"/>
                </a:lnTo>
                <a:lnTo>
                  <a:pt x="138205" y="80657"/>
                </a:lnTo>
                <a:close/>
              </a:path>
              <a:path w="442595" h="439420">
                <a:moveTo>
                  <a:pt x="51804" y="165369"/>
                </a:moveTo>
                <a:lnTo>
                  <a:pt x="49367" y="166143"/>
                </a:lnTo>
                <a:lnTo>
                  <a:pt x="48488" y="168149"/>
                </a:lnTo>
                <a:lnTo>
                  <a:pt x="49734" y="168530"/>
                </a:lnTo>
                <a:lnTo>
                  <a:pt x="50954" y="168936"/>
                </a:lnTo>
                <a:lnTo>
                  <a:pt x="51804" y="169369"/>
                </a:lnTo>
                <a:lnTo>
                  <a:pt x="51804" y="165369"/>
                </a:lnTo>
                <a:close/>
              </a:path>
              <a:path w="442595" h="439420">
                <a:moveTo>
                  <a:pt x="54673" y="186486"/>
                </a:moveTo>
                <a:lnTo>
                  <a:pt x="53839" y="186908"/>
                </a:lnTo>
                <a:lnTo>
                  <a:pt x="53011" y="187365"/>
                </a:lnTo>
                <a:lnTo>
                  <a:pt x="51804" y="187707"/>
                </a:lnTo>
                <a:lnTo>
                  <a:pt x="51337" y="189359"/>
                </a:lnTo>
                <a:lnTo>
                  <a:pt x="50954" y="190552"/>
                </a:lnTo>
                <a:lnTo>
                  <a:pt x="50598" y="191796"/>
                </a:lnTo>
                <a:lnTo>
                  <a:pt x="54673" y="191796"/>
                </a:lnTo>
                <a:lnTo>
                  <a:pt x="54673" y="186486"/>
                </a:lnTo>
                <a:close/>
              </a:path>
              <a:path w="442595" h="439420">
                <a:moveTo>
                  <a:pt x="19659" y="421438"/>
                </a:moveTo>
                <a:lnTo>
                  <a:pt x="7355" y="421438"/>
                </a:lnTo>
                <a:lnTo>
                  <a:pt x="7355" y="424270"/>
                </a:lnTo>
                <a:lnTo>
                  <a:pt x="19659" y="424270"/>
                </a:lnTo>
                <a:lnTo>
                  <a:pt x="19659" y="421438"/>
                </a:lnTo>
                <a:close/>
              </a:path>
              <a:path w="442595" h="439420">
                <a:moveTo>
                  <a:pt x="14263" y="416130"/>
                </a:moveTo>
                <a:lnTo>
                  <a:pt x="8982" y="416130"/>
                </a:lnTo>
                <a:lnTo>
                  <a:pt x="10621" y="419381"/>
                </a:lnTo>
                <a:lnTo>
                  <a:pt x="11062" y="421055"/>
                </a:lnTo>
                <a:lnTo>
                  <a:pt x="9806" y="421438"/>
                </a:lnTo>
                <a:lnTo>
                  <a:pt x="13425" y="421438"/>
                </a:lnTo>
                <a:lnTo>
                  <a:pt x="14263" y="418200"/>
                </a:lnTo>
                <a:lnTo>
                  <a:pt x="14263" y="416130"/>
                </a:lnTo>
                <a:close/>
              </a:path>
              <a:path w="442595" h="439420">
                <a:moveTo>
                  <a:pt x="4942" y="416130"/>
                </a:moveTo>
                <a:lnTo>
                  <a:pt x="3251" y="416930"/>
                </a:lnTo>
                <a:lnTo>
                  <a:pt x="1718" y="417372"/>
                </a:lnTo>
                <a:lnTo>
                  <a:pt x="0" y="417794"/>
                </a:lnTo>
                <a:lnTo>
                  <a:pt x="3251" y="418579"/>
                </a:lnTo>
                <a:lnTo>
                  <a:pt x="4942" y="419025"/>
                </a:lnTo>
                <a:lnTo>
                  <a:pt x="4942" y="416130"/>
                </a:lnTo>
                <a:close/>
              </a:path>
            </a:pathLst>
          </a:custGeom>
          <a:solidFill>
            <a:srgbClr val="213B82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6" name="object 6"/>
          <p:cNvSpPr/>
          <p:nvPr/>
        </p:nvSpPr>
        <p:spPr>
          <a:xfrm>
            <a:off x="1701695" y="6346165"/>
            <a:ext cx="4899" cy="3266"/>
          </a:xfrm>
          <a:custGeom>
            <a:avLst/>
            <a:gdLst/>
            <a:ahLst/>
            <a:cxnLst/>
            <a:rect l="l" t="t" r="r" b="b"/>
            <a:pathLst>
              <a:path w="3810" h="2539">
                <a:moveTo>
                  <a:pt x="3224" y="0"/>
                </a:moveTo>
                <a:lnTo>
                  <a:pt x="2451" y="380"/>
                </a:lnTo>
                <a:lnTo>
                  <a:pt x="0" y="1169"/>
                </a:lnTo>
                <a:lnTo>
                  <a:pt x="1587" y="2033"/>
                </a:lnTo>
                <a:lnTo>
                  <a:pt x="2019" y="2033"/>
                </a:lnTo>
                <a:lnTo>
                  <a:pt x="2451" y="1601"/>
                </a:lnTo>
                <a:lnTo>
                  <a:pt x="2933" y="773"/>
                </a:lnTo>
                <a:lnTo>
                  <a:pt x="32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7" name="object 7"/>
          <p:cNvSpPr/>
          <p:nvPr/>
        </p:nvSpPr>
        <p:spPr>
          <a:xfrm>
            <a:off x="1695881" y="6356065"/>
            <a:ext cx="6531" cy="3266"/>
          </a:xfrm>
          <a:custGeom>
            <a:avLst/>
            <a:gdLst/>
            <a:ahLst/>
            <a:cxnLst/>
            <a:rect l="l" t="t" r="r" b="b"/>
            <a:pathLst>
              <a:path w="5079" h="2539">
                <a:moveTo>
                  <a:pt x="4075" y="0"/>
                </a:moveTo>
                <a:lnTo>
                  <a:pt x="2884" y="814"/>
                </a:lnTo>
                <a:lnTo>
                  <a:pt x="1624" y="1612"/>
                </a:lnTo>
                <a:lnTo>
                  <a:pt x="0" y="2058"/>
                </a:lnTo>
                <a:lnTo>
                  <a:pt x="3694" y="2058"/>
                </a:lnTo>
                <a:lnTo>
                  <a:pt x="4939" y="1612"/>
                </a:lnTo>
                <a:lnTo>
                  <a:pt x="4522" y="1195"/>
                </a:lnTo>
                <a:lnTo>
                  <a:pt x="4522" y="814"/>
                </a:lnTo>
                <a:lnTo>
                  <a:pt x="40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8" name="object 8"/>
          <p:cNvSpPr/>
          <p:nvPr/>
        </p:nvSpPr>
        <p:spPr>
          <a:xfrm>
            <a:off x="1599977" y="6364401"/>
            <a:ext cx="4082" cy="3266"/>
          </a:xfrm>
          <a:custGeom>
            <a:avLst/>
            <a:gdLst/>
            <a:ahLst/>
            <a:cxnLst/>
            <a:rect l="l" t="t" r="r" b="b"/>
            <a:pathLst>
              <a:path w="3175" h="2539">
                <a:moveTo>
                  <a:pt x="407" y="0"/>
                </a:moveTo>
                <a:lnTo>
                  <a:pt x="407" y="1638"/>
                </a:lnTo>
                <a:lnTo>
                  <a:pt x="0" y="2056"/>
                </a:lnTo>
                <a:lnTo>
                  <a:pt x="1170" y="2487"/>
                </a:lnTo>
                <a:lnTo>
                  <a:pt x="2848" y="2487"/>
                </a:lnTo>
                <a:lnTo>
                  <a:pt x="2085" y="1638"/>
                </a:lnTo>
                <a:lnTo>
                  <a:pt x="1170" y="875"/>
                </a:lnTo>
                <a:lnTo>
                  <a:pt x="4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9" name="object 9"/>
          <p:cNvSpPr/>
          <p:nvPr/>
        </p:nvSpPr>
        <p:spPr>
          <a:xfrm>
            <a:off x="1796627" y="6397890"/>
            <a:ext cx="20411" cy="25309"/>
          </a:xfrm>
          <a:custGeom>
            <a:avLst/>
            <a:gdLst/>
            <a:ahLst/>
            <a:cxnLst/>
            <a:rect l="l" t="t" r="r" b="b"/>
            <a:pathLst>
              <a:path w="15875" h="19685">
                <a:moveTo>
                  <a:pt x="14961" y="0"/>
                </a:moveTo>
                <a:lnTo>
                  <a:pt x="11747" y="2390"/>
                </a:lnTo>
                <a:lnTo>
                  <a:pt x="8892" y="4968"/>
                </a:lnTo>
                <a:lnTo>
                  <a:pt x="5260" y="6987"/>
                </a:lnTo>
                <a:lnTo>
                  <a:pt x="6134" y="8143"/>
                </a:lnTo>
                <a:lnTo>
                  <a:pt x="6857" y="8585"/>
                </a:lnTo>
                <a:lnTo>
                  <a:pt x="7305" y="9399"/>
                </a:lnTo>
                <a:lnTo>
                  <a:pt x="3657" y="12258"/>
                </a:lnTo>
                <a:lnTo>
                  <a:pt x="0" y="17538"/>
                </a:lnTo>
                <a:lnTo>
                  <a:pt x="6490" y="19573"/>
                </a:lnTo>
                <a:lnTo>
                  <a:pt x="9983" y="15507"/>
                </a:lnTo>
                <a:lnTo>
                  <a:pt x="15862" y="13920"/>
                </a:lnTo>
                <a:lnTo>
                  <a:pt x="15746" y="8143"/>
                </a:lnTo>
                <a:lnTo>
                  <a:pt x="15454" y="4968"/>
                </a:lnTo>
                <a:lnTo>
                  <a:pt x="149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0" name="object 10"/>
          <p:cNvSpPr/>
          <p:nvPr/>
        </p:nvSpPr>
        <p:spPr>
          <a:xfrm>
            <a:off x="1643944" y="6408350"/>
            <a:ext cx="3266" cy="4082"/>
          </a:xfrm>
          <a:custGeom>
            <a:avLst/>
            <a:gdLst/>
            <a:ahLst/>
            <a:cxnLst/>
            <a:rect l="l" t="t" r="r" b="b"/>
            <a:pathLst>
              <a:path w="2539" h="3175">
                <a:moveTo>
                  <a:pt x="2541" y="0"/>
                </a:moveTo>
                <a:lnTo>
                  <a:pt x="0" y="0"/>
                </a:lnTo>
                <a:lnTo>
                  <a:pt x="877" y="839"/>
                </a:lnTo>
                <a:lnTo>
                  <a:pt x="1230" y="2070"/>
                </a:lnTo>
                <a:lnTo>
                  <a:pt x="1677" y="2908"/>
                </a:lnTo>
                <a:lnTo>
                  <a:pt x="1677" y="2070"/>
                </a:lnTo>
                <a:lnTo>
                  <a:pt x="2058" y="839"/>
                </a:lnTo>
                <a:lnTo>
                  <a:pt x="25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1" name="object 11"/>
          <p:cNvSpPr/>
          <p:nvPr/>
        </p:nvSpPr>
        <p:spPr>
          <a:xfrm>
            <a:off x="1585906" y="6413123"/>
            <a:ext cx="8981" cy="10614"/>
          </a:xfrm>
          <a:custGeom>
            <a:avLst/>
            <a:gdLst/>
            <a:ahLst/>
            <a:cxnLst/>
            <a:rect l="l" t="t" r="r" b="b"/>
            <a:pathLst>
              <a:path w="6985" h="8254">
                <a:moveTo>
                  <a:pt x="5627" y="0"/>
                </a:moveTo>
                <a:lnTo>
                  <a:pt x="774" y="0"/>
                </a:lnTo>
                <a:lnTo>
                  <a:pt x="0" y="4470"/>
                </a:lnTo>
                <a:lnTo>
                  <a:pt x="1191" y="5687"/>
                </a:lnTo>
                <a:lnTo>
                  <a:pt x="1993" y="7721"/>
                </a:lnTo>
                <a:lnTo>
                  <a:pt x="4064" y="6108"/>
                </a:lnTo>
                <a:lnTo>
                  <a:pt x="5245" y="4089"/>
                </a:lnTo>
                <a:lnTo>
                  <a:pt x="6883" y="2080"/>
                </a:lnTo>
                <a:lnTo>
                  <a:pt x="6386" y="1673"/>
                </a:lnTo>
                <a:lnTo>
                  <a:pt x="6033" y="812"/>
                </a:lnTo>
                <a:lnTo>
                  <a:pt x="56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2" name="object 12"/>
          <p:cNvSpPr/>
          <p:nvPr/>
        </p:nvSpPr>
        <p:spPr>
          <a:xfrm>
            <a:off x="1624606" y="6421560"/>
            <a:ext cx="7348" cy="7348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4074" y="0"/>
                </a:moveTo>
                <a:lnTo>
                  <a:pt x="2094" y="1155"/>
                </a:lnTo>
                <a:lnTo>
                  <a:pt x="0" y="5623"/>
                </a:lnTo>
                <a:lnTo>
                  <a:pt x="5676" y="5623"/>
                </a:lnTo>
                <a:lnTo>
                  <a:pt x="5320" y="4063"/>
                </a:lnTo>
                <a:lnTo>
                  <a:pt x="4978" y="1954"/>
                </a:lnTo>
                <a:lnTo>
                  <a:pt x="40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3" name="object 13"/>
          <p:cNvSpPr/>
          <p:nvPr/>
        </p:nvSpPr>
        <p:spPr>
          <a:xfrm>
            <a:off x="1561654" y="6425175"/>
            <a:ext cx="25309" cy="38372"/>
          </a:xfrm>
          <a:custGeom>
            <a:avLst/>
            <a:gdLst/>
            <a:ahLst/>
            <a:cxnLst/>
            <a:rect l="l" t="t" r="r" b="b"/>
            <a:pathLst>
              <a:path w="19685" h="29845">
                <a:moveTo>
                  <a:pt x="4495" y="0"/>
                </a:moveTo>
                <a:lnTo>
                  <a:pt x="2857" y="814"/>
                </a:lnTo>
                <a:lnTo>
                  <a:pt x="2857" y="3671"/>
                </a:lnTo>
                <a:lnTo>
                  <a:pt x="0" y="7797"/>
                </a:lnTo>
                <a:lnTo>
                  <a:pt x="0" y="19569"/>
                </a:lnTo>
                <a:lnTo>
                  <a:pt x="902" y="29706"/>
                </a:lnTo>
                <a:lnTo>
                  <a:pt x="10262" y="29706"/>
                </a:lnTo>
                <a:lnTo>
                  <a:pt x="10629" y="27280"/>
                </a:lnTo>
                <a:lnTo>
                  <a:pt x="11926" y="23684"/>
                </a:lnTo>
                <a:lnTo>
                  <a:pt x="15493" y="21156"/>
                </a:lnTo>
                <a:lnTo>
                  <a:pt x="17890" y="21156"/>
                </a:lnTo>
                <a:lnTo>
                  <a:pt x="16985" y="19461"/>
                </a:lnTo>
                <a:lnTo>
                  <a:pt x="13155" y="13739"/>
                </a:lnTo>
                <a:lnTo>
                  <a:pt x="8780" y="7253"/>
                </a:lnTo>
                <a:lnTo>
                  <a:pt x="4495" y="0"/>
                </a:lnTo>
                <a:close/>
              </a:path>
              <a:path w="19685" h="29845">
                <a:moveTo>
                  <a:pt x="17890" y="21156"/>
                </a:moveTo>
                <a:lnTo>
                  <a:pt x="15493" y="21156"/>
                </a:lnTo>
                <a:lnTo>
                  <a:pt x="16779" y="23684"/>
                </a:lnTo>
                <a:lnTo>
                  <a:pt x="19634" y="24422"/>
                </a:lnTo>
                <a:lnTo>
                  <a:pt x="17890" y="211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4" name="object 14"/>
          <p:cNvSpPr/>
          <p:nvPr/>
        </p:nvSpPr>
        <p:spPr>
          <a:xfrm>
            <a:off x="1639330" y="6431973"/>
            <a:ext cx="7348" cy="14696"/>
          </a:xfrm>
          <a:custGeom>
            <a:avLst/>
            <a:gdLst/>
            <a:ahLst/>
            <a:cxnLst/>
            <a:rect l="l" t="t" r="r" b="b"/>
            <a:pathLst>
              <a:path w="5714" h="11429">
                <a:moveTo>
                  <a:pt x="734" y="0"/>
                </a:moveTo>
                <a:lnTo>
                  <a:pt x="0" y="2894"/>
                </a:lnTo>
                <a:lnTo>
                  <a:pt x="3224" y="11033"/>
                </a:lnTo>
                <a:lnTo>
                  <a:pt x="5269" y="6537"/>
                </a:lnTo>
                <a:lnTo>
                  <a:pt x="5269" y="2894"/>
                </a:lnTo>
                <a:lnTo>
                  <a:pt x="4124" y="2019"/>
                </a:lnTo>
                <a:lnTo>
                  <a:pt x="2396" y="1256"/>
                </a:lnTo>
                <a:lnTo>
                  <a:pt x="7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5" name="object 15"/>
          <p:cNvSpPr/>
          <p:nvPr/>
        </p:nvSpPr>
        <p:spPr>
          <a:xfrm>
            <a:off x="1588469" y="6431974"/>
            <a:ext cx="4899" cy="4082"/>
          </a:xfrm>
          <a:custGeom>
            <a:avLst/>
            <a:gdLst/>
            <a:ahLst/>
            <a:cxnLst/>
            <a:rect l="l" t="t" r="r" b="b"/>
            <a:pathLst>
              <a:path w="3810" h="3175">
                <a:moveTo>
                  <a:pt x="3633" y="0"/>
                </a:moveTo>
                <a:lnTo>
                  <a:pt x="2372" y="810"/>
                </a:lnTo>
                <a:lnTo>
                  <a:pt x="1588" y="1648"/>
                </a:lnTo>
                <a:lnTo>
                  <a:pt x="0" y="2513"/>
                </a:lnTo>
                <a:lnTo>
                  <a:pt x="1588" y="2894"/>
                </a:lnTo>
                <a:lnTo>
                  <a:pt x="3633" y="2894"/>
                </a:lnTo>
                <a:lnTo>
                  <a:pt x="36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6" name="object 16"/>
          <p:cNvSpPr/>
          <p:nvPr/>
        </p:nvSpPr>
        <p:spPr>
          <a:xfrm>
            <a:off x="1739974" y="6463355"/>
            <a:ext cx="5715" cy="9797"/>
          </a:xfrm>
          <a:custGeom>
            <a:avLst/>
            <a:gdLst/>
            <a:ahLst/>
            <a:cxnLst/>
            <a:rect l="l" t="t" r="r" b="b"/>
            <a:pathLst>
              <a:path w="4445" h="7620">
                <a:moveTo>
                  <a:pt x="3190" y="0"/>
                </a:moveTo>
                <a:lnTo>
                  <a:pt x="2376" y="482"/>
                </a:lnTo>
                <a:lnTo>
                  <a:pt x="1577" y="482"/>
                </a:lnTo>
                <a:lnTo>
                  <a:pt x="396" y="814"/>
                </a:lnTo>
                <a:lnTo>
                  <a:pt x="0" y="4038"/>
                </a:lnTo>
                <a:lnTo>
                  <a:pt x="1577" y="7340"/>
                </a:lnTo>
                <a:lnTo>
                  <a:pt x="4024" y="7340"/>
                </a:lnTo>
                <a:lnTo>
                  <a:pt x="3899" y="4038"/>
                </a:lnTo>
                <a:lnTo>
                  <a:pt x="3671" y="2476"/>
                </a:lnTo>
                <a:lnTo>
                  <a:pt x="31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7" name="object 17"/>
          <p:cNvSpPr/>
          <p:nvPr/>
        </p:nvSpPr>
        <p:spPr>
          <a:xfrm>
            <a:off x="1623093" y="6463356"/>
            <a:ext cx="7348" cy="7348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99" y="0"/>
                </a:moveTo>
                <a:lnTo>
                  <a:pt x="0" y="0"/>
                </a:lnTo>
                <a:lnTo>
                  <a:pt x="406" y="814"/>
                </a:lnTo>
                <a:lnTo>
                  <a:pt x="643" y="1666"/>
                </a:lnTo>
                <a:lnTo>
                  <a:pt x="763" y="2872"/>
                </a:lnTo>
                <a:lnTo>
                  <a:pt x="2462" y="3696"/>
                </a:lnTo>
                <a:lnTo>
                  <a:pt x="3999" y="4536"/>
                </a:lnTo>
                <a:lnTo>
                  <a:pt x="5255" y="5309"/>
                </a:lnTo>
                <a:lnTo>
                  <a:pt x="4862" y="3696"/>
                </a:lnTo>
                <a:lnTo>
                  <a:pt x="4456" y="1666"/>
                </a:lnTo>
                <a:lnTo>
                  <a:pt x="39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8" name="object 18"/>
          <p:cNvSpPr/>
          <p:nvPr/>
        </p:nvSpPr>
        <p:spPr>
          <a:xfrm>
            <a:off x="1640279" y="6465003"/>
            <a:ext cx="5715" cy="3266"/>
          </a:xfrm>
          <a:custGeom>
            <a:avLst/>
            <a:gdLst/>
            <a:ahLst/>
            <a:cxnLst/>
            <a:rect l="l" t="t" r="r" b="b"/>
            <a:pathLst>
              <a:path w="4445" h="2539">
                <a:moveTo>
                  <a:pt x="4089" y="0"/>
                </a:moveTo>
                <a:lnTo>
                  <a:pt x="0" y="0"/>
                </a:lnTo>
                <a:lnTo>
                  <a:pt x="0" y="2411"/>
                </a:lnTo>
                <a:lnTo>
                  <a:pt x="3390" y="1587"/>
                </a:lnTo>
                <a:lnTo>
                  <a:pt x="40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9" name="object 19"/>
          <p:cNvSpPr/>
          <p:nvPr/>
        </p:nvSpPr>
        <p:spPr>
          <a:xfrm>
            <a:off x="1638917" y="6471719"/>
            <a:ext cx="9797" cy="5715"/>
          </a:xfrm>
          <a:custGeom>
            <a:avLst/>
            <a:gdLst/>
            <a:ahLst/>
            <a:cxnLst/>
            <a:rect l="l" t="t" r="r" b="b"/>
            <a:pathLst>
              <a:path w="7620" h="4445">
                <a:moveTo>
                  <a:pt x="6451" y="0"/>
                </a:moveTo>
                <a:lnTo>
                  <a:pt x="4787" y="457"/>
                </a:lnTo>
                <a:lnTo>
                  <a:pt x="2336" y="835"/>
                </a:lnTo>
                <a:lnTo>
                  <a:pt x="0" y="835"/>
                </a:lnTo>
                <a:lnTo>
                  <a:pt x="2717" y="2095"/>
                </a:lnTo>
                <a:lnTo>
                  <a:pt x="5587" y="3312"/>
                </a:lnTo>
                <a:lnTo>
                  <a:pt x="7567" y="4089"/>
                </a:lnTo>
                <a:lnTo>
                  <a:pt x="6844" y="1638"/>
                </a:lnTo>
                <a:lnTo>
                  <a:pt x="64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0" name="object 20"/>
          <p:cNvSpPr/>
          <p:nvPr/>
        </p:nvSpPr>
        <p:spPr>
          <a:xfrm>
            <a:off x="1557006" y="6471719"/>
            <a:ext cx="31841" cy="44087"/>
          </a:xfrm>
          <a:custGeom>
            <a:avLst/>
            <a:gdLst/>
            <a:ahLst/>
            <a:cxnLst/>
            <a:rect l="l" t="t" r="r" b="b"/>
            <a:pathLst>
              <a:path w="24764" h="34289">
                <a:moveTo>
                  <a:pt x="9827" y="0"/>
                </a:moveTo>
                <a:lnTo>
                  <a:pt x="8114" y="5688"/>
                </a:lnTo>
                <a:lnTo>
                  <a:pt x="12138" y="9028"/>
                </a:lnTo>
                <a:lnTo>
                  <a:pt x="13067" y="11049"/>
                </a:lnTo>
                <a:lnTo>
                  <a:pt x="10144" y="13460"/>
                </a:lnTo>
                <a:lnTo>
                  <a:pt x="6958" y="15530"/>
                </a:lnTo>
                <a:lnTo>
                  <a:pt x="3616" y="17575"/>
                </a:lnTo>
                <a:lnTo>
                  <a:pt x="4074" y="19151"/>
                </a:lnTo>
                <a:lnTo>
                  <a:pt x="4074" y="21590"/>
                </a:lnTo>
                <a:lnTo>
                  <a:pt x="5651" y="22057"/>
                </a:lnTo>
                <a:lnTo>
                  <a:pt x="7315" y="22453"/>
                </a:lnTo>
                <a:lnTo>
                  <a:pt x="8571" y="22820"/>
                </a:lnTo>
                <a:lnTo>
                  <a:pt x="8571" y="26543"/>
                </a:lnTo>
                <a:lnTo>
                  <a:pt x="1179" y="30999"/>
                </a:lnTo>
                <a:lnTo>
                  <a:pt x="0" y="33844"/>
                </a:lnTo>
                <a:lnTo>
                  <a:pt x="8927" y="31951"/>
                </a:lnTo>
                <a:lnTo>
                  <a:pt x="14269" y="29372"/>
                </a:lnTo>
                <a:lnTo>
                  <a:pt x="16860" y="24352"/>
                </a:lnTo>
                <a:lnTo>
                  <a:pt x="17538" y="15138"/>
                </a:lnTo>
                <a:lnTo>
                  <a:pt x="20789" y="13460"/>
                </a:lnTo>
                <a:lnTo>
                  <a:pt x="24471" y="13460"/>
                </a:lnTo>
                <a:lnTo>
                  <a:pt x="24471" y="8139"/>
                </a:lnTo>
                <a:lnTo>
                  <a:pt x="20789" y="7783"/>
                </a:lnTo>
                <a:lnTo>
                  <a:pt x="17117" y="6145"/>
                </a:lnTo>
                <a:lnTo>
                  <a:pt x="98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1" name="object 21"/>
          <p:cNvSpPr/>
          <p:nvPr/>
        </p:nvSpPr>
        <p:spPr>
          <a:xfrm>
            <a:off x="1655525" y="6473387"/>
            <a:ext cx="10614" cy="5715"/>
          </a:xfrm>
          <a:custGeom>
            <a:avLst/>
            <a:gdLst/>
            <a:ahLst/>
            <a:cxnLst/>
            <a:rect l="l" t="t" r="r" b="b"/>
            <a:pathLst>
              <a:path w="8254" h="4445">
                <a:moveTo>
                  <a:pt x="2898" y="0"/>
                </a:moveTo>
                <a:lnTo>
                  <a:pt x="0" y="0"/>
                </a:lnTo>
                <a:lnTo>
                  <a:pt x="814" y="1612"/>
                </a:lnTo>
                <a:lnTo>
                  <a:pt x="1677" y="3175"/>
                </a:lnTo>
                <a:lnTo>
                  <a:pt x="2501" y="4391"/>
                </a:lnTo>
                <a:lnTo>
                  <a:pt x="7354" y="4391"/>
                </a:lnTo>
                <a:lnTo>
                  <a:pt x="7786" y="3632"/>
                </a:lnTo>
                <a:lnTo>
                  <a:pt x="8204" y="2792"/>
                </a:lnTo>
                <a:lnTo>
                  <a:pt x="8204" y="1612"/>
                </a:lnTo>
                <a:lnTo>
                  <a:pt x="4913" y="798"/>
                </a:lnTo>
                <a:lnTo>
                  <a:pt x="28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2" name="object 22"/>
          <p:cNvSpPr/>
          <p:nvPr/>
        </p:nvSpPr>
        <p:spPr>
          <a:xfrm>
            <a:off x="1803385" y="6483801"/>
            <a:ext cx="31024" cy="40005"/>
          </a:xfrm>
          <a:custGeom>
            <a:avLst/>
            <a:gdLst/>
            <a:ahLst/>
            <a:cxnLst/>
            <a:rect l="l" t="t" r="r" b="b"/>
            <a:pathLst>
              <a:path w="24129" h="31114">
                <a:moveTo>
                  <a:pt x="15767" y="23240"/>
                </a:moveTo>
                <a:lnTo>
                  <a:pt x="12635" y="23240"/>
                </a:lnTo>
                <a:lnTo>
                  <a:pt x="14302" y="28497"/>
                </a:lnTo>
                <a:lnTo>
                  <a:pt x="21995" y="30974"/>
                </a:lnTo>
                <a:lnTo>
                  <a:pt x="19141" y="27762"/>
                </a:lnTo>
                <a:lnTo>
                  <a:pt x="16357" y="24090"/>
                </a:lnTo>
                <a:lnTo>
                  <a:pt x="15767" y="23240"/>
                </a:lnTo>
                <a:close/>
              </a:path>
              <a:path w="24129" h="31114">
                <a:moveTo>
                  <a:pt x="6108" y="0"/>
                </a:moveTo>
                <a:lnTo>
                  <a:pt x="3632" y="457"/>
                </a:lnTo>
                <a:lnTo>
                  <a:pt x="1601" y="1230"/>
                </a:lnTo>
                <a:lnTo>
                  <a:pt x="0" y="4521"/>
                </a:lnTo>
                <a:lnTo>
                  <a:pt x="877" y="5751"/>
                </a:lnTo>
                <a:lnTo>
                  <a:pt x="1601" y="6540"/>
                </a:lnTo>
                <a:lnTo>
                  <a:pt x="2033" y="7339"/>
                </a:lnTo>
                <a:lnTo>
                  <a:pt x="1601" y="8178"/>
                </a:lnTo>
                <a:lnTo>
                  <a:pt x="0" y="9752"/>
                </a:lnTo>
                <a:lnTo>
                  <a:pt x="1230" y="10982"/>
                </a:lnTo>
                <a:lnTo>
                  <a:pt x="2857" y="13423"/>
                </a:lnTo>
                <a:lnTo>
                  <a:pt x="2415" y="17157"/>
                </a:lnTo>
                <a:lnTo>
                  <a:pt x="1601" y="20725"/>
                </a:lnTo>
                <a:lnTo>
                  <a:pt x="877" y="24457"/>
                </a:lnTo>
                <a:lnTo>
                  <a:pt x="12635" y="23240"/>
                </a:lnTo>
                <a:lnTo>
                  <a:pt x="15767" y="23240"/>
                </a:lnTo>
                <a:lnTo>
                  <a:pt x="13463" y="19925"/>
                </a:lnTo>
                <a:lnTo>
                  <a:pt x="15101" y="18694"/>
                </a:lnTo>
                <a:lnTo>
                  <a:pt x="24065" y="18694"/>
                </a:lnTo>
                <a:lnTo>
                  <a:pt x="24065" y="15874"/>
                </a:lnTo>
                <a:lnTo>
                  <a:pt x="19403" y="14504"/>
                </a:lnTo>
                <a:lnTo>
                  <a:pt x="13849" y="14504"/>
                </a:lnTo>
                <a:lnTo>
                  <a:pt x="10168" y="11589"/>
                </a:lnTo>
                <a:lnTo>
                  <a:pt x="6108" y="0"/>
                </a:lnTo>
                <a:close/>
              </a:path>
              <a:path w="24129" h="31114">
                <a:moveTo>
                  <a:pt x="24065" y="18694"/>
                </a:moveTo>
                <a:lnTo>
                  <a:pt x="15101" y="18694"/>
                </a:lnTo>
                <a:lnTo>
                  <a:pt x="24065" y="19925"/>
                </a:lnTo>
                <a:lnTo>
                  <a:pt x="24065" y="18694"/>
                </a:lnTo>
                <a:close/>
              </a:path>
              <a:path w="24129" h="31114">
                <a:moveTo>
                  <a:pt x="18149" y="14134"/>
                </a:moveTo>
                <a:lnTo>
                  <a:pt x="13849" y="14504"/>
                </a:lnTo>
                <a:lnTo>
                  <a:pt x="19403" y="14504"/>
                </a:lnTo>
                <a:lnTo>
                  <a:pt x="18149" y="1413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3" name="object 23"/>
          <p:cNvSpPr/>
          <p:nvPr/>
        </p:nvSpPr>
        <p:spPr>
          <a:xfrm>
            <a:off x="1819646" y="6492669"/>
            <a:ext cx="4082" cy="5715"/>
          </a:xfrm>
          <a:custGeom>
            <a:avLst/>
            <a:gdLst/>
            <a:ahLst/>
            <a:cxnLst/>
            <a:rect l="l" t="t" r="r" b="b"/>
            <a:pathLst>
              <a:path w="3175" h="4445">
                <a:moveTo>
                  <a:pt x="1195" y="0"/>
                </a:moveTo>
                <a:lnTo>
                  <a:pt x="812" y="1703"/>
                </a:lnTo>
                <a:lnTo>
                  <a:pt x="316" y="2857"/>
                </a:lnTo>
                <a:lnTo>
                  <a:pt x="0" y="4089"/>
                </a:lnTo>
                <a:lnTo>
                  <a:pt x="2793" y="4089"/>
                </a:lnTo>
                <a:lnTo>
                  <a:pt x="2451" y="2857"/>
                </a:lnTo>
                <a:lnTo>
                  <a:pt x="2005" y="1703"/>
                </a:lnTo>
                <a:lnTo>
                  <a:pt x="11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4" name="object 24"/>
          <p:cNvSpPr/>
          <p:nvPr/>
        </p:nvSpPr>
        <p:spPr>
          <a:xfrm>
            <a:off x="1569646" y="6513672"/>
            <a:ext cx="17145" cy="10614"/>
          </a:xfrm>
          <a:custGeom>
            <a:avLst/>
            <a:gdLst/>
            <a:ahLst/>
            <a:cxnLst/>
            <a:rect l="l" t="t" r="r" b="b"/>
            <a:pathLst>
              <a:path w="13335" h="8254">
                <a:moveTo>
                  <a:pt x="10566" y="0"/>
                </a:moveTo>
                <a:lnTo>
                  <a:pt x="7707" y="1217"/>
                </a:lnTo>
                <a:lnTo>
                  <a:pt x="0" y="4025"/>
                </a:lnTo>
                <a:lnTo>
                  <a:pt x="0" y="7733"/>
                </a:lnTo>
                <a:lnTo>
                  <a:pt x="1954" y="6512"/>
                </a:lnTo>
                <a:lnTo>
                  <a:pt x="4050" y="5270"/>
                </a:lnTo>
                <a:lnTo>
                  <a:pt x="5713" y="4532"/>
                </a:lnTo>
                <a:lnTo>
                  <a:pt x="12978" y="4532"/>
                </a:lnTo>
                <a:lnTo>
                  <a:pt x="10566" y="0"/>
                </a:lnTo>
                <a:close/>
              </a:path>
              <a:path w="13335" h="8254">
                <a:moveTo>
                  <a:pt x="12978" y="4532"/>
                </a:moveTo>
                <a:lnTo>
                  <a:pt x="5713" y="4532"/>
                </a:lnTo>
                <a:lnTo>
                  <a:pt x="8481" y="5702"/>
                </a:lnTo>
                <a:lnTo>
                  <a:pt x="12650" y="5702"/>
                </a:lnTo>
                <a:lnTo>
                  <a:pt x="12978" y="45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5" name="object 25"/>
          <p:cNvSpPr/>
          <p:nvPr/>
        </p:nvSpPr>
        <p:spPr>
          <a:xfrm>
            <a:off x="1804518" y="6517306"/>
            <a:ext cx="4082" cy="4899"/>
          </a:xfrm>
          <a:custGeom>
            <a:avLst/>
            <a:gdLst/>
            <a:ahLst/>
            <a:cxnLst/>
            <a:rect l="l" t="t" r="r" b="b"/>
            <a:pathLst>
              <a:path w="3175" h="3810">
                <a:moveTo>
                  <a:pt x="0" y="3696"/>
                </a:moveTo>
                <a:lnTo>
                  <a:pt x="2758" y="3696"/>
                </a:lnTo>
                <a:lnTo>
                  <a:pt x="2758" y="0"/>
                </a:lnTo>
                <a:lnTo>
                  <a:pt x="0" y="0"/>
                </a:lnTo>
                <a:lnTo>
                  <a:pt x="0" y="36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6" name="object 26"/>
          <p:cNvSpPr/>
          <p:nvPr/>
        </p:nvSpPr>
        <p:spPr>
          <a:xfrm>
            <a:off x="1815508" y="6528855"/>
            <a:ext cx="8164" cy="6531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4806" y="3618"/>
                </a:moveTo>
                <a:lnTo>
                  <a:pt x="4405" y="3618"/>
                </a:lnTo>
                <a:lnTo>
                  <a:pt x="4405" y="4823"/>
                </a:lnTo>
                <a:lnTo>
                  <a:pt x="4806" y="3618"/>
                </a:lnTo>
                <a:close/>
              </a:path>
              <a:path w="6350" h="5079">
                <a:moveTo>
                  <a:pt x="6008" y="0"/>
                </a:moveTo>
                <a:lnTo>
                  <a:pt x="4028" y="353"/>
                </a:lnTo>
                <a:lnTo>
                  <a:pt x="1179" y="353"/>
                </a:lnTo>
                <a:lnTo>
                  <a:pt x="0" y="4406"/>
                </a:lnTo>
                <a:lnTo>
                  <a:pt x="4405" y="3618"/>
                </a:lnTo>
                <a:lnTo>
                  <a:pt x="4806" y="3618"/>
                </a:lnTo>
                <a:lnTo>
                  <a:pt x="60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7" name="object 27"/>
          <p:cNvSpPr txBox="1"/>
          <p:nvPr/>
        </p:nvSpPr>
        <p:spPr>
          <a:xfrm>
            <a:off x="9635171" y="6274367"/>
            <a:ext cx="1319349" cy="268773"/>
          </a:xfrm>
          <a:prstGeom prst="rect">
            <a:avLst/>
          </a:prstGeom>
          <a:solidFill>
            <a:srgbClr val="ED1C24"/>
          </a:solidFill>
        </p:spPr>
        <p:txBody>
          <a:bodyPr vert="horz" wrap="square" lIns="0" tIns="70213" rIns="0" bIns="0" rtlCol="0">
            <a:spAutoFit/>
          </a:bodyPr>
          <a:lstStyle/>
          <a:p>
            <a:pPr marL="88173" algn="ctr">
              <a:spcBef>
                <a:spcPts val="553"/>
              </a:spcBef>
            </a:pPr>
            <a:r>
              <a:rPr sz="1286" b="1" dirty="0">
                <a:solidFill>
                  <a:srgbClr val="FFFFFF"/>
                </a:solidFill>
                <a:latin typeface="Source Sans Pro Semibold"/>
                <a:cs typeface="Source Sans Pro Semibold"/>
              </a:rPr>
              <a:t>22</a:t>
            </a:r>
            <a:endParaRPr sz="1286">
              <a:latin typeface="Source Sans Pro Semibold"/>
              <a:cs typeface="Source Sans Pro Semibold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624664" y="3706585"/>
            <a:ext cx="6384999" cy="4572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1 WAREHOUSE AT MAMPRUSI JUNCT. (90%) COMPLETE </a:t>
            </a:r>
            <a:r>
              <a:rPr lang="en-GB" sz="1400" b="1" dirty="0" smtClean="0">
                <a:solidFill>
                  <a:srgbClr val="FFC000"/>
                </a:solidFill>
              </a:rPr>
              <a:t>(AU-00107-1747)</a:t>
            </a:r>
            <a:endParaRPr lang="en-GB" sz="1400" b="1" dirty="0">
              <a:solidFill>
                <a:srgbClr val="FFC000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829" y="179614"/>
            <a:ext cx="6384999" cy="352697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785" y="4313302"/>
            <a:ext cx="3739243" cy="197344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446" y="4231189"/>
            <a:ext cx="3668486" cy="2432957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7592786" y="6256824"/>
            <a:ext cx="3739242" cy="43957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SECURITY CHECK POST</a:t>
            </a:r>
            <a:endParaRPr lang="en-GB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29" y="0"/>
            <a:ext cx="5328404" cy="429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6035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22525" y="534351"/>
            <a:ext cx="7351713" cy="636163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20411" rIns="0" bIns="0" rtlCol="0" anchor="ctr">
            <a:spAutoFit/>
          </a:bodyPr>
          <a:lstStyle/>
          <a:p>
            <a:pPr marL="16328" algn="ctr">
              <a:lnSpc>
                <a:spcPct val="100000"/>
              </a:lnSpc>
              <a:spcBef>
                <a:spcPts val="161"/>
              </a:spcBef>
            </a:pPr>
            <a:r>
              <a:rPr sz="4000" b="1" spc="-13" dirty="0">
                <a:solidFill>
                  <a:schemeClr val="bg1"/>
                </a:solidFill>
              </a:rPr>
              <a:t>Social</a:t>
            </a:r>
            <a:r>
              <a:rPr sz="4000" b="1" spc="-129" dirty="0">
                <a:solidFill>
                  <a:schemeClr val="bg1"/>
                </a:solidFill>
              </a:rPr>
              <a:t> </a:t>
            </a:r>
            <a:r>
              <a:rPr sz="4000" b="1" spc="-13" dirty="0">
                <a:solidFill>
                  <a:schemeClr val="bg1"/>
                </a:solidFill>
              </a:rPr>
              <a:t>Development</a:t>
            </a:r>
            <a:endParaRPr sz="4000" b="1" dirty="0">
              <a:solidFill>
                <a:schemeClr val="bg1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2581872" y="6274367"/>
            <a:ext cx="8376557" cy="349431"/>
          </a:xfrm>
          <a:custGeom>
            <a:avLst/>
            <a:gdLst/>
            <a:ahLst/>
            <a:cxnLst/>
            <a:rect l="l" t="t" r="r" b="b"/>
            <a:pathLst>
              <a:path w="6515100" h="271779">
                <a:moveTo>
                  <a:pt x="0" y="271551"/>
                </a:moveTo>
                <a:lnTo>
                  <a:pt x="6514959" y="271551"/>
                </a:lnTo>
                <a:lnTo>
                  <a:pt x="6514959" y="0"/>
                </a:lnTo>
                <a:lnTo>
                  <a:pt x="0" y="0"/>
                </a:lnTo>
                <a:lnTo>
                  <a:pt x="0" y="271551"/>
                </a:lnTo>
                <a:close/>
              </a:path>
            </a:pathLst>
          </a:custGeom>
          <a:solidFill>
            <a:srgbClr val="E9E8F3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4" name="object 4"/>
          <p:cNvSpPr/>
          <p:nvPr/>
        </p:nvSpPr>
        <p:spPr>
          <a:xfrm>
            <a:off x="1238250" y="6274367"/>
            <a:ext cx="24493" cy="349431"/>
          </a:xfrm>
          <a:custGeom>
            <a:avLst/>
            <a:gdLst/>
            <a:ahLst/>
            <a:cxnLst/>
            <a:rect l="l" t="t" r="r" b="b"/>
            <a:pathLst>
              <a:path w="19050" h="271779">
                <a:moveTo>
                  <a:pt x="0" y="271551"/>
                </a:moveTo>
                <a:lnTo>
                  <a:pt x="18907" y="271551"/>
                </a:lnTo>
                <a:lnTo>
                  <a:pt x="18907" y="0"/>
                </a:lnTo>
                <a:lnTo>
                  <a:pt x="0" y="0"/>
                </a:lnTo>
                <a:lnTo>
                  <a:pt x="0" y="271551"/>
                </a:lnTo>
                <a:close/>
              </a:path>
            </a:pathLst>
          </a:custGeom>
          <a:solidFill>
            <a:srgbClr val="E9E8F3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5" name="object 5"/>
          <p:cNvSpPr txBox="1"/>
          <p:nvPr/>
        </p:nvSpPr>
        <p:spPr>
          <a:xfrm>
            <a:off x="5935820" y="6353308"/>
            <a:ext cx="3486966" cy="194551"/>
          </a:xfrm>
          <a:prstGeom prst="rect">
            <a:avLst/>
          </a:prstGeom>
        </p:spPr>
        <p:txBody>
          <a:bodyPr vert="horz" wrap="square" lIns="0" tIns="16329" rIns="0" bIns="0" rtlCol="0">
            <a:spAutoFit/>
          </a:bodyPr>
          <a:lstStyle/>
          <a:p>
            <a:pPr marL="16328">
              <a:spcBef>
                <a:spcPts val="129"/>
              </a:spcBef>
            </a:pPr>
            <a:r>
              <a:rPr sz="1157" dirty="0">
                <a:solidFill>
                  <a:srgbClr val="1F448C"/>
                </a:solidFill>
                <a:latin typeface="Arial"/>
                <a:cs typeface="Arial"/>
              </a:rPr>
              <a:t>NEW </a:t>
            </a:r>
            <a:r>
              <a:rPr sz="1157" spc="-26" dirty="0">
                <a:solidFill>
                  <a:srgbClr val="1F448C"/>
                </a:solidFill>
                <a:latin typeface="Arial"/>
                <a:cs typeface="Arial"/>
              </a:rPr>
              <a:t>PATRIOTIC PARTY </a:t>
            </a:r>
            <a:r>
              <a:rPr sz="1157" dirty="0">
                <a:solidFill>
                  <a:srgbClr val="1F448C"/>
                </a:solidFill>
                <a:latin typeface="Arial"/>
                <a:cs typeface="Arial"/>
              </a:rPr>
              <a:t>(NPP) </a:t>
            </a:r>
            <a:r>
              <a:rPr sz="1157" spc="-6" dirty="0">
                <a:solidFill>
                  <a:srgbClr val="E52421"/>
                </a:solidFill>
                <a:latin typeface="Arial"/>
                <a:cs typeface="Arial"/>
              </a:rPr>
              <a:t>• 2020</a:t>
            </a:r>
            <a:r>
              <a:rPr sz="1157" spc="13" dirty="0">
                <a:solidFill>
                  <a:srgbClr val="E52421"/>
                </a:solidFill>
                <a:latin typeface="Arial"/>
                <a:cs typeface="Arial"/>
              </a:rPr>
              <a:t> </a:t>
            </a:r>
            <a:r>
              <a:rPr sz="1157" spc="-6" dirty="0">
                <a:solidFill>
                  <a:srgbClr val="E52421"/>
                </a:solidFill>
                <a:latin typeface="Arial"/>
                <a:cs typeface="Arial"/>
              </a:rPr>
              <a:t>MANIFESTO</a:t>
            </a:r>
            <a:endParaRPr sz="1157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089452" y="5980281"/>
            <a:ext cx="637629" cy="587829"/>
          </a:xfrm>
          <a:custGeom>
            <a:avLst/>
            <a:gdLst/>
            <a:ahLst/>
            <a:cxnLst/>
            <a:rect l="l" t="t" r="r" b="b"/>
            <a:pathLst>
              <a:path w="495934" h="457200">
                <a:moveTo>
                  <a:pt x="43044" y="450849"/>
                </a:moveTo>
                <a:lnTo>
                  <a:pt x="32256" y="450849"/>
                </a:lnTo>
                <a:lnTo>
                  <a:pt x="32969" y="452119"/>
                </a:lnTo>
                <a:lnTo>
                  <a:pt x="18796" y="454659"/>
                </a:lnTo>
                <a:lnTo>
                  <a:pt x="19239" y="455929"/>
                </a:lnTo>
                <a:lnTo>
                  <a:pt x="19594" y="457199"/>
                </a:lnTo>
                <a:lnTo>
                  <a:pt x="39585" y="457199"/>
                </a:lnTo>
                <a:lnTo>
                  <a:pt x="39938" y="454659"/>
                </a:lnTo>
                <a:lnTo>
                  <a:pt x="43044" y="450849"/>
                </a:lnTo>
                <a:close/>
              </a:path>
              <a:path w="495934" h="457200">
                <a:moveTo>
                  <a:pt x="26986" y="322579"/>
                </a:moveTo>
                <a:lnTo>
                  <a:pt x="31307" y="341629"/>
                </a:lnTo>
                <a:lnTo>
                  <a:pt x="31965" y="350519"/>
                </a:lnTo>
                <a:lnTo>
                  <a:pt x="30200" y="358139"/>
                </a:lnTo>
                <a:lnTo>
                  <a:pt x="30271" y="405129"/>
                </a:lnTo>
                <a:lnTo>
                  <a:pt x="24533" y="424179"/>
                </a:lnTo>
                <a:lnTo>
                  <a:pt x="7352" y="436879"/>
                </a:lnTo>
                <a:lnTo>
                  <a:pt x="9331" y="439419"/>
                </a:lnTo>
                <a:lnTo>
                  <a:pt x="13486" y="445769"/>
                </a:lnTo>
                <a:lnTo>
                  <a:pt x="9331" y="445769"/>
                </a:lnTo>
                <a:lnTo>
                  <a:pt x="5397" y="447039"/>
                </a:lnTo>
                <a:lnTo>
                  <a:pt x="914" y="447039"/>
                </a:lnTo>
                <a:lnTo>
                  <a:pt x="914" y="448309"/>
                </a:lnTo>
                <a:lnTo>
                  <a:pt x="443" y="450849"/>
                </a:lnTo>
                <a:lnTo>
                  <a:pt x="0" y="452119"/>
                </a:lnTo>
                <a:lnTo>
                  <a:pt x="12908" y="452119"/>
                </a:lnTo>
                <a:lnTo>
                  <a:pt x="20379" y="450849"/>
                </a:lnTo>
                <a:lnTo>
                  <a:pt x="43044" y="450849"/>
                </a:lnTo>
                <a:lnTo>
                  <a:pt x="44079" y="449579"/>
                </a:lnTo>
                <a:lnTo>
                  <a:pt x="48132" y="448309"/>
                </a:lnTo>
                <a:lnTo>
                  <a:pt x="47358" y="448309"/>
                </a:lnTo>
                <a:lnTo>
                  <a:pt x="46530" y="447039"/>
                </a:lnTo>
                <a:lnTo>
                  <a:pt x="45248" y="445769"/>
                </a:lnTo>
                <a:lnTo>
                  <a:pt x="45248" y="444499"/>
                </a:lnTo>
                <a:lnTo>
                  <a:pt x="30200" y="444499"/>
                </a:lnTo>
                <a:lnTo>
                  <a:pt x="21625" y="440689"/>
                </a:lnTo>
                <a:lnTo>
                  <a:pt x="22489" y="436879"/>
                </a:lnTo>
                <a:lnTo>
                  <a:pt x="24930" y="434339"/>
                </a:lnTo>
                <a:lnTo>
                  <a:pt x="68160" y="434339"/>
                </a:lnTo>
                <a:lnTo>
                  <a:pt x="69303" y="427989"/>
                </a:lnTo>
                <a:lnTo>
                  <a:pt x="69506" y="411479"/>
                </a:lnTo>
                <a:lnTo>
                  <a:pt x="70592" y="387349"/>
                </a:lnTo>
                <a:lnTo>
                  <a:pt x="73278" y="364489"/>
                </a:lnTo>
                <a:lnTo>
                  <a:pt x="78282" y="349249"/>
                </a:lnTo>
                <a:lnTo>
                  <a:pt x="125357" y="349249"/>
                </a:lnTo>
                <a:lnTo>
                  <a:pt x="125949" y="340359"/>
                </a:lnTo>
                <a:lnTo>
                  <a:pt x="51001" y="340359"/>
                </a:lnTo>
                <a:lnTo>
                  <a:pt x="39585" y="337819"/>
                </a:lnTo>
                <a:lnTo>
                  <a:pt x="39128" y="335279"/>
                </a:lnTo>
                <a:lnTo>
                  <a:pt x="38365" y="330199"/>
                </a:lnTo>
                <a:lnTo>
                  <a:pt x="37083" y="330199"/>
                </a:lnTo>
                <a:lnTo>
                  <a:pt x="35496" y="328929"/>
                </a:lnTo>
                <a:lnTo>
                  <a:pt x="33869" y="328929"/>
                </a:lnTo>
                <a:lnTo>
                  <a:pt x="33869" y="327659"/>
                </a:lnTo>
                <a:lnTo>
                  <a:pt x="33477" y="326389"/>
                </a:lnTo>
                <a:lnTo>
                  <a:pt x="32969" y="325119"/>
                </a:lnTo>
                <a:lnTo>
                  <a:pt x="31000" y="323849"/>
                </a:lnTo>
                <a:lnTo>
                  <a:pt x="26986" y="322579"/>
                </a:lnTo>
                <a:close/>
              </a:path>
              <a:path w="495934" h="457200">
                <a:moveTo>
                  <a:pt x="159458" y="443229"/>
                </a:moveTo>
                <a:lnTo>
                  <a:pt x="123214" y="443229"/>
                </a:lnTo>
                <a:lnTo>
                  <a:pt x="121993" y="445769"/>
                </a:lnTo>
                <a:lnTo>
                  <a:pt x="123214" y="448309"/>
                </a:lnTo>
                <a:lnTo>
                  <a:pt x="134405" y="449579"/>
                </a:lnTo>
                <a:lnTo>
                  <a:pt x="153168" y="449579"/>
                </a:lnTo>
                <a:lnTo>
                  <a:pt x="162331" y="448309"/>
                </a:lnTo>
                <a:lnTo>
                  <a:pt x="162331" y="445769"/>
                </a:lnTo>
                <a:lnTo>
                  <a:pt x="159458" y="445769"/>
                </a:lnTo>
                <a:lnTo>
                  <a:pt x="157810" y="444499"/>
                </a:lnTo>
                <a:lnTo>
                  <a:pt x="159458" y="443229"/>
                </a:lnTo>
                <a:close/>
              </a:path>
              <a:path w="495934" h="457200">
                <a:moveTo>
                  <a:pt x="243823" y="396239"/>
                </a:moveTo>
                <a:lnTo>
                  <a:pt x="198183" y="396239"/>
                </a:lnTo>
                <a:lnTo>
                  <a:pt x="202741" y="397509"/>
                </a:lnTo>
                <a:lnTo>
                  <a:pt x="201998" y="410209"/>
                </a:lnTo>
                <a:lnTo>
                  <a:pt x="201874" y="422909"/>
                </a:lnTo>
                <a:lnTo>
                  <a:pt x="201998" y="426719"/>
                </a:lnTo>
                <a:lnTo>
                  <a:pt x="202741" y="435609"/>
                </a:lnTo>
                <a:lnTo>
                  <a:pt x="200621" y="440689"/>
                </a:lnTo>
                <a:lnTo>
                  <a:pt x="197319" y="440689"/>
                </a:lnTo>
                <a:lnTo>
                  <a:pt x="197319" y="445769"/>
                </a:lnTo>
                <a:lnTo>
                  <a:pt x="207481" y="447039"/>
                </a:lnTo>
                <a:lnTo>
                  <a:pt x="214223" y="448309"/>
                </a:lnTo>
                <a:lnTo>
                  <a:pt x="219679" y="448309"/>
                </a:lnTo>
                <a:lnTo>
                  <a:pt x="225983" y="449579"/>
                </a:lnTo>
                <a:lnTo>
                  <a:pt x="235836" y="447039"/>
                </a:lnTo>
                <a:lnTo>
                  <a:pt x="272964" y="447039"/>
                </a:lnTo>
                <a:lnTo>
                  <a:pt x="273110" y="445769"/>
                </a:lnTo>
                <a:lnTo>
                  <a:pt x="273110" y="443229"/>
                </a:lnTo>
                <a:lnTo>
                  <a:pt x="290163" y="443229"/>
                </a:lnTo>
                <a:lnTo>
                  <a:pt x="289483" y="438149"/>
                </a:lnTo>
                <a:lnTo>
                  <a:pt x="291503" y="438149"/>
                </a:lnTo>
                <a:lnTo>
                  <a:pt x="293598" y="436879"/>
                </a:lnTo>
                <a:lnTo>
                  <a:pt x="263804" y="436879"/>
                </a:lnTo>
                <a:lnTo>
                  <a:pt x="264233" y="435609"/>
                </a:lnTo>
                <a:lnTo>
                  <a:pt x="264665" y="435609"/>
                </a:lnTo>
                <a:lnTo>
                  <a:pt x="262483" y="433069"/>
                </a:lnTo>
                <a:lnTo>
                  <a:pt x="245945" y="433069"/>
                </a:lnTo>
                <a:lnTo>
                  <a:pt x="246326" y="431799"/>
                </a:lnTo>
                <a:lnTo>
                  <a:pt x="246773" y="430529"/>
                </a:lnTo>
                <a:lnTo>
                  <a:pt x="251587" y="430529"/>
                </a:lnTo>
                <a:lnTo>
                  <a:pt x="254876" y="429259"/>
                </a:lnTo>
                <a:lnTo>
                  <a:pt x="254165" y="415289"/>
                </a:lnTo>
                <a:lnTo>
                  <a:pt x="253290" y="402589"/>
                </a:lnTo>
                <a:lnTo>
                  <a:pt x="246773" y="402589"/>
                </a:lnTo>
                <a:lnTo>
                  <a:pt x="243823" y="396239"/>
                </a:lnTo>
                <a:close/>
              </a:path>
              <a:path w="495934" h="457200">
                <a:moveTo>
                  <a:pt x="272964" y="447039"/>
                </a:moveTo>
                <a:lnTo>
                  <a:pt x="250383" y="447039"/>
                </a:lnTo>
                <a:lnTo>
                  <a:pt x="264334" y="448309"/>
                </a:lnTo>
                <a:lnTo>
                  <a:pt x="272402" y="449579"/>
                </a:lnTo>
                <a:lnTo>
                  <a:pt x="272818" y="448309"/>
                </a:lnTo>
                <a:lnTo>
                  <a:pt x="272964" y="447039"/>
                </a:lnTo>
                <a:close/>
              </a:path>
              <a:path w="495934" h="457200">
                <a:moveTo>
                  <a:pt x="95821" y="427989"/>
                </a:moveTo>
                <a:lnTo>
                  <a:pt x="95821" y="431799"/>
                </a:lnTo>
                <a:lnTo>
                  <a:pt x="99885" y="431799"/>
                </a:lnTo>
                <a:lnTo>
                  <a:pt x="100735" y="434339"/>
                </a:lnTo>
                <a:lnTo>
                  <a:pt x="99108" y="435609"/>
                </a:lnTo>
                <a:lnTo>
                  <a:pt x="97852" y="435609"/>
                </a:lnTo>
                <a:lnTo>
                  <a:pt x="97852" y="439419"/>
                </a:lnTo>
                <a:lnTo>
                  <a:pt x="100314" y="441959"/>
                </a:lnTo>
                <a:lnTo>
                  <a:pt x="101092" y="448309"/>
                </a:lnTo>
                <a:lnTo>
                  <a:pt x="111772" y="448309"/>
                </a:lnTo>
                <a:lnTo>
                  <a:pt x="115365" y="445769"/>
                </a:lnTo>
                <a:lnTo>
                  <a:pt x="123214" y="443229"/>
                </a:lnTo>
                <a:lnTo>
                  <a:pt x="159458" y="443229"/>
                </a:lnTo>
                <a:lnTo>
                  <a:pt x="159458" y="440689"/>
                </a:lnTo>
                <a:lnTo>
                  <a:pt x="146772" y="439419"/>
                </a:lnTo>
                <a:lnTo>
                  <a:pt x="124395" y="439419"/>
                </a:lnTo>
                <a:lnTo>
                  <a:pt x="122839" y="429259"/>
                </a:lnTo>
                <a:lnTo>
                  <a:pt x="99108" y="429259"/>
                </a:lnTo>
                <a:lnTo>
                  <a:pt x="95821" y="427989"/>
                </a:lnTo>
                <a:close/>
              </a:path>
              <a:path w="495934" h="457200">
                <a:moveTo>
                  <a:pt x="68160" y="434339"/>
                </a:moveTo>
                <a:lnTo>
                  <a:pt x="41224" y="434339"/>
                </a:lnTo>
                <a:lnTo>
                  <a:pt x="48166" y="440689"/>
                </a:lnTo>
                <a:lnTo>
                  <a:pt x="53181" y="444499"/>
                </a:lnTo>
                <a:lnTo>
                  <a:pt x="58122" y="445769"/>
                </a:lnTo>
                <a:lnTo>
                  <a:pt x="64843" y="445769"/>
                </a:lnTo>
                <a:lnTo>
                  <a:pt x="66560" y="443229"/>
                </a:lnTo>
                <a:lnTo>
                  <a:pt x="68160" y="434339"/>
                </a:lnTo>
                <a:close/>
              </a:path>
              <a:path w="495934" h="457200">
                <a:moveTo>
                  <a:pt x="125357" y="349249"/>
                </a:moveTo>
                <a:lnTo>
                  <a:pt x="78282" y="349249"/>
                </a:lnTo>
                <a:lnTo>
                  <a:pt x="81229" y="370839"/>
                </a:lnTo>
                <a:lnTo>
                  <a:pt x="81292" y="373379"/>
                </a:lnTo>
                <a:lnTo>
                  <a:pt x="79204" y="397509"/>
                </a:lnTo>
                <a:lnTo>
                  <a:pt x="74723" y="421639"/>
                </a:lnTo>
                <a:lnTo>
                  <a:pt x="70993" y="443229"/>
                </a:lnTo>
                <a:lnTo>
                  <a:pt x="78817" y="444499"/>
                </a:lnTo>
                <a:lnTo>
                  <a:pt x="85087" y="445769"/>
                </a:lnTo>
                <a:lnTo>
                  <a:pt x="90518" y="444499"/>
                </a:lnTo>
                <a:lnTo>
                  <a:pt x="95821" y="444499"/>
                </a:lnTo>
                <a:lnTo>
                  <a:pt x="90797" y="440689"/>
                </a:lnTo>
                <a:lnTo>
                  <a:pt x="86149" y="436879"/>
                </a:lnTo>
                <a:lnTo>
                  <a:pt x="83790" y="431799"/>
                </a:lnTo>
                <a:lnTo>
                  <a:pt x="85633" y="422909"/>
                </a:lnTo>
                <a:lnTo>
                  <a:pt x="85633" y="416559"/>
                </a:lnTo>
                <a:lnTo>
                  <a:pt x="84035" y="411479"/>
                </a:lnTo>
                <a:lnTo>
                  <a:pt x="86461" y="408939"/>
                </a:lnTo>
                <a:lnTo>
                  <a:pt x="90525" y="403859"/>
                </a:lnTo>
                <a:lnTo>
                  <a:pt x="120732" y="403859"/>
                </a:lnTo>
                <a:lnTo>
                  <a:pt x="121632" y="384809"/>
                </a:lnTo>
                <a:lnTo>
                  <a:pt x="124934" y="355599"/>
                </a:lnTo>
                <a:lnTo>
                  <a:pt x="125357" y="349249"/>
                </a:lnTo>
                <a:close/>
              </a:path>
              <a:path w="495934" h="457200">
                <a:moveTo>
                  <a:pt x="35888" y="436879"/>
                </a:moveTo>
                <a:lnTo>
                  <a:pt x="31925" y="440689"/>
                </a:lnTo>
                <a:lnTo>
                  <a:pt x="30200" y="444499"/>
                </a:lnTo>
                <a:lnTo>
                  <a:pt x="45248" y="444499"/>
                </a:lnTo>
                <a:lnTo>
                  <a:pt x="44856" y="443229"/>
                </a:lnTo>
                <a:lnTo>
                  <a:pt x="38365" y="443229"/>
                </a:lnTo>
                <a:lnTo>
                  <a:pt x="35888" y="436879"/>
                </a:lnTo>
                <a:close/>
              </a:path>
              <a:path w="495934" h="457200">
                <a:moveTo>
                  <a:pt x="290163" y="443229"/>
                </a:moveTo>
                <a:lnTo>
                  <a:pt x="278039" y="443229"/>
                </a:lnTo>
                <a:lnTo>
                  <a:pt x="290333" y="444499"/>
                </a:lnTo>
                <a:lnTo>
                  <a:pt x="290163" y="443229"/>
                </a:lnTo>
                <a:close/>
              </a:path>
              <a:path w="495934" h="457200">
                <a:moveTo>
                  <a:pt x="44410" y="440689"/>
                </a:moveTo>
                <a:lnTo>
                  <a:pt x="42887" y="440689"/>
                </a:lnTo>
                <a:lnTo>
                  <a:pt x="38365" y="443229"/>
                </a:lnTo>
                <a:lnTo>
                  <a:pt x="44856" y="443229"/>
                </a:lnTo>
                <a:lnTo>
                  <a:pt x="44410" y="440689"/>
                </a:lnTo>
                <a:close/>
              </a:path>
              <a:path w="495934" h="457200">
                <a:moveTo>
                  <a:pt x="145566" y="434339"/>
                </a:moveTo>
                <a:lnTo>
                  <a:pt x="128052" y="434339"/>
                </a:lnTo>
                <a:lnTo>
                  <a:pt x="128052" y="438149"/>
                </a:lnTo>
                <a:lnTo>
                  <a:pt x="131724" y="438149"/>
                </a:lnTo>
                <a:lnTo>
                  <a:pt x="124395" y="439419"/>
                </a:lnTo>
                <a:lnTo>
                  <a:pt x="140688" y="439419"/>
                </a:lnTo>
                <a:lnTo>
                  <a:pt x="143586" y="438149"/>
                </a:lnTo>
                <a:lnTo>
                  <a:pt x="144716" y="436879"/>
                </a:lnTo>
                <a:lnTo>
                  <a:pt x="145185" y="436879"/>
                </a:lnTo>
                <a:lnTo>
                  <a:pt x="145566" y="435609"/>
                </a:lnTo>
                <a:lnTo>
                  <a:pt x="145566" y="434339"/>
                </a:lnTo>
                <a:close/>
              </a:path>
              <a:path w="495934" h="457200">
                <a:moveTo>
                  <a:pt x="273110" y="433069"/>
                </a:moveTo>
                <a:lnTo>
                  <a:pt x="272020" y="435609"/>
                </a:lnTo>
                <a:lnTo>
                  <a:pt x="270713" y="435609"/>
                </a:lnTo>
                <a:lnTo>
                  <a:pt x="269111" y="436879"/>
                </a:lnTo>
                <a:lnTo>
                  <a:pt x="283385" y="436879"/>
                </a:lnTo>
                <a:lnTo>
                  <a:pt x="278039" y="435609"/>
                </a:lnTo>
                <a:lnTo>
                  <a:pt x="273110" y="433069"/>
                </a:lnTo>
                <a:close/>
              </a:path>
              <a:path w="495934" h="457200">
                <a:moveTo>
                  <a:pt x="295592" y="433069"/>
                </a:moveTo>
                <a:lnTo>
                  <a:pt x="283385" y="433069"/>
                </a:lnTo>
                <a:lnTo>
                  <a:pt x="283385" y="436879"/>
                </a:lnTo>
                <a:lnTo>
                  <a:pt x="295592" y="436879"/>
                </a:lnTo>
                <a:lnTo>
                  <a:pt x="295592" y="433069"/>
                </a:lnTo>
                <a:close/>
              </a:path>
              <a:path w="495934" h="457200">
                <a:moveTo>
                  <a:pt x="120732" y="403859"/>
                </a:moveTo>
                <a:lnTo>
                  <a:pt x="92948" y="403859"/>
                </a:lnTo>
                <a:lnTo>
                  <a:pt x="94194" y="406399"/>
                </a:lnTo>
                <a:lnTo>
                  <a:pt x="98651" y="407669"/>
                </a:lnTo>
                <a:lnTo>
                  <a:pt x="97852" y="416559"/>
                </a:lnTo>
                <a:lnTo>
                  <a:pt x="97179" y="416559"/>
                </a:lnTo>
                <a:lnTo>
                  <a:pt x="94601" y="421639"/>
                </a:lnTo>
                <a:lnTo>
                  <a:pt x="96685" y="424179"/>
                </a:lnTo>
                <a:lnTo>
                  <a:pt x="98651" y="426719"/>
                </a:lnTo>
                <a:lnTo>
                  <a:pt x="100314" y="429259"/>
                </a:lnTo>
                <a:lnTo>
                  <a:pt x="122839" y="429259"/>
                </a:lnTo>
                <a:lnTo>
                  <a:pt x="120312" y="412749"/>
                </a:lnTo>
                <a:lnTo>
                  <a:pt x="120732" y="403859"/>
                </a:lnTo>
                <a:close/>
              </a:path>
              <a:path w="495934" h="457200">
                <a:moveTo>
                  <a:pt x="249160" y="400049"/>
                </a:moveTo>
                <a:lnTo>
                  <a:pt x="246773" y="402589"/>
                </a:lnTo>
                <a:lnTo>
                  <a:pt x="253290" y="402589"/>
                </a:lnTo>
                <a:lnTo>
                  <a:pt x="253199" y="401319"/>
                </a:lnTo>
                <a:lnTo>
                  <a:pt x="249160" y="400049"/>
                </a:lnTo>
                <a:close/>
              </a:path>
              <a:path w="495934" h="457200">
                <a:moveTo>
                  <a:pt x="270915" y="318769"/>
                </a:moveTo>
                <a:lnTo>
                  <a:pt x="179449" y="318769"/>
                </a:lnTo>
                <a:lnTo>
                  <a:pt x="179449" y="323849"/>
                </a:lnTo>
                <a:lnTo>
                  <a:pt x="183746" y="332739"/>
                </a:lnTo>
                <a:lnTo>
                  <a:pt x="184559" y="341629"/>
                </a:lnTo>
                <a:lnTo>
                  <a:pt x="182998" y="350519"/>
                </a:lnTo>
                <a:lnTo>
                  <a:pt x="180173" y="358139"/>
                </a:lnTo>
                <a:lnTo>
                  <a:pt x="172201" y="364489"/>
                </a:lnTo>
                <a:lnTo>
                  <a:pt x="168947" y="370839"/>
                </a:lnTo>
                <a:lnTo>
                  <a:pt x="169287" y="378459"/>
                </a:lnTo>
                <a:lnTo>
                  <a:pt x="172095" y="386079"/>
                </a:lnTo>
                <a:lnTo>
                  <a:pt x="188795" y="386079"/>
                </a:lnTo>
                <a:lnTo>
                  <a:pt x="188795" y="388619"/>
                </a:lnTo>
                <a:lnTo>
                  <a:pt x="189227" y="391159"/>
                </a:lnTo>
                <a:lnTo>
                  <a:pt x="189227" y="393699"/>
                </a:lnTo>
                <a:lnTo>
                  <a:pt x="195336" y="397509"/>
                </a:lnTo>
                <a:lnTo>
                  <a:pt x="198183" y="396239"/>
                </a:lnTo>
                <a:lnTo>
                  <a:pt x="243823" y="396239"/>
                </a:lnTo>
                <a:lnTo>
                  <a:pt x="242643" y="393699"/>
                </a:lnTo>
                <a:lnTo>
                  <a:pt x="236423" y="393699"/>
                </a:lnTo>
                <a:lnTo>
                  <a:pt x="235304" y="389889"/>
                </a:lnTo>
                <a:lnTo>
                  <a:pt x="233208" y="384809"/>
                </a:lnTo>
                <a:lnTo>
                  <a:pt x="239749" y="380999"/>
                </a:lnTo>
                <a:lnTo>
                  <a:pt x="241452" y="370839"/>
                </a:lnTo>
                <a:lnTo>
                  <a:pt x="240955" y="364489"/>
                </a:lnTo>
                <a:lnTo>
                  <a:pt x="239393" y="363219"/>
                </a:lnTo>
                <a:lnTo>
                  <a:pt x="237312" y="363219"/>
                </a:lnTo>
                <a:lnTo>
                  <a:pt x="235304" y="361949"/>
                </a:lnTo>
                <a:lnTo>
                  <a:pt x="235304" y="350519"/>
                </a:lnTo>
                <a:lnTo>
                  <a:pt x="247657" y="349249"/>
                </a:lnTo>
                <a:lnTo>
                  <a:pt x="264156" y="349249"/>
                </a:lnTo>
                <a:lnTo>
                  <a:pt x="267571" y="330199"/>
                </a:lnTo>
                <a:lnTo>
                  <a:pt x="270915" y="318769"/>
                </a:lnTo>
                <a:close/>
              </a:path>
              <a:path w="495934" h="457200">
                <a:moveTo>
                  <a:pt x="188795" y="386079"/>
                </a:moveTo>
                <a:lnTo>
                  <a:pt x="176973" y="386079"/>
                </a:lnTo>
                <a:lnTo>
                  <a:pt x="181062" y="389889"/>
                </a:lnTo>
                <a:lnTo>
                  <a:pt x="187145" y="391159"/>
                </a:lnTo>
                <a:lnTo>
                  <a:pt x="187145" y="389889"/>
                </a:lnTo>
                <a:lnTo>
                  <a:pt x="186674" y="388619"/>
                </a:lnTo>
                <a:lnTo>
                  <a:pt x="186358" y="387349"/>
                </a:lnTo>
                <a:lnTo>
                  <a:pt x="187145" y="387349"/>
                </a:lnTo>
                <a:lnTo>
                  <a:pt x="188795" y="386079"/>
                </a:lnTo>
                <a:close/>
              </a:path>
              <a:path w="495934" h="457200">
                <a:moveTo>
                  <a:pt x="246326" y="373379"/>
                </a:moveTo>
                <a:lnTo>
                  <a:pt x="242643" y="373379"/>
                </a:lnTo>
                <a:lnTo>
                  <a:pt x="242643" y="377189"/>
                </a:lnTo>
                <a:lnTo>
                  <a:pt x="252817" y="384809"/>
                </a:lnTo>
                <a:lnTo>
                  <a:pt x="250761" y="378459"/>
                </a:lnTo>
                <a:lnTo>
                  <a:pt x="257274" y="378459"/>
                </a:lnTo>
                <a:lnTo>
                  <a:pt x="258028" y="375919"/>
                </a:lnTo>
                <a:lnTo>
                  <a:pt x="252374" y="375919"/>
                </a:lnTo>
                <a:lnTo>
                  <a:pt x="246326" y="373379"/>
                </a:lnTo>
                <a:close/>
              </a:path>
              <a:path w="495934" h="457200">
                <a:moveTo>
                  <a:pt x="264156" y="349249"/>
                </a:moveTo>
                <a:lnTo>
                  <a:pt x="247657" y="349249"/>
                </a:lnTo>
                <a:lnTo>
                  <a:pt x="251645" y="354329"/>
                </a:lnTo>
                <a:lnTo>
                  <a:pt x="251681" y="358139"/>
                </a:lnTo>
                <a:lnTo>
                  <a:pt x="251794" y="364489"/>
                </a:lnTo>
                <a:lnTo>
                  <a:pt x="252374" y="375919"/>
                </a:lnTo>
                <a:lnTo>
                  <a:pt x="258028" y="375919"/>
                </a:lnTo>
                <a:lnTo>
                  <a:pt x="261425" y="364489"/>
                </a:lnTo>
                <a:lnTo>
                  <a:pt x="264156" y="349249"/>
                </a:lnTo>
                <a:close/>
              </a:path>
              <a:path w="495934" h="457200">
                <a:moveTo>
                  <a:pt x="45615" y="290829"/>
                </a:moveTo>
                <a:lnTo>
                  <a:pt x="45615" y="298449"/>
                </a:lnTo>
                <a:lnTo>
                  <a:pt x="60049" y="303529"/>
                </a:lnTo>
                <a:lnTo>
                  <a:pt x="65593" y="311149"/>
                </a:lnTo>
                <a:lnTo>
                  <a:pt x="65451" y="320039"/>
                </a:lnTo>
                <a:lnTo>
                  <a:pt x="62824" y="331469"/>
                </a:lnTo>
                <a:lnTo>
                  <a:pt x="55116" y="334009"/>
                </a:lnTo>
                <a:lnTo>
                  <a:pt x="51001" y="340359"/>
                </a:lnTo>
                <a:lnTo>
                  <a:pt x="125949" y="340359"/>
                </a:lnTo>
                <a:lnTo>
                  <a:pt x="126795" y="327659"/>
                </a:lnTo>
                <a:lnTo>
                  <a:pt x="133798" y="325119"/>
                </a:lnTo>
                <a:lnTo>
                  <a:pt x="141306" y="323849"/>
                </a:lnTo>
                <a:lnTo>
                  <a:pt x="154570" y="323849"/>
                </a:lnTo>
                <a:lnTo>
                  <a:pt x="161598" y="321309"/>
                </a:lnTo>
                <a:lnTo>
                  <a:pt x="167448" y="318769"/>
                </a:lnTo>
                <a:lnTo>
                  <a:pt x="270915" y="318769"/>
                </a:lnTo>
                <a:lnTo>
                  <a:pt x="272402" y="313689"/>
                </a:lnTo>
                <a:lnTo>
                  <a:pt x="272891" y="302259"/>
                </a:lnTo>
                <a:lnTo>
                  <a:pt x="273102" y="295909"/>
                </a:lnTo>
                <a:lnTo>
                  <a:pt x="57136" y="295909"/>
                </a:lnTo>
                <a:lnTo>
                  <a:pt x="52589" y="292099"/>
                </a:lnTo>
                <a:lnTo>
                  <a:pt x="45615" y="290829"/>
                </a:lnTo>
                <a:close/>
              </a:path>
              <a:path w="495934" h="457200">
                <a:moveTo>
                  <a:pt x="178622" y="20319"/>
                </a:moveTo>
                <a:lnTo>
                  <a:pt x="131343" y="26669"/>
                </a:lnTo>
                <a:lnTo>
                  <a:pt x="94790" y="62229"/>
                </a:lnTo>
                <a:lnTo>
                  <a:pt x="82991" y="85089"/>
                </a:lnTo>
                <a:lnTo>
                  <a:pt x="88517" y="105409"/>
                </a:lnTo>
                <a:lnTo>
                  <a:pt x="81589" y="113029"/>
                </a:lnTo>
                <a:lnTo>
                  <a:pt x="69071" y="120649"/>
                </a:lnTo>
                <a:lnTo>
                  <a:pt x="44079" y="133349"/>
                </a:lnTo>
                <a:lnTo>
                  <a:pt x="28508" y="149859"/>
                </a:lnTo>
                <a:lnTo>
                  <a:pt x="20160" y="166369"/>
                </a:lnTo>
                <a:lnTo>
                  <a:pt x="16949" y="184149"/>
                </a:lnTo>
                <a:lnTo>
                  <a:pt x="16786" y="204469"/>
                </a:lnTo>
                <a:lnTo>
                  <a:pt x="13740" y="223519"/>
                </a:lnTo>
                <a:lnTo>
                  <a:pt x="15773" y="248919"/>
                </a:lnTo>
                <a:lnTo>
                  <a:pt x="16867" y="261619"/>
                </a:lnTo>
                <a:lnTo>
                  <a:pt x="14284" y="275589"/>
                </a:lnTo>
                <a:lnTo>
                  <a:pt x="19519" y="284479"/>
                </a:lnTo>
                <a:lnTo>
                  <a:pt x="22806" y="295909"/>
                </a:lnTo>
                <a:lnTo>
                  <a:pt x="26097" y="314959"/>
                </a:lnTo>
                <a:lnTo>
                  <a:pt x="32224" y="306069"/>
                </a:lnTo>
                <a:lnTo>
                  <a:pt x="29768" y="280669"/>
                </a:lnTo>
                <a:lnTo>
                  <a:pt x="24248" y="252729"/>
                </a:lnTo>
                <a:lnTo>
                  <a:pt x="21182" y="236219"/>
                </a:lnTo>
                <a:lnTo>
                  <a:pt x="276485" y="236219"/>
                </a:lnTo>
                <a:lnTo>
                  <a:pt x="277701" y="222249"/>
                </a:lnTo>
                <a:lnTo>
                  <a:pt x="279562" y="201929"/>
                </a:lnTo>
                <a:lnTo>
                  <a:pt x="280716" y="193039"/>
                </a:lnTo>
                <a:lnTo>
                  <a:pt x="281772" y="190499"/>
                </a:lnTo>
                <a:lnTo>
                  <a:pt x="359176" y="190499"/>
                </a:lnTo>
                <a:lnTo>
                  <a:pt x="358748" y="189229"/>
                </a:lnTo>
                <a:lnTo>
                  <a:pt x="357174" y="184149"/>
                </a:lnTo>
                <a:lnTo>
                  <a:pt x="359219" y="181609"/>
                </a:lnTo>
                <a:lnTo>
                  <a:pt x="369338" y="175259"/>
                </a:lnTo>
                <a:lnTo>
                  <a:pt x="406567" y="175259"/>
                </a:lnTo>
                <a:lnTo>
                  <a:pt x="423372" y="167639"/>
                </a:lnTo>
                <a:lnTo>
                  <a:pt x="436688" y="157479"/>
                </a:lnTo>
                <a:lnTo>
                  <a:pt x="372704" y="157479"/>
                </a:lnTo>
                <a:lnTo>
                  <a:pt x="365302" y="149859"/>
                </a:lnTo>
                <a:lnTo>
                  <a:pt x="359662" y="147319"/>
                </a:lnTo>
                <a:lnTo>
                  <a:pt x="355880" y="142239"/>
                </a:lnTo>
                <a:lnTo>
                  <a:pt x="351191" y="137159"/>
                </a:lnTo>
                <a:lnTo>
                  <a:pt x="346356" y="130809"/>
                </a:lnTo>
                <a:lnTo>
                  <a:pt x="342136" y="123189"/>
                </a:lnTo>
                <a:lnTo>
                  <a:pt x="343061" y="105409"/>
                </a:lnTo>
                <a:lnTo>
                  <a:pt x="343662" y="92709"/>
                </a:lnTo>
                <a:lnTo>
                  <a:pt x="344970" y="60959"/>
                </a:lnTo>
                <a:lnTo>
                  <a:pt x="342453" y="53339"/>
                </a:lnTo>
                <a:lnTo>
                  <a:pt x="341172" y="44449"/>
                </a:lnTo>
                <a:lnTo>
                  <a:pt x="339444" y="35559"/>
                </a:lnTo>
                <a:lnTo>
                  <a:pt x="335584" y="25399"/>
                </a:lnTo>
                <a:lnTo>
                  <a:pt x="334392" y="24129"/>
                </a:lnTo>
                <a:lnTo>
                  <a:pt x="224636" y="24129"/>
                </a:lnTo>
                <a:lnTo>
                  <a:pt x="205492" y="21589"/>
                </a:lnTo>
                <a:lnTo>
                  <a:pt x="178622" y="20319"/>
                </a:lnTo>
                <a:close/>
              </a:path>
              <a:path w="495934" h="457200">
                <a:moveTo>
                  <a:pt x="276485" y="236219"/>
                </a:moveTo>
                <a:lnTo>
                  <a:pt x="21182" y="236219"/>
                </a:lnTo>
                <a:lnTo>
                  <a:pt x="23263" y="238759"/>
                </a:lnTo>
                <a:lnTo>
                  <a:pt x="24930" y="245109"/>
                </a:lnTo>
                <a:lnTo>
                  <a:pt x="26097" y="246379"/>
                </a:lnTo>
                <a:lnTo>
                  <a:pt x="32487" y="261619"/>
                </a:lnTo>
                <a:lnTo>
                  <a:pt x="41268" y="274319"/>
                </a:lnTo>
                <a:lnTo>
                  <a:pt x="59115" y="295909"/>
                </a:lnTo>
                <a:lnTo>
                  <a:pt x="273102" y="295909"/>
                </a:lnTo>
                <a:lnTo>
                  <a:pt x="274064" y="264159"/>
                </a:lnTo>
                <a:lnTo>
                  <a:pt x="276485" y="236219"/>
                </a:lnTo>
                <a:close/>
              </a:path>
              <a:path w="495934" h="457200">
                <a:moveTo>
                  <a:pt x="359176" y="190499"/>
                </a:moveTo>
                <a:lnTo>
                  <a:pt x="281772" y="190499"/>
                </a:lnTo>
                <a:lnTo>
                  <a:pt x="289483" y="196849"/>
                </a:lnTo>
                <a:lnTo>
                  <a:pt x="293951" y="196849"/>
                </a:lnTo>
                <a:lnTo>
                  <a:pt x="299667" y="198119"/>
                </a:lnTo>
                <a:lnTo>
                  <a:pt x="309990" y="212089"/>
                </a:lnTo>
                <a:lnTo>
                  <a:pt x="317400" y="226059"/>
                </a:lnTo>
                <a:lnTo>
                  <a:pt x="325110" y="237489"/>
                </a:lnTo>
                <a:lnTo>
                  <a:pt x="336334" y="247649"/>
                </a:lnTo>
                <a:lnTo>
                  <a:pt x="344078" y="256539"/>
                </a:lnTo>
                <a:lnTo>
                  <a:pt x="353123" y="261619"/>
                </a:lnTo>
                <a:lnTo>
                  <a:pt x="361614" y="265429"/>
                </a:lnTo>
                <a:lnTo>
                  <a:pt x="367700" y="270509"/>
                </a:lnTo>
                <a:lnTo>
                  <a:pt x="394854" y="279399"/>
                </a:lnTo>
                <a:lnTo>
                  <a:pt x="420844" y="279399"/>
                </a:lnTo>
                <a:lnTo>
                  <a:pt x="445168" y="271779"/>
                </a:lnTo>
                <a:lnTo>
                  <a:pt x="467320" y="256539"/>
                </a:lnTo>
                <a:lnTo>
                  <a:pt x="474559" y="248919"/>
                </a:lnTo>
                <a:lnTo>
                  <a:pt x="477010" y="243839"/>
                </a:lnTo>
                <a:lnTo>
                  <a:pt x="481136" y="240029"/>
                </a:lnTo>
                <a:lnTo>
                  <a:pt x="422374" y="240029"/>
                </a:lnTo>
                <a:lnTo>
                  <a:pt x="408600" y="237489"/>
                </a:lnTo>
                <a:lnTo>
                  <a:pt x="394996" y="231139"/>
                </a:lnTo>
                <a:lnTo>
                  <a:pt x="381930" y="222249"/>
                </a:lnTo>
                <a:lnTo>
                  <a:pt x="369770" y="210819"/>
                </a:lnTo>
                <a:lnTo>
                  <a:pt x="369045" y="207009"/>
                </a:lnTo>
                <a:lnTo>
                  <a:pt x="367072" y="203199"/>
                </a:lnTo>
                <a:lnTo>
                  <a:pt x="365129" y="201929"/>
                </a:lnTo>
                <a:lnTo>
                  <a:pt x="356717" y="201929"/>
                </a:lnTo>
                <a:lnTo>
                  <a:pt x="356386" y="200659"/>
                </a:lnTo>
                <a:lnTo>
                  <a:pt x="354759" y="198119"/>
                </a:lnTo>
                <a:lnTo>
                  <a:pt x="359219" y="198119"/>
                </a:lnTo>
                <a:lnTo>
                  <a:pt x="360842" y="196849"/>
                </a:lnTo>
                <a:lnTo>
                  <a:pt x="360032" y="193039"/>
                </a:lnTo>
                <a:lnTo>
                  <a:pt x="359176" y="190499"/>
                </a:lnTo>
                <a:close/>
              </a:path>
              <a:path w="495934" h="457200">
                <a:moveTo>
                  <a:pt x="468528" y="138429"/>
                </a:moveTo>
                <a:lnTo>
                  <a:pt x="460332" y="143509"/>
                </a:lnTo>
                <a:lnTo>
                  <a:pt x="453412" y="153669"/>
                </a:lnTo>
                <a:lnTo>
                  <a:pt x="459854" y="158749"/>
                </a:lnTo>
                <a:lnTo>
                  <a:pt x="462798" y="160019"/>
                </a:lnTo>
                <a:lnTo>
                  <a:pt x="469068" y="187959"/>
                </a:lnTo>
                <a:lnTo>
                  <a:pt x="463975" y="212089"/>
                </a:lnTo>
                <a:lnTo>
                  <a:pt x="448188" y="229869"/>
                </a:lnTo>
                <a:lnTo>
                  <a:pt x="422374" y="240029"/>
                </a:lnTo>
                <a:lnTo>
                  <a:pt x="481136" y="240029"/>
                </a:lnTo>
                <a:lnTo>
                  <a:pt x="480619" y="237489"/>
                </a:lnTo>
                <a:lnTo>
                  <a:pt x="462391" y="237489"/>
                </a:lnTo>
                <a:lnTo>
                  <a:pt x="460778" y="236219"/>
                </a:lnTo>
                <a:lnTo>
                  <a:pt x="461857" y="229869"/>
                </a:lnTo>
                <a:lnTo>
                  <a:pt x="464502" y="222249"/>
                </a:lnTo>
                <a:lnTo>
                  <a:pt x="467825" y="213359"/>
                </a:lnTo>
                <a:lnTo>
                  <a:pt x="470941" y="207009"/>
                </a:lnTo>
                <a:lnTo>
                  <a:pt x="492919" y="207009"/>
                </a:lnTo>
                <a:lnTo>
                  <a:pt x="495731" y="195579"/>
                </a:lnTo>
                <a:lnTo>
                  <a:pt x="495370" y="185419"/>
                </a:lnTo>
                <a:lnTo>
                  <a:pt x="493688" y="170179"/>
                </a:lnTo>
                <a:lnTo>
                  <a:pt x="489788" y="156209"/>
                </a:lnTo>
                <a:lnTo>
                  <a:pt x="482775" y="148589"/>
                </a:lnTo>
                <a:lnTo>
                  <a:pt x="476507" y="139699"/>
                </a:lnTo>
                <a:lnTo>
                  <a:pt x="468528" y="138429"/>
                </a:lnTo>
                <a:close/>
              </a:path>
              <a:path w="495934" h="457200">
                <a:moveTo>
                  <a:pt x="464781" y="231139"/>
                </a:moveTo>
                <a:lnTo>
                  <a:pt x="464781" y="234949"/>
                </a:lnTo>
                <a:lnTo>
                  <a:pt x="462798" y="237489"/>
                </a:lnTo>
                <a:lnTo>
                  <a:pt x="480619" y="237489"/>
                </a:lnTo>
                <a:lnTo>
                  <a:pt x="479844" y="233679"/>
                </a:lnTo>
                <a:lnTo>
                  <a:pt x="474559" y="233679"/>
                </a:lnTo>
                <a:lnTo>
                  <a:pt x="464781" y="231139"/>
                </a:lnTo>
                <a:close/>
              </a:path>
              <a:path w="495934" h="457200">
                <a:moveTo>
                  <a:pt x="479031" y="212089"/>
                </a:moveTo>
                <a:lnTo>
                  <a:pt x="481136" y="218439"/>
                </a:lnTo>
                <a:lnTo>
                  <a:pt x="479844" y="223519"/>
                </a:lnTo>
                <a:lnTo>
                  <a:pt x="473403" y="223519"/>
                </a:lnTo>
                <a:lnTo>
                  <a:pt x="477428" y="233679"/>
                </a:lnTo>
                <a:lnTo>
                  <a:pt x="477428" y="232409"/>
                </a:lnTo>
                <a:lnTo>
                  <a:pt x="485140" y="232409"/>
                </a:lnTo>
                <a:lnTo>
                  <a:pt x="488304" y="223519"/>
                </a:lnTo>
                <a:lnTo>
                  <a:pt x="490462" y="217169"/>
                </a:lnTo>
                <a:lnTo>
                  <a:pt x="491075" y="214629"/>
                </a:lnTo>
                <a:lnTo>
                  <a:pt x="485140" y="214629"/>
                </a:lnTo>
                <a:lnTo>
                  <a:pt x="483563" y="213359"/>
                </a:lnTo>
                <a:lnTo>
                  <a:pt x="479031" y="212089"/>
                </a:lnTo>
                <a:close/>
              </a:path>
              <a:path w="495934" h="457200">
                <a:moveTo>
                  <a:pt x="492919" y="207009"/>
                </a:moveTo>
                <a:lnTo>
                  <a:pt x="483120" y="207009"/>
                </a:lnTo>
                <a:lnTo>
                  <a:pt x="485140" y="209549"/>
                </a:lnTo>
                <a:lnTo>
                  <a:pt x="485140" y="214629"/>
                </a:lnTo>
                <a:lnTo>
                  <a:pt x="491075" y="214629"/>
                </a:lnTo>
                <a:lnTo>
                  <a:pt x="492919" y="207009"/>
                </a:lnTo>
                <a:close/>
              </a:path>
              <a:path w="495934" h="457200">
                <a:moveTo>
                  <a:pt x="480222" y="207009"/>
                </a:moveTo>
                <a:lnTo>
                  <a:pt x="470941" y="207009"/>
                </a:lnTo>
                <a:lnTo>
                  <a:pt x="479423" y="208279"/>
                </a:lnTo>
                <a:lnTo>
                  <a:pt x="480222" y="207009"/>
                </a:lnTo>
                <a:close/>
              </a:path>
              <a:path w="495934" h="457200">
                <a:moveTo>
                  <a:pt x="363185" y="200659"/>
                </a:moveTo>
                <a:lnTo>
                  <a:pt x="356717" y="201929"/>
                </a:lnTo>
                <a:lnTo>
                  <a:pt x="365129" y="201929"/>
                </a:lnTo>
                <a:lnTo>
                  <a:pt x="363185" y="200659"/>
                </a:lnTo>
                <a:close/>
              </a:path>
              <a:path w="495934" h="457200">
                <a:moveTo>
                  <a:pt x="406567" y="175259"/>
                </a:moveTo>
                <a:lnTo>
                  <a:pt x="369338" y="175259"/>
                </a:lnTo>
                <a:lnTo>
                  <a:pt x="387985" y="179069"/>
                </a:lnTo>
                <a:lnTo>
                  <a:pt x="406567" y="175259"/>
                </a:lnTo>
                <a:close/>
              </a:path>
              <a:path w="495934" h="457200">
                <a:moveTo>
                  <a:pt x="435938" y="149859"/>
                </a:moveTo>
                <a:lnTo>
                  <a:pt x="426478" y="149859"/>
                </a:lnTo>
                <a:lnTo>
                  <a:pt x="414568" y="154939"/>
                </a:lnTo>
                <a:lnTo>
                  <a:pt x="401878" y="157479"/>
                </a:lnTo>
                <a:lnTo>
                  <a:pt x="436688" y="157479"/>
                </a:lnTo>
                <a:lnTo>
                  <a:pt x="436688" y="154939"/>
                </a:lnTo>
                <a:lnTo>
                  <a:pt x="436270" y="152399"/>
                </a:lnTo>
                <a:lnTo>
                  <a:pt x="435938" y="149859"/>
                </a:lnTo>
                <a:close/>
              </a:path>
              <a:path w="495934" h="457200">
                <a:moveTo>
                  <a:pt x="269926" y="20319"/>
                </a:moveTo>
                <a:lnTo>
                  <a:pt x="238867" y="20319"/>
                </a:lnTo>
                <a:lnTo>
                  <a:pt x="224636" y="24129"/>
                </a:lnTo>
                <a:lnTo>
                  <a:pt x="334392" y="24129"/>
                </a:lnTo>
                <a:lnTo>
                  <a:pt x="332007" y="21589"/>
                </a:lnTo>
                <a:lnTo>
                  <a:pt x="282992" y="21589"/>
                </a:lnTo>
                <a:lnTo>
                  <a:pt x="269926" y="20319"/>
                </a:lnTo>
                <a:close/>
              </a:path>
              <a:path w="495934" h="457200">
                <a:moveTo>
                  <a:pt x="317600" y="0"/>
                </a:moveTo>
                <a:lnTo>
                  <a:pt x="307781" y="3809"/>
                </a:lnTo>
                <a:lnTo>
                  <a:pt x="299525" y="8889"/>
                </a:lnTo>
                <a:lnTo>
                  <a:pt x="291654" y="13969"/>
                </a:lnTo>
                <a:lnTo>
                  <a:pt x="282992" y="21589"/>
                </a:lnTo>
                <a:lnTo>
                  <a:pt x="332007" y="21589"/>
                </a:lnTo>
                <a:lnTo>
                  <a:pt x="330815" y="20319"/>
                </a:lnTo>
                <a:lnTo>
                  <a:pt x="327206" y="13969"/>
                </a:lnTo>
                <a:lnTo>
                  <a:pt x="323291" y="7619"/>
                </a:lnTo>
                <a:lnTo>
                  <a:pt x="317600" y="0"/>
                </a:lnTo>
                <a:close/>
              </a:path>
            </a:pathLst>
          </a:custGeom>
          <a:solidFill>
            <a:srgbClr val="213B82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7" name="object 7"/>
          <p:cNvSpPr/>
          <p:nvPr/>
        </p:nvSpPr>
        <p:spPr>
          <a:xfrm>
            <a:off x="10119877" y="5993792"/>
            <a:ext cx="596020" cy="4828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8" name="object 8"/>
          <p:cNvSpPr/>
          <p:nvPr/>
        </p:nvSpPr>
        <p:spPr>
          <a:xfrm>
            <a:off x="10071130" y="6004261"/>
            <a:ext cx="569051" cy="564969"/>
          </a:xfrm>
          <a:custGeom>
            <a:avLst/>
            <a:gdLst/>
            <a:ahLst/>
            <a:cxnLst/>
            <a:rect l="l" t="t" r="r" b="b"/>
            <a:pathLst>
              <a:path w="442595" h="439420">
                <a:moveTo>
                  <a:pt x="203925" y="260160"/>
                </a:moveTo>
                <a:lnTo>
                  <a:pt x="200926" y="263537"/>
                </a:lnTo>
                <a:lnTo>
                  <a:pt x="200926" y="267958"/>
                </a:lnTo>
                <a:lnTo>
                  <a:pt x="200610" y="270370"/>
                </a:lnTo>
                <a:lnTo>
                  <a:pt x="199364" y="271170"/>
                </a:lnTo>
                <a:lnTo>
                  <a:pt x="196113" y="272034"/>
                </a:lnTo>
                <a:lnTo>
                  <a:pt x="196113" y="277675"/>
                </a:lnTo>
                <a:lnTo>
                  <a:pt x="200167" y="277675"/>
                </a:lnTo>
                <a:lnTo>
                  <a:pt x="203047" y="273621"/>
                </a:lnTo>
                <a:lnTo>
                  <a:pt x="205473" y="269953"/>
                </a:lnTo>
                <a:lnTo>
                  <a:pt x="207975" y="265927"/>
                </a:lnTo>
                <a:lnTo>
                  <a:pt x="210759" y="265927"/>
                </a:lnTo>
                <a:lnTo>
                  <a:pt x="210759" y="261863"/>
                </a:lnTo>
                <a:lnTo>
                  <a:pt x="208749" y="261418"/>
                </a:lnTo>
                <a:lnTo>
                  <a:pt x="206236" y="261035"/>
                </a:lnTo>
                <a:lnTo>
                  <a:pt x="203925" y="260160"/>
                </a:lnTo>
                <a:close/>
              </a:path>
              <a:path w="442595" h="439420">
                <a:moveTo>
                  <a:pt x="154940" y="237365"/>
                </a:moveTo>
                <a:lnTo>
                  <a:pt x="154940" y="244706"/>
                </a:lnTo>
                <a:lnTo>
                  <a:pt x="155742" y="245059"/>
                </a:lnTo>
                <a:lnTo>
                  <a:pt x="156935" y="245504"/>
                </a:lnTo>
                <a:lnTo>
                  <a:pt x="158612" y="245504"/>
                </a:lnTo>
                <a:lnTo>
                  <a:pt x="157838" y="243511"/>
                </a:lnTo>
                <a:lnTo>
                  <a:pt x="156517" y="240677"/>
                </a:lnTo>
                <a:lnTo>
                  <a:pt x="154940" y="237365"/>
                </a:lnTo>
                <a:close/>
              </a:path>
              <a:path w="442595" h="439420">
                <a:moveTo>
                  <a:pt x="148348" y="227573"/>
                </a:moveTo>
                <a:lnTo>
                  <a:pt x="148348" y="238175"/>
                </a:lnTo>
                <a:lnTo>
                  <a:pt x="150497" y="241426"/>
                </a:lnTo>
                <a:lnTo>
                  <a:pt x="152096" y="243942"/>
                </a:lnTo>
                <a:lnTo>
                  <a:pt x="154940" y="244706"/>
                </a:lnTo>
                <a:lnTo>
                  <a:pt x="154940" y="237365"/>
                </a:lnTo>
                <a:lnTo>
                  <a:pt x="152859" y="234557"/>
                </a:lnTo>
                <a:lnTo>
                  <a:pt x="150865" y="230899"/>
                </a:lnTo>
                <a:lnTo>
                  <a:pt x="148348" y="227573"/>
                </a:lnTo>
                <a:close/>
              </a:path>
              <a:path w="442595" h="439420">
                <a:moveTo>
                  <a:pt x="142304" y="219088"/>
                </a:moveTo>
                <a:lnTo>
                  <a:pt x="141480" y="219469"/>
                </a:lnTo>
                <a:lnTo>
                  <a:pt x="140223" y="219877"/>
                </a:lnTo>
                <a:lnTo>
                  <a:pt x="139028" y="219877"/>
                </a:lnTo>
                <a:lnTo>
                  <a:pt x="139028" y="224779"/>
                </a:lnTo>
                <a:lnTo>
                  <a:pt x="143917" y="229312"/>
                </a:lnTo>
                <a:lnTo>
                  <a:pt x="145976" y="234557"/>
                </a:lnTo>
                <a:lnTo>
                  <a:pt x="148348" y="238175"/>
                </a:lnTo>
                <a:lnTo>
                  <a:pt x="148348" y="227573"/>
                </a:lnTo>
                <a:lnTo>
                  <a:pt x="146444" y="224359"/>
                </a:lnTo>
                <a:lnTo>
                  <a:pt x="144363" y="221500"/>
                </a:lnTo>
                <a:lnTo>
                  <a:pt x="142304" y="219088"/>
                </a:lnTo>
                <a:close/>
              </a:path>
              <a:path w="442595" h="439420">
                <a:moveTo>
                  <a:pt x="154940" y="229312"/>
                </a:moveTo>
                <a:lnTo>
                  <a:pt x="153723" y="229579"/>
                </a:lnTo>
                <a:lnTo>
                  <a:pt x="153723" y="230493"/>
                </a:lnTo>
                <a:lnTo>
                  <a:pt x="152859" y="232055"/>
                </a:lnTo>
                <a:lnTo>
                  <a:pt x="154940" y="232055"/>
                </a:lnTo>
                <a:lnTo>
                  <a:pt x="154940" y="229312"/>
                </a:lnTo>
                <a:close/>
              </a:path>
              <a:path w="442595" h="439420">
                <a:moveTo>
                  <a:pt x="156935" y="228384"/>
                </a:moveTo>
                <a:lnTo>
                  <a:pt x="155742" y="228855"/>
                </a:lnTo>
                <a:lnTo>
                  <a:pt x="155347" y="228855"/>
                </a:lnTo>
                <a:lnTo>
                  <a:pt x="154940" y="229312"/>
                </a:lnTo>
                <a:lnTo>
                  <a:pt x="154940" y="232055"/>
                </a:lnTo>
                <a:lnTo>
                  <a:pt x="156935" y="232055"/>
                </a:lnTo>
                <a:lnTo>
                  <a:pt x="156935" y="228384"/>
                </a:lnTo>
                <a:close/>
              </a:path>
              <a:path w="442595" h="439420">
                <a:moveTo>
                  <a:pt x="148348" y="214988"/>
                </a:moveTo>
                <a:lnTo>
                  <a:pt x="146444" y="214988"/>
                </a:lnTo>
                <a:lnTo>
                  <a:pt x="147157" y="217044"/>
                </a:lnTo>
                <a:lnTo>
                  <a:pt x="147995" y="219088"/>
                </a:lnTo>
                <a:lnTo>
                  <a:pt x="148348" y="221094"/>
                </a:lnTo>
                <a:lnTo>
                  <a:pt x="148348" y="214988"/>
                </a:lnTo>
                <a:close/>
              </a:path>
              <a:path w="442595" h="439420">
                <a:moveTo>
                  <a:pt x="150497" y="214988"/>
                </a:moveTo>
                <a:lnTo>
                  <a:pt x="148348" y="214988"/>
                </a:lnTo>
                <a:lnTo>
                  <a:pt x="148348" y="221094"/>
                </a:lnTo>
                <a:lnTo>
                  <a:pt x="150865" y="221094"/>
                </a:lnTo>
                <a:lnTo>
                  <a:pt x="150865" y="217044"/>
                </a:lnTo>
                <a:lnTo>
                  <a:pt x="150497" y="214988"/>
                </a:lnTo>
                <a:close/>
              </a:path>
              <a:path w="442595" h="439420">
                <a:moveTo>
                  <a:pt x="148348" y="46342"/>
                </a:moveTo>
                <a:lnTo>
                  <a:pt x="146444" y="47232"/>
                </a:lnTo>
                <a:lnTo>
                  <a:pt x="143103" y="50457"/>
                </a:lnTo>
                <a:lnTo>
                  <a:pt x="143103" y="55778"/>
                </a:lnTo>
                <a:lnTo>
                  <a:pt x="144755" y="56581"/>
                </a:lnTo>
                <a:lnTo>
                  <a:pt x="146444" y="56973"/>
                </a:lnTo>
                <a:lnTo>
                  <a:pt x="147995" y="57379"/>
                </a:lnTo>
                <a:lnTo>
                  <a:pt x="148117" y="55778"/>
                </a:lnTo>
                <a:lnTo>
                  <a:pt x="148348" y="54979"/>
                </a:lnTo>
                <a:lnTo>
                  <a:pt x="148348" y="46342"/>
                </a:lnTo>
                <a:close/>
              </a:path>
              <a:path w="442595" h="439420">
                <a:moveTo>
                  <a:pt x="151639" y="45568"/>
                </a:moveTo>
                <a:lnTo>
                  <a:pt x="150026" y="45986"/>
                </a:lnTo>
                <a:lnTo>
                  <a:pt x="149263" y="46342"/>
                </a:lnTo>
                <a:lnTo>
                  <a:pt x="148348" y="46342"/>
                </a:lnTo>
                <a:lnTo>
                  <a:pt x="148348" y="54979"/>
                </a:lnTo>
                <a:lnTo>
                  <a:pt x="149263" y="53315"/>
                </a:lnTo>
                <a:lnTo>
                  <a:pt x="150497" y="50878"/>
                </a:lnTo>
                <a:lnTo>
                  <a:pt x="152488" y="49301"/>
                </a:lnTo>
                <a:lnTo>
                  <a:pt x="154940" y="49301"/>
                </a:lnTo>
                <a:lnTo>
                  <a:pt x="154940" y="46724"/>
                </a:lnTo>
                <a:lnTo>
                  <a:pt x="154090" y="46724"/>
                </a:lnTo>
                <a:lnTo>
                  <a:pt x="152859" y="46342"/>
                </a:lnTo>
                <a:lnTo>
                  <a:pt x="151639" y="45568"/>
                </a:lnTo>
                <a:close/>
              </a:path>
              <a:path w="442595" h="439420">
                <a:moveTo>
                  <a:pt x="154940" y="46724"/>
                </a:moveTo>
                <a:lnTo>
                  <a:pt x="154940" y="50101"/>
                </a:lnTo>
                <a:lnTo>
                  <a:pt x="156121" y="50101"/>
                </a:lnTo>
                <a:lnTo>
                  <a:pt x="157366" y="50457"/>
                </a:lnTo>
                <a:lnTo>
                  <a:pt x="158612" y="50878"/>
                </a:lnTo>
                <a:lnTo>
                  <a:pt x="158612" y="47638"/>
                </a:lnTo>
                <a:lnTo>
                  <a:pt x="156517" y="47638"/>
                </a:lnTo>
                <a:lnTo>
                  <a:pt x="154940" y="46724"/>
                </a:lnTo>
                <a:close/>
              </a:path>
              <a:path w="442595" h="439420">
                <a:moveTo>
                  <a:pt x="154940" y="49301"/>
                </a:moveTo>
                <a:lnTo>
                  <a:pt x="153327" y="49301"/>
                </a:lnTo>
                <a:lnTo>
                  <a:pt x="154940" y="50101"/>
                </a:lnTo>
                <a:lnTo>
                  <a:pt x="154940" y="49301"/>
                </a:lnTo>
                <a:close/>
              </a:path>
              <a:path w="442595" h="439420">
                <a:moveTo>
                  <a:pt x="158612" y="46724"/>
                </a:moveTo>
                <a:lnTo>
                  <a:pt x="156517" y="46724"/>
                </a:lnTo>
                <a:lnTo>
                  <a:pt x="156517" y="47638"/>
                </a:lnTo>
                <a:lnTo>
                  <a:pt x="158612" y="47638"/>
                </a:lnTo>
                <a:lnTo>
                  <a:pt x="158612" y="46724"/>
                </a:lnTo>
                <a:close/>
              </a:path>
              <a:path w="442595" h="439420">
                <a:moveTo>
                  <a:pt x="160667" y="34545"/>
                </a:moveTo>
                <a:lnTo>
                  <a:pt x="157366" y="35420"/>
                </a:lnTo>
                <a:lnTo>
                  <a:pt x="156935" y="35420"/>
                </a:lnTo>
                <a:lnTo>
                  <a:pt x="154940" y="37047"/>
                </a:lnTo>
                <a:lnTo>
                  <a:pt x="154940" y="37835"/>
                </a:lnTo>
                <a:lnTo>
                  <a:pt x="156935" y="38253"/>
                </a:lnTo>
                <a:lnTo>
                  <a:pt x="158968" y="38710"/>
                </a:lnTo>
                <a:lnTo>
                  <a:pt x="160667" y="38710"/>
                </a:lnTo>
                <a:lnTo>
                  <a:pt x="160667" y="34545"/>
                </a:lnTo>
                <a:close/>
              </a:path>
              <a:path w="442595" h="439420">
                <a:moveTo>
                  <a:pt x="154940" y="37047"/>
                </a:moveTo>
                <a:lnTo>
                  <a:pt x="153723" y="37835"/>
                </a:lnTo>
                <a:lnTo>
                  <a:pt x="154940" y="37835"/>
                </a:lnTo>
                <a:lnTo>
                  <a:pt x="154940" y="37047"/>
                </a:lnTo>
                <a:close/>
              </a:path>
              <a:path w="442595" h="439420">
                <a:moveTo>
                  <a:pt x="236019" y="264226"/>
                </a:moveTo>
                <a:lnTo>
                  <a:pt x="230799" y="264226"/>
                </a:lnTo>
                <a:lnTo>
                  <a:pt x="230799" y="269953"/>
                </a:lnTo>
                <a:lnTo>
                  <a:pt x="236019" y="269953"/>
                </a:lnTo>
                <a:lnTo>
                  <a:pt x="236019" y="264226"/>
                </a:lnTo>
                <a:close/>
              </a:path>
              <a:path w="442595" h="439420">
                <a:moveTo>
                  <a:pt x="241391" y="273621"/>
                </a:moveTo>
                <a:lnTo>
                  <a:pt x="240591" y="274816"/>
                </a:lnTo>
                <a:lnTo>
                  <a:pt x="239356" y="275680"/>
                </a:lnTo>
                <a:lnTo>
                  <a:pt x="238126" y="276454"/>
                </a:lnTo>
                <a:lnTo>
                  <a:pt x="242596" y="276454"/>
                </a:lnTo>
                <a:lnTo>
                  <a:pt x="241772" y="274816"/>
                </a:lnTo>
                <a:lnTo>
                  <a:pt x="241391" y="273621"/>
                </a:lnTo>
                <a:close/>
              </a:path>
              <a:path w="442595" h="439420">
                <a:moveTo>
                  <a:pt x="248767" y="275997"/>
                </a:moveTo>
                <a:lnTo>
                  <a:pt x="248259" y="277675"/>
                </a:lnTo>
                <a:lnTo>
                  <a:pt x="246686" y="280112"/>
                </a:lnTo>
                <a:lnTo>
                  <a:pt x="248259" y="279706"/>
                </a:lnTo>
                <a:lnTo>
                  <a:pt x="249556" y="279313"/>
                </a:lnTo>
                <a:lnTo>
                  <a:pt x="250661" y="278892"/>
                </a:lnTo>
                <a:lnTo>
                  <a:pt x="250343" y="278081"/>
                </a:lnTo>
                <a:lnTo>
                  <a:pt x="249556" y="277318"/>
                </a:lnTo>
                <a:lnTo>
                  <a:pt x="248767" y="275997"/>
                </a:lnTo>
                <a:close/>
              </a:path>
              <a:path w="442595" h="439420">
                <a:moveTo>
                  <a:pt x="225083" y="275997"/>
                </a:moveTo>
                <a:lnTo>
                  <a:pt x="224193" y="276454"/>
                </a:lnTo>
                <a:lnTo>
                  <a:pt x="223826" y="276835"/>
                </a:lnTo>
                <a:lnTo>
                  <a:pt x="222646" y="277318"/>
                </a:lnTo>
                <a:lnTo>
                  <a:pt x="222277" y="278892"/>
                </a:lnTo>
                <a:lnTo>
                  <a:pt x="221792" y="280569"/>
                </a:lnTo>
                <a:lnTo>
                  <a:pt x="221414" y="281750"/>
                </a:lnTo>
                <a:lnTo>
                  <a:pt x="225083" y="281750"/>
                </a:lnTo>
                <a:lnTo>
                  <a:pt x="225083" y="275997"/>
                </a:lnTo>
                <a:close/>
              </a:path>
              <a:path w="442595" h="439420">
                <a:moveTo>
                  <a:pt x="244083" y="280112"/>
                </a:moveTo>
                <a:lnTo>
                  <a:pt x="243395" y="281750"/>
                </a:lnTo>
                <a:lnTo>
                  <a:pt x="242596" y="283046"/>
                </a:lnTo>
                <a:lnTo>
                  <a:pt x="241391" y="284137"/>
                </a:lnTo>
                <a:lnTo>
                  <a:pt x="243777" y="284137"/>
                </a:lnTo>
                <a:lnTo>
                  <a:pt x="245073" y="283860"/>
                </a:lnTo>
                <a:lnTo>
                  <a:pt x="245073" y="282600"/>
                </a:lnTo>
                <a:lnTo>
                  <a:pt x="244601" y="281318"/>
                </a:lnTo>
                <a:lnTo>
                  <a:pt x="244083" y="280112"/>
                </a:lnTo>
                <a:close/>
              </a:path>
              <a:path w="442595" h="439420">
                <a:moveTo>
                  <a:pt x="236019" y="283046"/>
                </a:moveTo>
                <a:lnTo>
                  <a:pt x="235216" y="283438"/>
                </a:lnTo>
                <a:lnTo>
                  <a:pt x="234100" y="283860"/>
                </a:lnTo>
                <a:lnTo>
                  <a:pt x="232818" y="283860"/>
                </a:lnTo>
                <a:lnTo>
                  <a:pt x="232818" y="285447"/>
                </a:lnTo>
                <a:lnTo>
                  <a:pt x="232437" y="287121"/>
                </a:lnTo>
                <a:lnTo>
                  <a:pt x="231980" y="288330"/>
                </a:lnTo>
                <a:lnTo>
                  <a:pt x="233629" y="287873"/>
                </a:lnTo>
                <a:lnTo>
                  <a:pt x="235216" y="287467"/>
                </a:lnTo>
                <a:lnTo>
                  <a:pt x="236908" y="286689"/>
                </a:lnTo>
                <a:lnTo>
                  <a:pt x="236908" y="285447"/>
                </a:lnTo>
                <a:lnTo>
                  <a:pt x="236513" y="284137"/>
                </a:lnTo>
                <a:lnTo>
                  <a:pt x="236019" y="283046"/>
                </a:lnTo>
                <a:close/>
              </a:path>
              <a:path w="442595" h="439420">
                <a:moveTo>
                  <a:pt x="218973" y="292392"/>
                </a:moveTo>
                <a:lnTo>
                  <a:pt x="215672" y="293968"/>
                </a:lnTo>
                <a:lnTo>
                  <a:pt x="213627" y="294817"/>
                </a:lnTo>
                <a:lnTo>
                  <a:pt x="215290" y="296863"/>
                </a:lnTo>
                <a:lnTo>
                  <a:pt x="217705" y="297219"/>
                </a:lnTo>
                <a:lnTo>
                  <a:pt x="218098" y="295606"/>
                </a:lnTo>
                <a:lnTo>
                  <a:pt x="218567" y="293968"/>
                </a:lnTo>
                <a:lnTo>
                  <a:pt x="218973" y="292392"/>
                </a:lnTo>
                <a:close/>
              </a:path>
              <a:path w="442595" h="439420">
                <a:moveTo>
                  <a:pt x="203925" y="414935"/>
                </a:moveTo>
                <a:lnTo>
                  <a:pt x="196113" y="414935"/>
                </a:lnTo>
                <a:lnTo>
                  <a:pt x="196113" y="417372"/>
                </a:lnTo>
                <a:lnTo>
                  <a:pt x="203925" y="417372"/>
                </a:lnTo>
                <a:lnTo>
                  <a:pt x="203925" y="414935"/>
                </a:lnTo>
                <a:close/>
              </a:path>
              <a:path w="442595" h="439420">
                <a:moveTo>
                  <a:pt x="185079" y="414935"/>
                </a:moveTo>
                <a:lnTo>
                  <a:pt x="172860" y="414935"/>
                </a:lnTo>
                <a:lnTo>
                  <a:pt x="172860" y="417372"/>
                </a:lnTo>
                <a:lnTo>
                  <a:pt x="185079" y="417372"/>
                </a:lnTo>
                <a:lnTo>
                  <a:pt x="185079" y="414935"/>
                </a:lnTo>
                <a:close/>
              </a:path>
              <a:path w="442595" h="439420">
                <a:moveTo>
                  <a:pt x="333961" y="416130"/>
                </a:moveTo>
                <a:lnTo>
                  <a:pt x="328615" y="416930"/>
                </a:lnTo>
                <a:lnTo>
                  <a:pt x="325756" y="416930"/>
                </a:lnTo>
                <a:lnTo>
                  <a:pt x="325756" y="421055"/>
                </a:lnTo>
                <a:lnTo>
                  <a:pt x="331052" y="421055"/>
                </a:lnTo>
                <a:lnTo>
                  <a:pt x="333122" y="420663"/>
                </a:lnTo>
                <a:lnTo>
                  <a:pt x="333528" y="419381"/>
                </a:lnTo>
                <a:lnTo>
                  <a:pt x="333961" y="417794"/>
                </a:lnTo>
                <a:lnTo>
                  <a:pt x="333961" y="416130"/>
                </a:lnTo>
                <a:close/>
              </a:path>
              <a:path w="442595" h="439420">
                <a:moveTo>
                  <a:pt x="360046" y="420245"/>
                </a:moveTo>
                <a:lnTo>
                  <a:pt x="344893" y="420245"/>
                </a:lnTo>
                <a:lnTo>
                  <a:pt x="345391" y="421883"/>
                </a:lnTo>
                <a:lnTo>
                  <a:pt x="345823" y="423471"/>
                </a:lnTo>
                <a:lnTo>
                  <a:pt x="345823" y="425145"/>
                </a:lnTo>
                <a:lnTo>
                  <a:pt x="358369" y="425502"/>
                </a:lnTo>
                <a:lnTo>
                  <a:pt x="360403" y="424270"/>
                </a:lnTo>
                <a:lnTo>
                  <a:pt x="360403" y="421883"/>
                </a:lnTo>
                <a:lnTo>
                  <a:pt x="360046" y="420245"/>
                </a:lnTo>
                <a:close/>
              </a:path>
              <a:path w="442595" h="439420">
                <a:moveTo>
                  <a:pt x="322124" y="420245"/>
                </a:moveTo>
                <a:lnTo>
                  <a:pt x="319316" y="421055"/>
                </a:lnTo>
                <a:lnTo>
                  <a:pt x="315989" y="421883"/>
                </a:lnTo>
                <a:lnTo>
                  <a:pt x="312738" y="422236"/>
                </a:lnTo>
                <a:lnTo>
                  <a:pt x="311849" y="424270"/>
                </a:lnTo>
                <a:lnTo>
                  <a:pt x="313564" y="426300"/>
                </a:lnTo>
                <a:lnTo>
                  <a:pt x="322924" y="425145"/>
                </a:lnTo>
                <a:lnTo>
                  <a:pt x="322924" y="423471"/>
                </a:lnTo>
                <a:lnTo>
                  <a:pt x="322416" y="421883"/>
                </a:lnTo>
                <a:lnTo>
                  <a:pt x="322124" y="420245"/>
                </a:lnTo>
                <a:close/>
              </a:path>
              <a:path w="442595" h="439420">
                <a:moveTo>
                  <a:pt x="203047" y="420245"/>
                </a:moveTo>
                <a:lnTo>
                  <a:pt x="197294" y="421055"/>
                </a:lnTo>
                <a:lnTo>
                  <a:pt x="194414" y="421055"/>
                </a:lnTo>
                <a:lnTo>
                  <a:pt x="194831" y="422658"/>
                </a:lnTo>
                <a:lnTo>
                  <a:pt x="195328" y="423903"/>
                </a:lnTo>
                <a:lnTo>
                  <a:pt x="195328" y="425145"/>
                </a:lnTo>
                <a:lnTo>
                  <a:pt x="198540" y="425502"/>
                </a:lnTo>
                <a:lnTo>
                  <a:pt x="203925" y="425502"/>
                </a:lnTo>
                <a:lnTo>
                  <a:pt x="203493" y="423903"/>
                </a:lnTo>
                <a:lnTo>
                  <a:pt x="203493" y="422236"/>
                </a:lnTo>
                <a:lnTo>
                  <a:pt x="203047" y="420245"/>
                </a:lnTo>
                <a:close/>
              </a:path>
              <a:path w="442595" h="439420">
                <a:moveTo>
                  <a:pt x="370626" y="428421"/>
                </a:moveTo>
                <a:lnTo>
                  <a:pt x="362422" y="428421"/>
                </a:lnTo>
                <a:lnTo>
                  <a:pt x="363283" y="429605"/>
                </a:lnTo>
                <a:lnTo>
                  <a:pt x="364096" y="430872"/>
                </a:lnTo>
                <a:lnTo>
                  <a:pt x="364478" y="431675"/>
                </a:lnTo>
                <a:lnTo>
                  <a:pt x="369799" y="431675"/>
                </a:lnTo>
                <a:lnTo>
                  <a:pt x="370206" y="430872"/>
                </a:lnTo>
                <a:lnTo>
                  <a:pt x="370626" y="429605"/>
                </a:lnTo>
                <a:lnTo>
                  <a:pt x="370626" y="428421"/>
                </a:lnTo>
                <a:close/>
              </a:path>
              <a:path w="442595" h="439420">
                <a:moveTo>
                  <a:pt x="349034" y="428421"/>
                </a:moveTo>
                <a:lnTo>
                  <a:pt x="346075" y="428727"/>
                </a:lnTo>
                <a:lnTo>
                  <a:pt x="343296" y="429199"/>
                </a:lnTo>
                <a:lnTo>
                  <a:pt x="340476" y="429199"/>
                </a:lnTo>
                <a:lnTo>
                  <a:pt x="340476" y="431675"/>
                </a:lnTo>
                <a:lnTo>
                  <a:pt x="345823" y="431675"/>
                </a:lnTo>
                <a:lnTo>
                  <a:pt x="351119" y="433223"/>
                </a:lnTo>
                <a:lnTo>
                  <a:pt x="349034" y="428421"/>
                </a:lnTo>
                <a:close/>
              </a:path>
              <a:path w="442595" h="439420">
                <a:moveTo>
                  <a:pt x="322124" y="428421"/>
                </a:moveTo>
                <a:lnTo>
                  <a:pt x="317983" y="428727"/>
                </a:lnTo>
                <a:lnTo>
                  <a:pt x="313919" y="429199"/>
                </a:lnTo>
                <a:lnTo>
                  <a:pt x="309449" y="429199"/>
                </a:lnTo>
                <a:lnTo>
                  <a:pt x="309449" y="430354"/>
                </a:lnTo>
                <a:lnTo>
                  <a:pt x="309041" y="431675"/>
                </a:lnTo>
                <a:lnTo>
                  <a:pt x="308688" y="432410"/>
                </a:lnTo>
                <a:lnTo>
                  <a:pt x="313121" y="432410"/>
                </a:lnTo>
                <a:lnTo>
                  <a:pt x="317196" y="431993"/>
                </a:lnTo>
                <a:lnTo>
                  <a:pt x="321221" y="431675"/>
                </a:lnTo>
                <a:lnTo>
                  <a:pt x="321743" y="430872"/>
                </a:lnTo>
                <a:lnTo>
                  <a:pt x="322124" y="429605"/>
                </a:lnTo>
                <a:lnTo>
                  <a:pt x="322124" y="428421"/>
                </a:lnTo>
                <a:close/>
              </a:path>
              <a:path w="442595" h="439420">
                <a:moveTo>
                  <a:pt x="193219" y="428421"/>
                </a:moveTo>
                <a:lnTo>
                  <a:pt x="191606" y="428727"/>
                </a:lnTo>
                <a:lnTo>
                  <a:pt x="189600" y="429199"/>
                </a:lnTo>
                <a:lnTo>
                  <a:pt x="187530" y="429199"/>
                </a:lnTo>
                <a:lnTo>
                  <a:pt x="187530" y="431675"/>
                </a:lnTo>
                <a:lnTo>
                  <a:pt x="190425" y="431993"/>
                </a:lnTo>
                <a:lnTo>
                  <a:pt x="193219" y="432410"/>
                </a:lnTo>
                <a:lnTo>
                  <a:pt x="196113" y="432410"/>
                </a:lnTo>
                <a:lnTo>
                  <a:pt x="196113" y="429605"/>
                </a:lnTo>
                <a:lnTo>
                  <a:pt x="194414" y="428727"/>
                </a:lnTo>
                <a:lnTo>
                  <a:pt x="193219" y="428421"/>
                </a:lnTo>
                <a:close/>
              </a:path>
              <a:path w="442595" h="439420">
                <a:moveTo>
                  <a:pt x="381193" y="432410"/>
                </a:moveTo>
                <a:lnTo>
                  <a:pt x="379159" y="432831"/>
                </a:lnTo>
                <a:lnTo>
                  <a:pt x="376697" y="433223"/>
                </a:lnTo>
                <a:lnTo>
                  <a:pt x="374662" y="433223"/>
                </a:lnTo>
                <a:lnTo>
                  <a:pt x="374284" y="435305"/>
                </a:lnTo>
                <a:lnTo>
                  <a:pt x="375516" y="437273"/>
                </a:lnTo>
                <a:lnTo>
                  <a:pt x="381610" y="437273"/>
                </a:lnTo>
                <a:lnTo>
                  <a:pt x="386106" y="435305"/>
                </a:lnTo>
                <a:lnTo>
                  <a:pt x="384530" y="434455"/>
                </a:lnTo>
                <a:lnTo>
                  <a:pt x="382841" y="433641"/>
                </a:lnTo>
                <a:lnTo>
                  <a:pt x="381193" y="432410"/>
                </a:lnTo>
                <a:close/>
              </a:path>
              <a:path w="442595" h="439420">
                <a:moveTo>
                  <a:pt x="340869" y="433641"/>
                </a:moveTo>
                <a:lnTo>
                  <a:pt x="337604" y="434063"/>
                </a:lnTo>
                <a:lnTo>
                  <a:pt x="334303" y="434455"/>
                </a:lnTo>
                <a:lnTo>
                  <a:pt x="331470" y="434861"/>
                </a:lnTo>
                <a:lnTo>
                  <a:pt x="331470" y="437273"/>
                </a:lnTo>
                <a:lnTo>
                  <a:pt x="337197" y="437273"/>
                </a:lnTo>
                <a:lnTo>
                  <a:pt x="340019" y="436920"/>
                </a:lnTo>
                <a:lnTo>
                  <a:pt x="340476" y="436143"/>
                </a:lnTo>
                <a:lnTo>
                  <a:pt x="340869" y="434861"/>
                </a:lnTo>
                <a:lnTo>
                  <a:pt x="340869" y="433641"/>
                </a:lnTo>
                <a:close/>
              </a:path>
              <a:path w="442595" h="439420">
                <a:moveTo>
                  <a:pt x="300470" y="433655"/>
                </a:moveTo>
                <a:lnTo>
                  <a:pt x="295174" y="433655"/>
                </a:lnTo>
                <a:lnTo>
                  <a:pt x="295174" y="437720"/>
                </a:lnTo>
                <a:lnTo>
                  <a:pt x="300470" y="437720"/>
                </a:lnTo>
                <a:lnTo>
                  <a:pt x="300470" y="433655"/>
                </a:lnTo>
                <a:close/>
              </a:path>
              <a:path w="442595" h="439420">
                <a:moveTo>
                  <a:pt x="271133" y="433641"/>
                </a:moveTo>
                <a:lnTo>
                  <a:pt x="262597" y="434861"/>
                </a:lnTo>
                <a:lnTo>
                  <a:pt x="262597" y="437273"/>
                </a:lnTo>
                <a:lnTo>
                  <a:pt x="271515" y="437273"/>
                </a:lnTo>
                <a:lnTo>
                  <a:pt x="271515" y="434861"/>
                </a:lnTo>
                <a:lnTo>
                  <a:pt x="271133" y="433641"/>
                </a:lnTo>
                <a:close/>
              </a:path>
              <a:path w="442595" h="439420">
                <a:moveTo>
                  <a:pt x="220143" y="433641"/>
                </a:moveTo>
                <a:lnTo>
                  <a:pt x="216979" y="434063"/>
                </a:lnTo>
                <a:lnTo>
                  <a:pt x="210416" y="434861"/>
                </a:lnTo>
                <a:lnTo>
                  <a:pt x="210035" y="436143"/>
                </a:lnTo>
                <a:lnTo>
                  <a:pt x="209603" y="436920"/>
                </a:lnTo>
                <a:lnTo>
                  <a:pt x="209081" y="437720"/>
                </a:lnTo>
                <a:lnTo>
                  <a:pt x="220143" y="437720"/>
                </a:lnTo>
                <a:lnTo>
                  <a:pt x="220143" y="433641"/>
                </a:lnTo>
                <a:close/>
              </a:path>
              <a:path w="442595" h="439420">
                <a:moveTo>
                  <a:pt x="182638" y="433641"/>
                </a:moveTo>
                <a:lnTo>
                  <a:pt x="174106" y="434861"/>
                </a:lnTo>
                <a:lnTo>
                  <a:pt x="174106" y="438544"/>
                </a:lnTo>
                <a:lnTo>
                  <a:pt x="181065" y="438951"/>
                </a:lnTo>
                <a:lnTo>
                  <a:pt x="183095" y="437720"/>
                </a:lnTo>
                <a:lnTo>
                  <a:pt x="182974" y="434861"/>
                </a:lnTo>
                <a:lnTo>
                  <a:pt x="182638" y="433641"/>
                </a:lnTo>
                <a:close/>
              </a:path>
              <a:path w="442595" h="439420">
                <a:moveTo>
                  <a:pt x="217285" y="322098"/>
                </a:moveTo>
                <a:lnTo>
                  <a:pt x="216550" y="322948"/>
                </a:lnTo>
                <a:lnTo>
                  <a:pt x="215672" y="322948"/>
                </a:lnTo>
                <a:lnTo>
                  <a:pt x="216550" y="327380"/>
                </a:lnTo>
                <a:lnTo>
                  <a:pt x="216979" y="329399"/>
                </a:lnTo>
                <a:lnTo>
                  <a:pt x="220992" y="330188"/>
                </a:lnTo>
                <a:lnTo>
                  <a:pt x="223062" y="330188"/>
                </a:lnTo>
                <a:lnTo>
                  <a:pt x="220992" y="325324"/>
                </a:lnTo>
                <a:lnTo>
                  <a:pt x="217285" y="322098"/>
                </a:lnTo>
                <a:close/>
              </a:path>
              <a:path w="442595" h="439420">
                <a:moveTo>
                  <a:pt x="257303" y="331434"/>
                </a:moveTo>
                <a:lnTo>
                  <a:pt x="256021" y="331851"/>
                </a:lnTo>
                <a:lnTo>
                  <a:pt x="254444" y="332221"/>
                </a:lnTo>
                <a:lnTo>
                  <a:pt x="252806" y="332221"/>
                </a:lnTo>
                <a:lnTo>
                  <a:pt x="252687" y="334317"/>
                </a:lnTo>
                <a:lnTo>
                  <a:pt x="251981" y="336679"/>
                </a:lnTo>
                <a:lnTo>
                  <a:pt x="254001" y="336336"/>
                </a:lnTo>
                <a:lnTo>
                  <a:pt x="256021" y="335916"/>
                </a:lnTo>
                <a:lnTo>
                  <a:pt x="258066" y="335559"/>
                </a:lnTo>
                <a:lnTo>
                  <a:pt x="258066" y="334317"/>
                </a:lnTo>
                <a:lnTo>
                  <a:pt x="257619" y="333057"/>
                </a:lnTo>
                <a:lnTo>
                  <a:pt x="257303" y="331434"/>
                </a:lnTo>
                <a:close/>
              </a:path>
              <a:path w="442595" h="439420">
                <a:moveTo>
                  <a:pt x="267069" y="364871"/>
                </a:moveTo>
                <a:lnTo>
                  <a:pt x="264226" y="366066"/>
                </a:lnTo>
                <a:lnTo>
                  <a:pt x="261355" y="367311"/>
                </a:lnTo>
                <a:lnTo>
                  <a:pt x="258066" y="368503"/>
                </a:lnTo>
                <a:lnTo>
                  <a:pt x="257619" y="369723"/>
                </a:lnTo>
                <a:lnTo>
                  <a:pt x="257303" y="370954"/>
                </a:lnTo>
                <a:lnTo>
                  <a:pt x="256895" y="372135"/>
                </a:lnTo>
                <a:lnTo>
                  <a:pt x="265013" y="378716"/>
                </a:lnTo>
                <a:lnTo>
                  <a:pt x="267844" y="378716"/>
                </a:lnTo>
                <a:lnTo>
                  <a:pt x="269953" y="375425"/>
                </a:lnTo>
                <a:lnTo>
                  <a:pt x="270741" y="372135"/>
                </a:lnTo>
                <a:lnTo>
                  <a:pt x="267069" y="364871"/>
                </a:lnTo>
                <a:close/>
              </a:path>
              <a:path w="442595" h="439420">
                <a:moveTo>
                  <a:pt x="181065" y="238582"/>
                </a:moveTo>
                <a:lnTo>
                  <a:pt x="176961" y="238582"/>
                </a:lnTo>
                <a:lnTo>
                  <a:pt x="176961" y="243942"/>
                </a:lnTo>
                <a:lnTo>
                  <a:pt x="178196" y="243942"/>
                </a:lnTo>
                <a:lnTo>
                  <a:pt x="179402" y="243511"/>
                </a:lnTo>
                <a:lnTo>
                  <a:pt x="180162" y="243093"/>
                </a:lnTo>
                <a:lnTo>
                  <a:pt x="180644" y="241872"/>
                </a:lnTo>
                <a:lnTo>
                  <a:pt x="181065" y="240235"/>
                </a:lnTo>
                <a:lnTo>
                  <a:pt x="181065" y="238582"/>
                </a:lnTo>
                <a:close/>
              </a:path>
              <a:path w="442595" h="439420">
                <a:moveTo>
                  <a:pt x="185079" y="229579"/>
                </a:moveTo>
                <a:lnTo>
                  <a:pt x="183935" y="231688"/>
                </a:lnTo>
                <a:lnTo>
                  <a:pt x="182638" y="233362"/>
                </a:lnTo>
                <a:lnTo>
                  <a:pt x="181065" y="234965"/>
                </a:lnTo>
                <a:lnTo>
                  <a:pt x="182220" y="234965"/>
                </a:lnTo>
                <a:lnTo>
                  <a:pt x="183542" y="234557"/>
                </a:lnTo>
                <a:lnTo>
                  <a:pt x="184290" y="234111"/>
                </a:lnTo>
                <a:lnTo>
                  <a:pt x="184673" y="232879"/>
                </a:lnTo>
                <a:lnTo>
                  <a:pt x="184976" y="231688"/>
                </a:lnTo>
                <a:lnTo>
                  <a:pt x="185079" y="229579"/>
                </a:lnTo>
                <a:close/>
              </a:path>
              <a:path w="442595" h="439420">
                <a:moveTo>
                  <a:pt x="194831" y="238582"/>
                </a:moveTo>
                <a:lnTo>
                  <a:pt x="192863" y="239447"/>
                </a:lnTo>
                <a:lnTo>
                  <a:pt x="189600" y="241872"/>
                </a:lnTo>
                <a:lnTo>
                  <a:pt x="188013" y="246776"/>
                </a:lnTo>
                <a:lnTo>
                  <a:pt x="189600" y="246776"/>
                </a:lnTo>
                <a:lnTo>
                  <a:pt x="194831" y="238582"/>
                </a:lnTo>
                <a:close/>
              </a:path>
              <a:path w="442595" h="439420">
                <a:moveTo>
                  <a:pt x="206744" y="228384"/>
                </a:moveTo>
                <a:lnTo>
                  <a:pt x="203493" y="229312"/>
                </a:lnTo>
                <a:lnTo>
                  <a:pt x="199786" y="230493"/>
                </a:lnTo>
                <a:lnTo>
                  <a:pt x="195681" y="231688"/>
                </a:lnTo>
                <a:lnTo>
                  <a:pt x="195681" y="234111"/>
                </a:lnTo>
                <a:lnTo>
                  <a:pt x="203493" y="234111"/>
                </a:lnTo>
                <a:lnTo>
                  <a:pt x="203493" y="233733"/>
                </a:lnTo>
                <a:lnTo>
                  <a:pt x="206744" y="228384"/>
                </a:lnTo>
                <a:close/>
              </a:path>
              <a:path w="442595" h="439420">
                <a:moveTo>
                  <a:pt x="207975" y="246776"/>
                </a:moveTo>
                <a:lnTo>
                  <a:pt x="203047" y="246776"/>
                </a:lnTo>
                <a:lnTo>
                  <a:pt x="203047" y="249554"/>
                </a:lnTo>
                <a:lnTo>
                  <a:pt x="207975" y="249554"/>
                </a:lnTo>
                <a:lnTo>
                  <a:pt x="207975" y="246776"/>
                </a:lnTo>
                <a:close/>
              </a:path>
              <a:path w="442595" h="439420">
                <a:moveTo>
                  <a:pt x="257303" y="241426"/>
                </a:moveTo>
                <a:lnTo>
                  <a:pt x="256021" y="241872"/>
                </a:lnTo>
                <a:lnTo>
                  <a:pt x="254444" y="242265"/>
                </a:lnTo>
                <a:lnTo>
                  <a:pt x="252806" y="242265"/>
                </a:lnTo>
                <a:lnTo>
                  <a:pt x="252806" y="243942"/>
                </a:lnTo>
                <a:lnTo>
                  <a:pt x="252313" y="245504"/>
                </a:lnTo>
                <a:lnTo>
                  <a:pt x="251981" y="246776"/>
                </a:lnTo>
                <a:lnTo>
                  <a:pt x="253645" y="246776"/>
                </a:lnTo>
                <a:lnTo>
                  <a:pt x="255207" y="246369"/>
                </a:lnTo>
                <a:lnTo>
                  <a:pt x="256503" y="245897"/>
                </a:lnTo>
                <a:lnTo>
                  <a:pt x="256895" y="244706"/>
                </a:lnTo>
                <a:lnTo>
                  <a:pt x="257303" y="243093"/>
                </a:lnTo>
                <a:lnTo>
                  <a:pt x="257303" y="241426"/>
                </a:lnTo>
                <a:close/>
              </a:path>
              <a:path w="442595" h="439420">
                <a:moveTo>
                  <a:pt x="221414" y="242647"/>
                </a:moveTo>
                <a:lnTo>
                  <a:pt x="217285" y="242647"/>
                </a:lnTo>
                <a:lnTo>
                  <a:pt x="217285" y="246776"/>
                </a:lnTo>
                <a:lnTo>
                  <a:pt x="221414" y="246776"/>
                </a:lnTo>
                <a:lnTo>
                  <a:pt x="221414" y="242647"/>
                </a:lnTo>
                <a:close/>
              </a:path>
              <a:path w="442595" h="439420">
                <a:moveTo>
                  <a:pt x="337044" y="153075"/>
                </a:moveTo>
                <a:lnTo>
                  <a:pt x="336362" y="153075"/>
                </a:lnTo>
                <a:lnTo>
                  <a:pt x="335930" y="155512"/>
                </a:lnTo>
                <a:lnTo>
                  <a:pt x="337044" y="153075"/>
                </a:lnTo>
                <a:close/>
              </a:path>
              <a:path w="442595" h="439420">
                <a:moveTo>
                  <a:pt x="336793" y="149021"/>
                </a:moveTo>
                <a:lnTo>
                  <a:pt x="335930" y="149404"/>
                </a:lnTo>
                <a:lnTo>
                  <a:pt x="334811" y="149849"/>
                </a:lnTo>
                <a:lnTo>
                  <a:pt x="333528" y="149849"/>
                </a:lnTo>
                <a:lnTo>
                  <a:pt x="333122" y="151397"/>
                </a:lnTo>
                <a:lnTo>
                  <a:pt x="332348" y="153075"/>
                </a:lnTo>
                <a:lnTo>
                  <a:pt x="331852" y="154343"/>
                </a:lnTo>
                <a:lnTo>
                  <a:pt x="336362" y="153075"/>
                </a:lnTo>
                <a:lnTo>
                  <a:pt x="337044" y="153075"/>
                </a:lnTo>
                <a:lnTo>
                  <a:pt x="337974" y="151041"/>
                </a:lnTo>
                <a:lnTo>
                  <a:pt x="337604" y="150685"/>
                </a:lnTo>
                <a:lnTo>
                  <a:pt x="336793" y="149021"/>
                </a:lnTo>
                <a:close/>
              </a:path>
              <a:path w="442595" h="439420">
                <a:moveTo>
                  <a:pt x="441975" y="237365"/>
                </a:moveTo>
                <a:lnTo>
                  <a:pt x="441137" y="237808"/>
                </a:lnTo>
                <a:lnTo>
                  <a:pt x="440258" y="238175"/>
                </a:lnTo>
                <a:lnTo>
                  <a:pt x="439141" y="238582"/>
                </a:lnTo>
                <a:lnTo>
                  <a:pt x="438749" y="240235"/>
                </a:lnTo>
                <a:lnTo>
                  <a:pt x="438227" y="241426"/>
                </a:lnTo>
                <a:lnTo>
                  <a:pt x="437860" y="242647"/>
                </a:lnTo>
                <a:lnTo>
                  <a:pt x="441975" y="242647"/>
                </a:lnTo>
                <a:lnTo>
                  <a:pt x="441975" y="237365"/>
                </a:lnTo>
                <a:close/>
              </a:path>
              <a:path w="442595" h="439420">
                <a:moveTo>
                  <a:pt x="433731" y="237365"/>
                </a:moveTo>
                <a:lnTo>
                  <a:pt x="430937" y="237365"/>
                </a:lnTo>
                <a:lnTo>
                  <a:pt x="431394" y="239064"/>
                </a:lnTo>
                <a:lnTo>
                  <a:pt x="431777" y="240235"/>
                </a:lnTo>
                <a:lnTo>
                  <a:pt x="431777" y="241426"/>
                </a:lnTo>
                <a:lnTo>
                  <a:pt x="432589" y="240235"/>
                </a:lnTo>
                <a:lnTo>
                  <a:pt x="433350" y="239064"/>
                </a:lnTo>
                <a:lnTo>
                  <a:pt x="433731" y="237365"/>
                </a:lnTo>
                <a:close/>
              </a:path>
              <a:path w="442595" h="439420">
                <a:moveTo>
                  <a:pt x="369417" y="208051"/>
                </a:moveTo>
                <a:lnTo>
                  <a:pt x="365353" y="208051"/>
                </a:lnTo>
                <a:lnTo>
                  <a:pt x="365353" y="213793"/>
                </a:lnTo>
                <a:lnTo>
                  <a:pt x="366523" y="213349"/>
                </a:lnTo>
                <a:lnTo>
                  <a:pt x="367794" y="212994"/>
                </a:lnTo>
                <a:lnTo>
                  <a:pt x="368658" y="212572"/>
                </a:lnTo>
                <a:lnTo>
                  <a:pt x="369011" y="211316"/>
                </a:lnTo>
                <a:lnTo>
                  <a:pt x="369417" y="209652"/>
                </a:lnTo>
                <a:lnTo>
                  <a:pt x="369417" y="208051"/>
                </a:lnTo>
                <a:close/>
              </a:path>
              <a:path w="442595" h="439420">
                <a:moveTo>
                  <a:pt x="163487" y="223102"/>
                </a:moveTo>
                <a:lnTo>
                  <a:pt x="159804" y="223102"/>
                </a:lnTo>
                <a:lnTo>
                  <a:pt x="159804" y="225997"/>
                </a:lnTo>
                <a:lnTo>
                  <a:pt x="162712" y="224779"/>
                </a:lnTo>
                <a:lnTo>
                  <a:pt x="163487" y="223102"/>
                </a:lnTo>
                <a:close/>
              </a:path>
              <a:path w="442595" h="439420">
                <a:moveTo>
                  <a:pt x="189155" y="141288"/>
                </a:moveTo>
                <a:lnTo>
                  <a:pt x="185079" y="141288"/>
                </a:lnTo>
                <a:lnTo>
                  <a:pt x="185079" y="146178"/>
                </a:lnTo>
                <a:lnTo>
                  <a:pt x="190882" y="146178"/>
                </a:lnTo>
                <a:lnTo>
                  <a:pt x="190425" y="144565"/>
                </a:lnTo>
                <a:lnTo>
                  <a:pt x="190032" y="142901"/>
                </a:lnTo>
                <a:lnTo>
                  <a:pt x="189155" y="141288"/>
                </a:lnTo>
                <a:close/>
              </a:path>
              <a:path w="442595" h="439420">
                <a:moveTo>
                  <a:pt x="186717" y="116852"/>
                </a:moveTo>
                <a:lnTo>
                  <a:pt x="182638" y="116852"/>
                </a:lnTo>
                <a:lnTo>
                  <a:pt x="182638" y="119228"/>
                </a:lnTo>
                <a:lnTo>
                  <a:pt x="184290" y="118479"/>
                </a:lnTo>
                <a:lnTo>
                  <a:pt x="185497" y="117690"/>
                </a:lnTo>
                <a:lnTo>
                  <a:pt x="186717" y="116852"/>
                </a:lnTo>
                <a:close/>
              </a:path>
              <a:path w="442595" h="439420">
                <a:moveTo>
                  <a:pt x="175680" y="105843"/>
                </a:moveTo>
                <a:lnTo>
                  <a:pt x="173710" y="106286"/>
                </a:lnTo>
                <a:lnTo>
                  <a:pt x="171259" y="106682"/>
                </a:lnTo>
                <a:lnTo>
                  <a:pt x="168822" y="107125"/>
                </a:lnTo>
                <a:lnTo>
                  <a:pt x="169214" y="108256"/>
                </a:lnTo>
                <a:lnTo>
                  <a:pt x="169978" y="110732"/>
                </a:lnTo>
                <a:lnTo>
                  <a:pt x="174866" y="110732"/>
                </a:lnTo>
                <a:lnTo>
                  <a:pt x="175680" y="109893"/>
                </a:lnTo>
                <a:lnTo>
                  <a:pt x="176583" y="109094"/>
                </a:lnTo>
                <a:lnTo>
                  <a:pt x="176961" y="107899"/>
                </a:lnTo>
                <a:lnTo>
                  <a:pt x="176583" y="107481"/>
                </a:lnTo>
                <a:lnTo>
                  <a:pt x="176187" y="106682"/>
                </a:lnTo>
                <a:lnTo>
                  <a:pt x="175680" y="105843"/>
                </a:lnTo>
                <a:close/>
              </a:path>
              <a:path w="442595" h="439420">
                <a:moveTo>
                  <a:pt x="188013" y="96826"/>
                </a:moveTo>
                <a:lnTo>
                  <a:pt x="183095" y="97729"/>
                </a:lnTo>
                <a:lnTo>
                  <a:pt x="179402" y="100140"/>
                </a:lnTo>
                <a:lnTo>
                  <a:pt x="179402" y="107125"/>
                </a:lnTo>
                <a:lnTo>
                  <a:pt x="181457" y="108713"/>
                </a:lnTo>
                <a:lnTo>
                  <a:pt x="184290" y="110732"/>
                </a:lnTo>
                <a:lnTo>
                  <a:pt x="185497" y="106286"/>
                </a:lnTo>
                <a:lnTo>
                  <a:pt x="186717" y="101398"/>
                </a:lnTo>
                <a:lnTo>
                  <a:pt x="188013" y="96826"/>
                </a:lnTo>
                <a:close/>
              </a:path>
              <a:path w="442595" h="439420">
                <a:moveTo>
                  <a:pt x="331852" y="0"/>
                </a:moveTo>
                <a:lnTo>
                  <a:pt x="329007" y="0"/>
                </a:lnTo>
                <a:lnTo>
                  <a:pt x="329007" y="4038"/>
                </a:lnTo>
                <a:lnTo>
                  <a:pt x="331852" y="4038"/>
                </a:lnTo>
                <a:lnTo>
                  <a:pt x="331852" y="0"/>
                </a:lnTo>
                <a:close/>
              </a:path>
              <a:path w="442595" h="439420">
                <a:moveTo>
                  <a:pt x="335574" y="28054"/>
                </a:moveTo>
                <a:lnTo>
                  <a:pt x="331852" y="28054"/>
                </a:lnTo>
                <a:lnTo>
                  <a:pt x="331852" y="32144"/>
                </a:lnTo>
                <a:lnTo>
                  <a:pt x="334303" y="30952"/>
                </a:lnTo>
                <a:lnTo>
                  <a:pt x="335574" y="28054"/>
                </a:lnTo>
                <a:close/>
              </a:path>
              <a:path w="442595" h="439420">
                <a:moveTo>
                  <a:pt x="335574" y="18313"/>
                </a:moveTo>
                <a:lnTo>
                  <a:pt x="333528" y="19102"/>
                </a:lnTo>
                <a:lnTo>
                  <a:pt x="327394" y="20739"/>
                </a:lnTo>
                <a:lnTo>
                  <a:pt x="327394" y="26085"/>
                </a:lnTo>
                <a:lnTo>
                  <a:pt x="333122" y="26085"/>
                </a:lnTo>
                <a:lnTo>
                  <a:pt x="335930" y="23980"/>
                </a:lnTo>
                <a:lnTo>
                  <a:pt x="335930" y="20281"/>
                </a:lnTo>
                <a:lnTo>
                  <a:pt x="335574" y="18313"/>
                </a:lnTo>
                <a:close/>
              </a:path>
              <a:path w="442595" h="439420">
                <a:moveTo>
                  <a:pt x="303418" y="49672"/>
                </a:moveTo>
                <a:lnTo>
                  <a:pt x="299250" y="49672"/>
                </a:lnTo>
                <a:lnTo>
                  <a:pt x="299250" y="52542"/>
                </a:lnTo>
                <a:lnTo>
                  <a:pt x="303418" y="52542"/>
                </a:lnTo>
                <a:lnTo>
                  <a:pt x="303418" y="49672"/>
                </a:lnTo>
                <a:close/>
              </a:path>
              <a:path w="442595" h="439420">
                <a:moveTo>
                  <a:pt x="296481" y="100597"/>
                </a:moveTo>
                <a:lnTo>
                  <a:pt x="292291" y="100597"/>
                </a:lnTo>
                <a:lnTo>
                  <a:pt x="292712" y="102196"/>
                </a:lnTo>
                <a:lnTo>
                  <a:pt x="293206" y="103874"/>
                </a:lnTo>
                <a:lnTo>
                  <a:pt x="293206" y="105004"/>
                </a:lnTo>
                <a:lnTo>
                  <a:pt x="298084" y="105411"/>
                </a:lnTo>
                <a:lnTo>
                  <a:pt x="299250" y="107899"/>
                </a:lnTo>
                <a:lnTo>
                  <a:pt x="303418" y="108713"/>
                </a:lnTo>
                <a:lnTo>
                  <a:pt x="302122" y="105411"/>
                </a:lnTo>
                <a:lnTo>
                  <a:pt x="303418" y="103874"/>
                </a:lnTo>
                <a:lnTo>
                  <a:pt x="296481" y="100597"/>
                </a:lnTo>
                <a:close/>
              </a:path>
              <a:path w="442595" h="439420">
                <a:moveTo>
                  <a:pt x="295188" y="116852"/>
                </a:moveTo>
                <a:lnTo>
                  <a:pt x="291059" y="116852"/>
                </a:lnTo>
                <a:lnTo>
                  <a:pt x="291059" y="120881"/>
                </a:lnTo>
                <a:lnTo>
                  <a:pt x="295188" y="120881"/>
                </a:lnTo>
                <a:lnTo>
                  <a:pt x="295188" y="116852"/>
                </a:lnTo>
                <a:close/>
              </a:path>
              <a:path w="442595" h="439420">
                <a:moveTo>
                  <a:pt x="198986" y="115253"/>
                </a:moveTo>
                <a:lnTo>
                  <a:pt x="194831" y="115253"/>
                </a:lnTo>
                <a:lnTo>
                  <a:pt x="194831" y="118098"/>
                </a:lnTo>
                <a:lnTo>
                  <a:pt x="198986" y="118098"/>
                </a:lnTo>
                <a:lnTo>
                  <a:pt x="198986" y="115253"/>
                </a:lnTo>
                <a:close/>
              </a:path>
              <a:path w="442595" h="439420">
                <a:moveTo>
                  <a:pt x="194831" y="76532"/>
                </a:moveTo>
                <a:lnTo>
                  <a:pt x="192863" y="77345"/>
                </a:lnTo>
                <a:lnTo>
                  <a:pt x="192863" y="79794"/>
                </a:lnTo>
                <a:lnTo>
                  <a:pt x="195328" y="80657"/>
                </a:lnTo>
                <a:lnTo>
                  <a:pt x="196113" y="80657"/>
                </a:lnTo>
                <a:lnTo>
                  <a:pt x="195681" y="79376"/>
                </a:lnTo>
                <a:lnTo>
                  <a:pt x="194831" y="76532"/>
                </a:lnTo>
                <a:close/>
              </a:path>
              <a:path w="442595" h="439420">
                <a:moveTo>
                  <a:pt x="200167" y="61470"/>
                </a:moveTo>
                <a:lnTo>
                  <a:pt x="196113" y="61470"/>
                </a:lnTo>
                <a:lnTo>
                  <a:pt x="196113" y="64314"/>
                </a:lnTo>
                <a:lnTo>
                  <a:pt x="200167" y="64314"/>
                </a:lnTo>
                <a:lnTo>
                  <a:pt x="200167" y="61470"/>
                </a:lnTo>
                <a:close/>
              </a:path>
              <a:path w="442595" h="439420">
                <a:moveTo>
                  <a:pt x="185079" y="64314"/>
                </a:moveTo>
                <a:lnTo>
                  <a:pt x="184290" y="64785"/>
                </a:lnTo>
                <a:lnTo>
                  <a:pt x="183095" y="65163"/>
                </a:lnTo>
                <a:lnTo>
                  <a:pt x="181839" y="65520"/>
                </a:lnTo>
                <a:lnTo>
                  <a:pt x="182638" y="65940"/>
                </a:lnTo>
                <a:lnTo>
                  <a:pt x="183542" y="66372"/>
                </a:lnTo>
                <a:lnTo>
                  <a:pt x="184290" y="66372"/>
                </a:lnTo>
                <a:lnTo>
                  <a:pt x="184673" y="65940"/>
                </a:lnTo>
                <a:lnTo>
                  <a:pt x="185079" y="65163"/>
                </a:lnTo>
                <a:lnTo>
                  <a:pt x="185079" y="64314"/>
                </a:lnTo>
                <a:close/>
              </a:path>
              <a:path w="442595" h="439420">
                <a:moveTo>
                  <a:pt x="193219" y="72467"/>
                </a:moveTo>
                <a:lnTo>
                  <a:pt x="192406" y="72835"/>
                </a:lnTo>
                <a:lnTo>
                  <a:pt x="191225" y="73281"/>
                </a:lnTo>
                <a:lnTo>
                  <a:pt x="190032" y="73673"/>
                </a:lnTo>
                <a:lnTo>
                  <a:pt x="190882" y="74066"/>
                </a:lnTo>
                <a:lnTo>
                  <a:pt x="191606" y="74488"/>
                </a:lnTo>
                <a:lnTo>
                  <a:pt x="192406" y="74488"/>
                </a:lnTo>
                <a:lnTo>
                  <a:pt x="192863" y="74066"/>
                </a:lnTo>
                <a:lnTo>
                  <a:pt x="193219" y="73281"/>
                </a:lnTo>
                <a:lnTo>
                  <a:pt x="193219" y="72467"/>
                </a:lnTo>
                <a:close/>
              </a:path>
              <a:path w="442595" h="439420">
                <a:moveTo>
                  <a:pt x="246686" y="12207"/>
                </a:moveTo>
                <a:lnTo>
                  <a:pt x="244083" y="13007"/>
                </a:lnTo>
                <a:lnTo>
                  <a:pt x="243777" y="14655"/>
                </a:lnTo>
                <a:lnTo>
                  <a:pt x="245073" y="15062"/>
                </a:lnTo>
                <a:lnTo>
                  <a:pt x="245847" y="15458"/>
                </a:lnTo>
                <a:lnTo>
                  <a:pt x="246686" y="15825"/>
                </a:lnTo>
                <a:lnTo>
                  <a:pt x="246686" y="12207"/>
                </a:lnTo>
                <a:close/>
              </a:path>
              <a:path w="442595" h="439420">
                <a:moveTo>
                  <a:pt x="284584" y="23980"/>
                </a:moveTo>
                <a:lnTo>
                  <a:pt x="283744" y="24396"/>
                </a:lnTo>
                <a:lnTo>
                  <a:pt x="282498" y="24829"/>
                </a:lnTo>
                <a:lnTo>
                  <a:pt x="281358" y="24829"/>
                </a:lnTo>
                <a:lnTo>
                  <a:pt x="281358" y="26085"/>
                </a:lnTo>
                <a:lnTo>
                  <a:pt x="280861" y="27280"/>
                </a:lnTo>
                <a:lnTo>
                  <a:pt x="280504" y="28054"/>
                </a:lnTo>
                <a:lnTo>
                  <a:pt x="282171" y="28054"/>
                </a:lnTo>
                <a:lnTo>
                  <a:pt x="285357" y="27280"/>
                </a:lnTo>
                <a:lnTo>
                  <a:pt x="285245" y="26085"/>
                </a:lnTo>
                <a:lnTo>
                  <a:pt x="284584" y="23980"/>
                </a:lnTo>
                <a:close/>
              </a:path>
              <a:path w="442595" h="439420">
                <a:moveTo>
                  <a:pt x="148348" y="191390"/>
                </a:moveTo>
                <a:lnTo>
                  <a:pt x="147157" y="191390"/>
                </a:lnTo>
                <a:lnTo>
                  <a:pt x="147157" y="192585"/>
                </a:lnTo>
                <a:lnTo>
                  <a:pt x="146775" y="193852"/>
                </a:lnTo>
                <a:lnTo>
                  <a:pt x="146444" y="194604"/>
                </a:lnTo>
                <a:lnTo>
                  <a:pt x="147157" y="194604"/>
                </a:lnTo>
                <a:lnTo>
                  <a:pt x="147995" y="194198"/>
                </a:lnTo>
                <a:lnTo>
                  <a:pt x="148348" y="193852"/>
                </a:lnTo>
                <a:lnTo>
                  <a:pt x="148348" y="191390"/>
                </a:lnTo>
                <a:close/>
              </a:path>
              <a:path w="442595" h="439420">
                <a:moveTo>
                  <a:pt x="150497" y="190552"/>
                </a:moveTo>
                <a:lnTo>
                  <a:pt x="150026" y="190972"/>
                </a:lnTo>
                <a:lnTo>
                  <a:pt x="149263" y="191390"/>
                </a:lnTo>
                <a:lnTo>
                  <a:pt x="148348" y="191390"/>
                </a:lnTo>
                <a:lnTo>
                  <a:pt x="148348" y="193852"/>
                </a:lnTo>
                <a:lnTo>
                  <a:pt x="149263" y="193384"/>
                </a:lnTo>
                <a:lnTo>
                  <a:pt x="149684" y="192585"/>
                </a:lnTo>
                <a:lnTo>
                  <a:pt x="150497" y="190552"/>
                </a:lnTo>
                <a:close/>
              </a:path>
              <a:path w="442595" h="439420">
                <a:moveTo>
                  <a:pt x="148348" y="60707"/>
                </a:moveTo>
                <a:lnTo>
                  <a:pt x="147624" y="61113"/>
                </a:lnTo>
                <a:lnTo>
                  <a:pt x="145976" y="61113"/>
                </a:lnTo>
                <a:lnTo>
                  <a:pt x="145976" y="64785"/>
                </a:lnTo>
                <a:lnTo>
                  <a:pt x="146775" y="65163"/>
                </a:lnTo>
                <a:lnTo>
                  <a:pt x="147624" y="65163"/>
                </a:lnTo>
                <a:lnTo>
                  <a:pt x="148348" y="65520"/>
                </a:lnTo>
                <a:lnTo>
                  <a:pt x="148348" y="60707"/>
                </a:lnTo>
                <a:close/>
              </a:path>
              <a:path w="442595" h="439420">
                <a:moveTo>
                  <a:pt x="148870" y="60250"/>
                </a:moveTo>
                <a:lnTo>
                  <a:pt x="148348" y="60707"/>
                </a:lnTo>
                <a:lnTo>
                  <a:pt x="148348" y="65520"/>
                </a:lnTo>
                <a:lnTo>
                  <a:pt x="150497" y="65520"/>
                </a:lnTo>
                <a:lnTo>
                  <a:pt x="150026" y="63882"/>
                </a:lnTo>
                <a:lnTo>
                  <a:pt x="149684" y="62320"/>
                </a:lnTo>
                <a:lnTo>
                  <a:pt x="148870" y="60250"/>
                </a:lnTo>
                <a:close/>
              </a:path>
              <a:path w="442595" h="439420">
                <a:moveTo>
                  <a:pt x="59867" y="339573"/>
                </a:moveTo>
                <a:lnTo>
                  <a:pt x="57139" y="339573"/>
                </a:lnTo>
                <a:lnTo>
                  <a:pt x="57139" y="342431"/>
                </a:lnTo>
                <a:lnTo>
                  <a:pt x="57556" y="342849"/>
                </a:lnTo>
                <a:lnTo>
                  <a:pt x="58331" y="343194"/>
                </a:lnTo>
                <a:lnTo>
                  <a:pt x="59867" y="343688"/>
                </a:lnTo>
                <a:lnTo>
                  <a:pt x="59867" y="339573"/>
                </a:lnTo>
                <a:close/>
              </a:path>
              <a:path w="442595" h="439420">
                <a:moveTo>
                  <a:pt x="57139" y="339573"/>
                </a:moveTo>
                <a:lnTo>
                  <a:pt x="55829" y="339573"/>
                </a:lnTo>
                <a:lnTo>
                  <a:pt x="56286" y="340804"/>
                </a:lnTo>
                <a:lnTo>
                  <a:pt x="56692" y="341657"/>
                </a:lnTo>
                <a:lnTo>
                  <a:pt x="57139" y="342431"/>
                </a:lnTo>
                <a:lnTo>
                  <a:pt x="57139" y="339573"/>
                </a:lnTo>
                <a:close/>
              </a:path>
              <a:path w="442595" h="439420">
                <a:moveTo>
                  <a:pt x="58662" y="216220"/>
                </a:moveTo>
                <a:lnTo>
                  <a:pt x="58331" y="216561"/>
                </a:lnTo>
                <a:lnTo>
                  <a:pt x="57556" y="216561"/>
                </a:lnTo>
                <a:lnTo>
                  <a:pt x="57139" y="217044"/>
                </a:lnTo>
                <a:lnTo>
                  <a:pt x="57139" y="219877"/>
                </a:lnTo>
                <a:lnTo>
                  <a:pt x="58662" y="220334"/>
                </a:lnTo>
                <a:lnTo>
                  <a:pt x="58662" y="216220"/>
                </a:lnTo>
                <a:close/>
              </a:path>
              <a:path w="442595" h="439420">
                <a:moveTo>
                  <a:pt x="57139" y="217044"/>
                </a:moveTo>
                <a:lnTo>
                  <a:pt x="56286" y="217490"/>
                </a:lnTo>
                <a:lnTo>
                  <a:pt x="55029" y="217490"/>
                </a:lnTo>
                <a:lnTo>
                  <a:pt x="54190" y="217843"/>
                </a:lnTo>
                <a:lnTo>
                  <a:pt x="54190" y="219469"/>
                </a:lnTo>
                <a:lnTo>
                  <a:pt x="57139" y="219877"/>
                </a:lnTo>
                <a:lnTo>
                  <a:pt x="57139" y="217044"/>
                </a:lnTo>
                <a:close/>
              </a:path>
              <a:path w="442595" h="439420">
                <a:moveTo>
                  <a:pt x="65699" y="201548"/>
                </a:moveTo>
                <a:lnTo>
                  <a:pt x="62384" y="201996"/>
                </a:lnTo>
                <a:lnTo>
                  <a:pt x="60782" y="203989"/>
                </a:lnTo>
                <a:lnTo>
                  <a:pt x="57139" y="205588"/>
                </a:lnTo>
                <a:lnTo>
                  <a:pt x="57139" y="210924"/>
                </a:lnTo>
                <a:lnTo>
                  <a:pt x="57862" y="212572"/>
                </a:lnTo>
                <a:lnTo>
                  <a:pt x="59108" y="214210"/>
                </a:lnTo>
                <a:lnTo>
                  <a:pt x="61203" y="217044"/>
                </a:lnTo>
                <a:lnTo>
                  <a:pt x="64836" y="217044"/>
                </a:lnTo>
                <a:lnTo>
                  <a:pt x="65253" y="215355"/>
                </a:lnTo>
                <a:lnTo>
                  <a:pt x="65699" y="213349"/>
                </a:lnTo>
                <a:lnTo>
                  <a:pt x="66027" y="211316"/>
                </a:lnTo>
                <a:lnTo>
                  <a:pt x="67730" y="210924"/>
                </a:lnTo>
                <a:lnTo>
                  <a:pt x="69368" y="210517"/>
                </a:lnTo>
                <a:lnTo>
                  <a:pt x="70970" y="210035"/>
                </a:lnTo>
                <a:lnTo>
                  <a:pt x="68874" y="209652"/>
                </a:lnTo>
                <a:lnTo>
                  <a:pt x="66829" y="208879"/>
                </a:lnTo>
                <a:lnTo>
                  <a:pt x="64439" y="208051"/>
                </a:lnTo>
                <a:lnTo>
                  <a:pt x="65253" y="203989"/>
                </a:lnTo>
                <a:lnTo>
                  <a:pt x="65699" y="201548"/>
                </a:lnTo>
                <a:close/>
              </a:path>
              <a:path w="442595" h="439420">
                <a:moveTo>
                  <a:pt x="57139" y="205588"/>
                </a:moveTo>
                <a:lnTo>
                  <a:pt x="56692" y="206020"/>
                </a:lnTo>
                <a:lnTo>
                  <a:pt x="55829" y="206020"/>
                </a:lnTo>
                <a:lnTo>
                  <a:pt x="55476" y="206452"/>
                </a:lnTo>
                <a:lnTo>
                  <a:pt x="55476" y="208547"/>
                </a:lnTo>
                <a:lnTo>
                  <a:pt x="57139" y="210924"/>
                </a:lnTo>
                <a:lnTo>
                  <a:pt x="57139" y="205588"/>
                </a:lnTo>
                <a:close/>
              </a:path>
              <a:path w="442595" h="439420">
                <a:moveTo>
                  <a:pt x="58662" y="197498"/>
                </a:moveTo>
                <a:lnTo>
                  <a:pt x="58331" y="197916"/>
                </a:lnTo>
                <a:lnTo>
                  <a:pt x="57556" y="198313"/>
                </a:lnTo>
                <a:lnTo>
                  <a:pt x="57139" y="198691"/>
                </a:lnTo>
                <a:lnTo>
                  <a:pt x="57139" y="199544"/>
                </a:lnTo>
                <a:lnTo>
                  <a:pt x="57556" y="199900"/>
                </a:lnTo>
                <a:lnTo>
                  <a:pt x="58662" y="199900"/>
                </a:lnTo>
                <a:lnTo>
                  <a:pt x="58662" y="197498"/>
                </a:lnTo>
                <a:close/>
              </a:path>
              <a:path w="442595" h="439420">
                <a:moveTo>
                  <a:pt x="57139" y="198691"/>
                </a:moveTo>
                <a:lnTo>
                  <a:pt x="56692" y="198691"/>
                </a:lnTo>
                <a:lnTo>
                  <a:pt x="55829" y="199111"/>
                </a:lnTo>
                <a:lnTo>
                  <a:pt x="55476" y="199111"/>
                </a:lnTo>
                <a:lnTo>
                  <a:pt x="55829" y="199544"/>
                </a:lnTo>
                <a:lnTo>
                  <a:pt x="57139" y="199544"/>
                </a:lnTo>
                <a:lnTo>
                  <a:pt x="57139" y="198691"/>
                </a:lnTo>
                <a:close/>
              </a:path>
              <a:path w="442595" h="439420">
                <a:moveTo>
                  <a:pt x="59867" y="127482"/>
                </a:moveTo>
                <a:lnTo>
                  <a:pt x="58662" y="127482"/>
                </a:lnTo>
                <a:lnTo>
                  <a:pt x="57862" y="127839"/>
                </a:lnTo>
                <a:lnTo>
                  <a:pt x="57139" y="128689"/>
                </a:lnTo>
                <a:lnTo>
                  <a:pt x="57139" y="134010"/>
                </a:lnTo>
                <a:lnTo>
                  <a:pt x="58331" y="134405"/>
                </a:lnTo>
                <a:lnTo>
                  <a:pt x="59867" y="134405"/>
                </a:lnTo>
                <a:lnTo>
                  <a:pt x="61963" y="134010"/>
                </a:lnTo>
                <a:lnTo>
                  <a:pt x="61963" y="133123"/>
                </a:lnTo>
                <a:lnTo>
                  <a:pt x="63640" y="131053"/>
                </a:lnTo>
                <a:lnTo>
                  <a:pt x="59867" y="127482"/>
                </a:lnTo>
                <a:close/>
              </a:path>
              <a:path w="442595" h="439420">
                <a:moveTo>
                  <a:pt x="57139" y="128689"/>
                </a:moveTo>
                <a:lnTo>
                  <a:pt x="54190" y="130290"/>
                </a:lnTo>
                <a:lnTo>
                  <a:pt x="53837" y="133123"/>
                </a:lnTo>
                <a:lnTo>
                  <a:pt x="57139" y="134010"/>
                </a:lnTo>
                <a:lnTo>
                  <a:pt x="57139" y="128689"/>
                </a:lnTo>
                <a:close/>
              </a:path>
              <a:path w="442595" h="439420">
                <a:moveTo>
                  <a:pt x="120294" y="417372"/>
                </a:moveTo>
                <a:lnTo>
                  <a:pt x="119876" y="417794"/>
                </a:lnTo>
                <a:lnTo>
                  <a:pt x="119001" y="418200"/>
                </a:lnTo>
                <a:lnTo>
                  <a:pt x="118277" y="418579"/>
                </a:lnTo>
                <a:lnTo>
                  <a:pt x="119484" y="419025"/>
                </a:lnTo>
                <a:lnTo>
                  <a:pt x="120675" y="419381"/>
                </a:lnTo>
                <a:lnTo>
                  <a:pt x="121489" y="419381"/>
                </a:lnTo>
                <a:lnTo>
                  <a:pt x="121057" y="419025"/>
                </a:lnTo>
                <a:lnTo>
                  <a:pt x="120294" y="417372"/>
                </a:lnTo>
                <a:close/>
              </a:path>
              <a:path w="442595" h="439420">
                <a:moveTo>
                  <a:pt x="89726" y="428421"/>
                </a:moveTo>
                <a:lnTo>
                  <a:pt x="85586" y="429605"/>
                </a:lnTo>
                <a:lnTo>
                  <a:pt x="81130" y="434861"/>
                </a:lnTo>
                <a:lnTo>
                  <a:pt x="81130" y="438544"/>
                </a:lnTo>
                <a:lnTo>
                  <a:pt x="92177" y="438951"/>
                </a:lnTo>
                <a:lnTo>
                  <a:pt x="94183" y="437720"/>
                </a:lnTo>
                <a:lnTo>
                  <a:pt x="94183" y="430872"/>
                </a:lnTo>
                <a:lnTo>
                  <a:pt x="90845" y="430872"/>
                </a:lnTo>
                <a:lnTo>
                  <a:pt x="90500" y="429973"/>
                </a:lnTo>
                <a:lnTo>
                  <a:pt x="90082" y="429199"/>
                </a:lnTo>
                <a:lnTo>
                  <a:pt x="89726" y="428421"/>
                </a:lnTo>
                <a:close/>
              </a:path>
              <a:path w="442595" h="439420">
                <a:moveTo>
                  <a:pt x="70970" y="428410"/>
                </a:moveTo>
                <a:lnTo>
                  <a:pt x="66829" y="428410"/>
                </a:lnTo>
                <a:lnTo>
                  <a:pt x="66829" y="431229"/>
                </a:lnTo>
                <a:lnTo>
                  <a:pt x="70970" y="431229"/>
                </a:lnTo>
                <a:lnTo>
                  <a:pt x="70970" y="428410"/>
                </a:lnTo>
                <a:close/>
              </a:path>
              <a:path w="442595" h="439420">
                <a:moveTo>
                  <a:pt x="142304" y="433641"/>
                </a:moveTo>
                <a:lnTo>
                  <a:pt x="139028" y="434455"/>
                </a:lnTo>
                <a:lnTo>
                  <a:pt x="135752" y="435305"/>
                </a:lnTo>
                <a:lnTo>
                  <a:pt x="132130" y="435676"/>
                </a:lnTo>
                <a:lnTo>
                  <a:pt x="136577" y="437273"/>
                </a:lnTo>
                <a:lnTo>
                  <a:pt x="141047" y="436920"/>
                </a:lnTo>
                <a:lnTo>
                  <a:pt x="141480" y="436143"/>
                </a:lnTo>
                <a:lnTo>
                  <a:pt x="142304" y="433641"/>
                </a:lnTo>
                <a:close/>
              </a:path>
              <a:path w="442595" h="439420">
                <a:moveTo>
                  <a:pt x="114148" y="433641"/>
                </a:moveTo>
                <a:lnTo>
                  <a:pt x="112104" y="434861"/>
                </a:lnTo>
                <a:lnTo>
                  <a:pt x="111431" y="437720"/>
                </a:lnTo>
                <a:lnTo>
                  <a:pt x="115343" y="437720"/>
                </a:lnTo>
                <a:lnTo>
                  <a:pt x="114973" y="436525"/>
                </a:lnTo>
                <a:lnTo>
                  <a:pt x="114566" y="435305"/>
                </a:lnTo>
                <a:lnTo>
                  <a:pt x="114148" y="433641"/>
                </a:lnTo>
                <a:close/>
              </a:path>
              <a:path w="442595" h="439420">
                <a:moveTo>
                  <a:pt x="143510" y="190552"/>
                </a:moveTo>
                <a:lnTo>
                  <a:pt x="140680" y="190552"/>
                </a:lnTo>
                <a:lnTo>
                  <a:pt x="140680" y="193384"/>
                </a:lnTo>
                <a:lnTo>
                  <a:pt x="142304" y="192952"/>
                </a:lnTo>
                <a:lnTo>
                  <a:pt x="144755" y="192214"/>
                </a:lnTo>
                <a:lnTo>
                  <a:pt x="144363" y="191796"/>
                </a:lnTo>
                <a:lnTo>
                  <a:pt x="143917" y="191390"/>
                </a:lnTo>
                <a:lnTo>
                  <a:pt x="143510" y="190552"/>
                </a:lnTo>
                <a:close/>
              </a:path>
              <a:path w="442595" h="439420">
                <a:moveTo>
                  <a:pt x="138203" y="206844"/>
                </a:moveTo>
                <a:lnTo>
                  <a:pt x="134214" y="206844"/>
                </a:lnTo>
                <a:lnTo>
                  <a:pt x="134214" y="210924"/>
                </a:lnTo>
                <a:lnTo>
                  <a:pt x="135752" y="210924"/>
                </a:lnTo>
                <a:lnTo>
                  <a:pt x="137466" y="210517"/>
                </a:lnTo>
                <a:lnTo>
                  <a:pt x="138647" y="210035"/>
                </a:lnTo>
                <a:lnTo>
                  <a:pt x="138647" y="208051"/>
                </a:lnTo>
                <a:lnTo>
                  <a:pt x="138203" y="206844"/>
                </a:lnTo>
                <a:close/>
              </a:path>
              <a:path w="442595" h="439420">
                <a:moveTo>
                  <a:pt x="107200" y="238582"/>
                </a:moveTo>
                <a:lnTo>
                  <a:pt x="105613" y="239447"/>
                </a:lnTo>
                <a:lnTo>
                  <a:pt x="101588" y="241023"/>
                </a:lnTo>
                <a:lnTo>
                  <a:pt x="101105" y="242647"/>
                </a:lnTo>
                <a:lnTo>
                  <a:pt x="100699" y="244299"/>
                </a:lnTo>
                <a:lnTo>
                  <a:pt x="100307" y="245504"/>
                </a:lnTo>
                <a:lnTo>
                  <a:pt x="103974" y="244299"/>
                </a:lnTo>
                <a:lnTo>
                  <a:pt x="106899" y="244299"/>
                </a:lnTo>
                <a:lnTo>
                  <a:pt x="107200" y="238582"/>
                </a:lnTo>
                <a:close/>
              </a:path>
              <a:path w="442595" h="439420">
                <a:moveTo>
                  <a:pt x="106899" y="244299"/>
                </a:moveTo>
                <a:lnTo>
                  <a:pt x="103974" y="244299"/>
                </a:lnTo>
                <a:lnTo>
                  <a:pt x="106859" y="245059"/>
                </a:lnTo>
                <a:lnTo>
                  <a:pt x="106899" y="244299"/>
                </a:lnTo>
                <a:close/>
              </a:path>
              <a:path w="442595" h="439420">
                <a:moveTo>
                  <a:pt x="116575" y="177509"/>
                </a:moveTo>
                <a:lnTo>
                  <a:pt x="114148" y="177509"/>
                </a:lnTo>
                <a:lnTo>
                  <a:pt x="114973" y="180799"/>
                </a:lnTo>
                <a:lnTo>
                  <a:pt x="115343" y="181954"/>
                </a:lnTo>
                <a:lnTo>
                  <a:pt x="116575" y="182436"/>
                </a:lnTo>
                <a:lnTo>
                  <a:pt x="117017" y="182868"/>
                </a:lnTo>
                <a:lnTo>
                  <a:pt x="117882" y="182868"/>
                </a:lnTo>
                <a:lnTo>
                  <a:pt x="117400" y="181180"/>
                </a:lnTo>
                <a:lnTo>
                  <a:pt x="117017" y="179542"/>
                </a:lnTo>
                <a:lnTo>
                  <a:pt x="116575" y="177509"/>
                </a:lnTo>
                <a:close/>
              </a:path>
              <a:path w="442595" h="439420">
                <a:moveTo>
                  <a:pt x="110059" y="178704"/>
                </a:moveTo>
                <a:lnTo>
                  <a:pt x="107200" y="178704"/>
                </a:lnTo>
                <a:lnTo>
                  <a:pt x="108064" y="181954"/>
                </a:lnTo>
                <a:lnTo>
                  <a:pt x="108460" y="184873"/>
                </a:lnTo>
                <a:lnTo>
                  <a:pt x="108852" y="187365"/>
                </a:lnTo>
                <a:lnTo>
                  <a:pt x="110059" y="187365"/>
                </a:lnTo>
                <a:lnTo>
                  <a:pt x="110059" y="178704"/>
                </a:lnTo>
                <a:close/>
              </a:path>
              <a:path w="442595" h="439420">
                <a:moveTo>
                  <a:pt x="97790" y="181598"/>
                </a:moveTo>
                <a:lnTo>
                  <a:pt x="97422" y="181954"/>
                </a:lnTo>
                <a:lnTo>
                  <a:pt x="96674" y="182436"/>
                </a:lnTo>
                <a:lnTo>
                  <a:pt x="95849" y="182436"/>
                </a:lnTo>
                <a:lnTo>
                  <a:pt x="94946" y="186068"/>
                </a:lnTo>
                <a:lnTo>
                  <a:pt x="94183" y="190134"/>
                </a:lnTo>
                <a:lnTo>
                  <a:pt x="92952" y="193852"/>
                </a:lnTo>
                <a:lnTo>
                  <a:pt x="95849" y="197117"/>
                </a:lnTo>
                <a:lnTo>
                  <a:pt x="97030" y="196674"/>
                </a:lnTo>
                <a:lnTo>
                  <a:pt x="98668" y="190972"/>
                </a:lnTo>
                <a:lnTo>
                  <a:pt x="97790" y="181598"/>
                </a:lnTo>
                <a:close/>
              </a:path>
              <a:path w="442595" h="439420">
                <a:moveTo>
                  <a:pt x="85586" y="149021"/>
                </a:moveTo>
                <a:lnTo>
                  <a:pt x="84430" y="149404"/>
                </a:lnTo>
                <a:lnTo>
                  <a:pt x="83224" y="149849"/>
                </a:lnTo>
                <a:lnTo>
                  <a:pt x="82019" y="150216"/>
                </a:lnTo>
                <a:lnTo>
                  <a:pt x="83555" y="151880"/>
                </a:lnTo>
                <a:lnTo>
                  <a:pt x="84430" y="152337"/>
                </a:lnTo>
                <a:lnTo>
                  <a:pt x="85244" y="150216"/>
                </a:lnTo>
                <a:lnTo>
                  <a:pt x="85586" y="149021"/>
                </a:lnTo>
                <a:close/>
              </a:path>
              <a:path w="442595" h="439420">
                <a:moveTo>
                  <a:pt x="104382" y="116852"/>
                </a:moveTo>
                <a:lnTo>
                  <a:pt x="103125" y="117248"/>
                </a:lnTo>
                <a:lnTo>
                  <a:pt x="101588" y="117690"/>
                </a:lnTo>
                <a:lnTo>
                  <a:pt x="99885" y="117690"/>
                </a:lnTo>
                <a:lnTo>
                  <a:pt x="99885" y="121323"/>
                </a:lnTo>
                <a:lnTo>
                  <a:pt x="105271" y="121323"/>
                </a:lnTo>
                <a:lnTo>
                  <a:pt x="105271" y="120106"/>
                </a:lnTo>
                <a:lnTo>
                  <a:pt x="104777" y="118479"/>
                </a:lnTo>
                <a:lnTo>
                  <a:pt x="104382" y="116852"/>
                </a:lnTo>
                <a:close/>
              </a:path>
              <a:path w="442595" h="439420">
                <a:moveTo>
                  <a:pt x="78703" y="118098"/>
                </a:moveTo>
                <a:lnTo>
                  <a:pt x="74562" y="118098"/>
                </a:lnTo>
                <a:lnTo>
                  <a:pt x="74562" y="122187"/>
                </a:lnTo>
                <a:lnTo>
                  <a:pt x="75820" y="122187"/>
                </a:lnTo>
                <a:lnTo>
                  <a:pt x="77076" y="121744"/>
                </a:lnTo>
                <a:lnTo>
                  <a:pt x="77864" y="121323"/>
                </a:lnTo>
                <a:lnTo>
                  <a:pt x="78296" y="120473"/>
                </a:lnTo>
                <a:lnTo>
                  <a:pt x="78703" y="119228"/>
                </a:lnTo>
                <a:lnTo>
                  <a:pt x="78703" y="118098"/>
                </a:lnTo>
                <a:close/>
              </a:path>
              <a:path w="442595" h="439420">
                <a:moveTo>
                  <a:pt x="85586" y="119228"/>
                </a:moveTo>
                <a:lnTo>
                  <a:pt x="85586" y="122543"/>
                </a:lnTo>
                <a:lnTo>
                  <a:pt x="85244" y="124221"/>
                </a:lnTo>
                <a:lnTo>
                  <a:pt x="86475" y="124588"/>
                </a:lnTo>
                <a:lnTo>
                  <a:pt x="87375" y="124970"/>
                </a:lnTo>
                <a:lnTo>
                  <a:pt x="88153" y="124970"/>
                </a:lnTo>
                <a:lnTo>
                  <a:pt x="88153" y="124221"/>
                </a:lnTo>
                <a:lnTo>
                  <a:pt x="89258" y="120881"/>
                </a:lnTo>
                <a:lnTo>
                  <a:pt x="85586" y="119228"/>
                </a:lnTo>
                <a:close/>
              </a:path>
              <a:path w="442595" h="439420">
                <a:moveTo>
                  <a:pt x="138203" y="28054"/>
                </a:moveTo>
                <a:lnTo>
                  <a:pt x="136983" y="28501"/>
                </a:lnTo>
                <a:lnTo>
                  <a:pt x="135752" y="28854"/>
                </a:lnTo>
                <a:lnTo>
                  <a:pt x="134495" y="29311"/>
                </a:lnTo>
                <a:lnTo>
                  <a:pt x="135305" y="30139"/>
                </a:lnTo>
                <a:lnTo>
                  <a:pt x="136245" y="30952"/>
                </a:lnTo>
                <a:lnTo>
                  <a:pt x="136983" y="31370"/>
                </a:lnTo>
                <a:lnTo>
                  <a:pt x="137466" y="30495"/>
                </a:lnTo>
                <a:lnTo>
                  <a:pt x="138203" y="28054"/>
                </a:lnTo>
                <a:close/>
              </a:path>
              <a:path w="442595" h="439420">
                <a:moveTo>
                  <a:pt x="146444" y="34545"/>
                </a:moveTo>
                <a:lnTo>
                  <a:pt x="142304" y="34545"/>
                </a:lnTo>
                <a:lnTo>
                  <a:pt x="142304" y="37414"/>
                </a:lnTo>
                <a:lnTo>
                  <a:pt x="145122" y="36640"/>
                </a:lnTo>
                <a:lnTo>
                  <a:pt x="146444" y="34545"/>
                </a:lnTo>
                <a:close/>
              </a:path>
              <a:path w="442595" h="439420">
                <a:moveTo>
                  <a:pt x="134214" y="50878"/>
                </a:moveTo>
                <a:lnTo>
                  <a:pt x="130035" y="50878"/>
                </a:lnTo>
                <a:lnTo>
                  <a:pt x="131331" y="54140"/>
                </a:lnTo>
                <a:lnTo>
                  <a:pt x="134214" y="54979"/>
                </a:lnTo>
                <a:lnTo>
                  <a:pt x="134214" y="50878"/>
                </a:lnTo>
                <a:close/>
              </a:path>
              <a:path w="442595" h="439420">
                <a:moveTo>
                  <a:pt x="132562" y="56581"/>
                </a:moveTo>
                <a:lnTo>
                  <a:pt x="130035" y="56581"/>
                </a:lnTo>
                <a:lnTo>
                  <a:pt x="130035" y="60250"/>
                </a:lnTo>
                <a:lnTo>
                  <a:pt x="134214" y="60250"/>
                </a:lnTo>
                <a:lnTo>
                  <a:pt x="133732" y="59043"/>
                </a:lnTo>
                <a:lnTo>
                  <a:pt x="133311" y="57762"/>
                </a:lnTo>
                <a:lnTo>
                  <a:pt x="132562" y="56581"/>
                </a:lnTo>
                <a:close/>
              </a:path>
              <a:path w="442595" h="439420">
                <a:moveTo>
                  <a:pt x="138203" y="80657"/>
                </a:moveTo>
                <a:lnTo>
                  <a:pt x="137466" y="81053"/>
                </a:lnTo>
                <a:lnTo>
                  <a:pt x="136245" y="81395"/>
                </a:lnTo>
                <a:lnTo>
                  <a:pt x="134964" y="81395"/>
                </a:lnTo>
                <a:lnTo>
                  <a:pt x="134964" y="83073"/>
                </a:lnTo>
                <a:lnTo>
                  <a:pt x="134495" y="84686"/>
                </a:lnTo>
                <a:lnTo>
                  <a:pt x="134214" y="85877"/>
                </a:lnTo>
                <a:lnTo>
                  <a:pt x="136245" y="85877"/>
                </a:lnTo>
                <a:lnTo>
                  <a:pt x="140223" y="85090"/>
                </a:lnTo>
                <a:lnTo>
                  <a:pt x="140680" y="84175"/>
                </a:lnTo>
                <a:lnTo>
                  <a:pt x="140680" y="81838"/>
                </a:lnTo>
                <a:lnTo>
                  <a:pt x="139802" y="81395"/>
                </a:lnTo>
                <a:lnTo>
                  <a:pt x="139028" y="81053"/>
                </a:lnTo>
                <a:lnTo>
                  <a:pt x="138203" y="80657"/>
                </a:lnTo>
                <a:close/>
              </a:path>
              <a:path w="442595" h="439420">
                <a:moveTo>
                  <a:pt x="51804" y="165369"/>
                </a:moveTo>
                <a:lnTo>
                  <a:pt x="49367" y="166143"/>
                </a:lnTo>
                <a:lnTo>
                  <a:pt x="48488" y="168149"/>
                </a:lnTo>
                <a:lnTo>
                  <a:pt x="49734" y="168530"/>
                </a:lnTo>
                <a:lnTo>
                  <a:pt x="50954" y="168936"/>
                </a:lnTo>
                <a:lnTo>
                  <a:pt x="51804" y="169369"/>
                </a:lnTo>
                <a:lnTo>
                  <a:pt x="51804" y="165369"/>
                </a:lnTo>
                <a:close/>
              </a:path>
              <a:path w="442595" h="439420">
                <a:moveTo>
                  <a:pt x="54673" y="186486"/>
                </a:moveTo>
                <a:lnTo>
                  <a:pt x="53837" y="186908"/>
                </a:lnTo>
                <a:lnTo>
                  <a:pt x="53009" y="187365"/>
                </a:lnTo>
                <a:lnTo>
                  <a:pt x="51804" y="187707"/>
                </a:lnTo>
                <a:lnTo>
                  <a:pt x="51335" y="189359"/>
                </a:lnTo>
                <a:lnTo>
                  <a:pt x="50954" y="190552"/>
                </a:lnTo>
                <a:lnTo>
                  <a:pt x="50598" y="191796"/>
                </a:lnTo>
                <a:lnTo>
                  <a:pt x="54673" y="191796"/>
                </a:lnTo>
                <a:lnTo>
                  <a:pt x="54673" y="186486"/>
                </a:lnTo>
                <a:close/>
              </a:path>
              <a:path w="442595" h="439420">
                <a:moveTo>
                  <a:pt x="19659" y="421438"/>
                </a:moveTo>
                <a:lnTo>
                  <a:pt x="7354" y="421438"/>
                </a:lnTo>
                <a:lnTo>
                  <a:pt x="7354" y="424270"/>
                </a:lnTo>
                <a:lnTo>
                  <a:pt x="19659" y="424270"/>
                </a:lnTo>
                <a:lnTo>
                  <a:pt x="19659" y="421438"/>
                </a:lnTo>
                <a:close/>
              </a:path>
              <a:path w="442595" h="439420">
                <a:moveTo>
                  <a:pt x="14263" y="416130"/>
                </a:moveTo>
                <a:lnTo>
                  <a:pt x="8981" y="416130"/>
                </a:lnTo>
                <a:lnTo>
                  <a:pt x="10619" y="419381"/>
                </a:lnTo>
                <a:lnTo>
                  <a:pt x="11062" y="421055"/>
                </a:lnTo>
                <a:lnTo>
                  <a:pt x="9806" y="421438"/>
                </a:lnTo>
                <a:lnTo>
                  <a:pt x="13423" y="421438"/>
                </a:lnTo>
                <a:lnTo>
                  <a:pt x="14263" y="418200"/>
                </a:lnTo>
                <a:lnTo>
                  <a:pt x="14263" y="416130"/>
                </a:lnTo>
                <a:close/>
              </a:path>
              <a:path w="442595" h="439420">
                <a:moveTo>
                  <a:pt x="4942" y="416130"/>
                </a:moveTo>
                <a:lnTo>
                  <a:pt x="3251" y="416930"/>
                </a:lnTo>
                <a:lnTo>
                  <a:pt x="1717" y="417372"/>
                </a:lnTo>
                <a:lnTo>
                  <a:pt x="0" y="417794"/>
                </a:lnTo>
                <a:lnTo>
                  <a:pt x="3251" y="418579"/>
                </a:lnTo>
                <a:lnTo>
                  <a:pt x="4942" y="419025"/>
                </a:lnTo>
                <a:lnTo>
                  <a:pt x="4942" y="416130"/>
                </a:lnTo>
                <a:close/>
              </a:path>
            </a:pathLst>
          </a:custGeom>
          <a:solidFill>
            <a:srgbClr val="213B82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9" name="object 9"/>
          <p:cNvSpPr/>
          <p:nvPr/>
        </p:nvSpPr>
        <p:spPr>
          <a:xfrm>
            <a:off x="10277172" y="6346165"/>
            <a:ext cx="4899" cy="3266"/>
          </a:xfrm>
          <a:custGeom>
            <a:avLst/>
            <a:gdLst/>
            <a:ahLst/>
            <a:cxnLst/>
            <a:rect l="l" t="t" r="r" b="b"/>
            <a:pathLst>
              <a:path w="3809" h="2539">
                <a:moveTo>
                  <a:pt x="3225" y="0"/>
                </a:moveTo>
                <a:lnTo>
                  <a:pt x="2452" y="380"/>
                </a:lnTo>
                <a:lnTo>
                  <a:pt x="0" y="1169"/>
                </a:lnTo>
                <a:lnTo>
                  <a:pt x="1587" y="2033"/>
                </a:lnTo>
                <a:lnTo>
                  <a:pt x="2019" y="2033"/>
                </a:lnTo>
                <a:lnTo>
                  <a:pt x="2452" y="1601"/>
                </a:lnTo>
                <a:lnTo>
                  <a:pt x="2933" y="773"/>
                </a:lnTo>
                <a:lnTo>
                  <a:pt x="32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0" name="object 10"/>
          <p:cNvSpPr/>
          <p:nvPr/>
        </p:nvSpPr>
        <p:spPr>
          <a:xfrm>
            <a:off x="10271361" y="6356065"/>
            <a:ext cx="6531" cy="3266"/>
          </a:xfrm>
          <a:custGeom>
            <a:avLst/>
            <a:gdLst/>
            <a:ahLst/>
            <a:cxnLst/>
            <a:rect l="l" t="t" r="r" b="b"/>
            <a:pathLst>
              <a:path w="5079" h="2539">
                <a:moveTo>
                  <a:pt x="4075" y="0"/>
                </a:moveTo>
                <a:lnTo>
                  <a:pt x="2882" y="814"/>
                </a:lnTo>
                <a:lnTo>
                  <a:pt x="1623" y="1612"/>
                </a:lnTo>
                <a:lnTo>
                  <a:pt x="0" y="2058"/>
                </a:lnTo>
                <a:lnTo>
                  <a:pt x="3693" y="2058"/>
                </a:lnTo>
                <a:lnTo>
                  <a:pt x="4939" y="1612"/>
                </a:lnTo>
                <a:lnTo>
                  <a:pt x="4521" y="1195"/>
                </a:lnTo>
                <a:lnTo>
                  <a:pt x="4521" y="814"/>
                </a:lnTo>
                <a:lnTo>
                  <a:pt x="40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1" name="object 11"/>
          <p:cNvSpPr/>
          <p:nvPr/>
        </p:nvSpPr>
        <p:spPr>
          <a:xfrm>
            <a:off x="10175456" y="6364401"/>
            <a:ext cx="4082" cy="3266"/>
          </a:xfrm>
          <a:custGeom>
            <a:avLst/>
            <a:gdLst/>
            <a:ahLst/>
            <a:cxnLst/>
            <a:rect l="l" t="t" r="r" b="b"/>
            <a:pathLst>
              <a:path w="3175" h="2539">
                <a:moveTo>
                  <a:pt x="406" y="0"/>
                </a:moveTo>
                <a:lnTo>
                  <a:pt x="406" y="1638"/>
                </a:lnTo>
                <a:lnTo>
                  <a:pt x="0" y="2056"/>
                </a:lnTo>
                <a:lnTo>
                  <a:pt x="1169" y="2487"/>
                </a:lnTo>
                <a:lnTo>
                  <a:pt x="2847" y="2487"/>
                </a:lnTo>
                <a:lnTo>
                  <a:pt x="2084" y="1638"/>
                </a:lnTo>
                <a:lnTo>
                  <a:pt x="1169" y="875"/>
                </a:lnTo>
                <a:lnTo>
                  <a:pt x="4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2" name="object 12"/>
          <p:cNvSpPr/>
          <p:nvPr/>
        </p:nvSpPr>
        <p:spPr>
          <a:xfrm>
            <a:off x="10372106" y="6397890"/>
            <a:ext cx="20411" cy="25309"/>
          </a:xfrm>
          <a:custGeom>
            <a:avLst/>
            <a:gdLst/>
            <a:ahLst/>
            <a:cxnLst/>
            <a:rect l="l" t="t" r="r" b="b"/>
            <a:pathLst>
              <a:path w="15875" h="19685">
                <a:moveTo>
                  <a:pt x="14961" y="0"/>
                </a:moveTo>
                <a:lnTo>
                  <a:pt x="11746" y="2390"/>
                </a:lnTo>
                <a:lnTo>
                  <a:pt x="8891" y="4968"/>
                </a:lnTo>
                <a:lnTo>
                  <a:pt x="5259" y="6987"/>
                </a:lnTo>
                <a:lnTo>
                  <a:pt x="6134" y="8143"/>
                </a:lnTo>
                <a:lnTo>
                  <a:pt x="6858" y="8585"/>
                </a:lnTo>
                <a:lnTo>
                  <a:pt x="7303" y="9399"/>
                </a:lnTo>
                <a:lnTo>
                  <a:pt x="3657" y="12258"/>
                </a:lnTo>
                <a:lnTo>
                  <a:pt x="0" y="17538"/>
                </a:lnTo>
                <a:lnTo>
                  <a:pt x="6490" y="19573"/>
                </a:lnTo>
                <a:lnTo>
                  <a:pt x="9982" y="15507"/>
                </a:lnTo>
                <a:lnTo>
                  <a:pt x="15861" y="13920"/>
                </a:lnTo>
                <a:lnTo>
                  <a:pt x="15745" y="8143"/>
                </a:lnTo>
                <a:lnTo>
                  <a:pt x="15454" y="4968"/>
                </a:lnTo>
                <a:lnTo>
                  <a:pt x="149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3" name="object 13"/>
          <p:cNvSpPr/>
          <p:nvPr/>
        </p:nvSpPr>
        <p:spPr>
          <a:xfrm>
            <a:off x="10219422" y="6408350"/>
            <a:ext cx="3266" cy="4082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2542" y="0"/>
                </a:moveTo>
                <a:lnTo>
                  <a:pt x="0" y="0"/>
                </a:lnTo>
                <a:lnTo>
                  <a:pt x="878" y="839"/>
                </a:lnTo>
                <a:lnTo>
                  <a:pt x="1231" y="2070"/>
                </a:lnTo>
                <a:lnTo>
                  <a:pt x="1677" y="2908"/>
                </a:lnTo>
                <a:lnTo>
                  <a:pt x="1677" y="2070"/>
                </a:lnTo>
                <a:lnTo>
                  <a:pt x="2059" y="839"/>
                </a:lnTo>
                <a:lnTo>
                  <a:pt x="25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4" name="object 14"/>
          <p:cNvSpPr/>
          <p:nvPr/>
        </p:nvSpPr>
        <p:spPr>
          <a:xfrm>
            <a:off x="10161387" y="6413123"/>
            <a:ext cx="8981" cy="10614"/>
          </a:xfrm>
          <a:custGeom>
            <a:avLst/>
            <a:gdLst/>
            <a:ahLst/>
            <a:cxnLst/>
            <a:rect l="l" t="t" r="r" b="b"/>
            <a:pathLst>
              <a:path w="6984" h="8254">
                <a:moveTo>
                  <a:pt x="5626" y="0"/>
                </a:moveTo>
                <a:lnTo>
                  <a:pt x="773" y="0"/>
                </a:lnTo>
                <a:lnTo>
                  <a:pt x="0" y="4470"/>
                </a:lnTo>
                <a:lnTo>
                  <a:pt x="1191" y="5687"/>
                </a:lnTo>
                <a:lnTo>
                  <a:pt x="1993" y="7721"/>
                </a:lnTo>
                <a:lnTo>
                  <a:pt x="4064" y="6108"/>
                </a:lnTo>
                <a:lnTo>
                  <a:pt x="5245" y="4089"/>
                </a:lnTo>
                <a:lnTo>
                  <a:pt x="6882" y="2080"/>
                </a:lnTo>
                <a:lnTo>
                  <a:pt x="6385" y="1673"/>
                </a:lnTo>
                <a:lnTo>
                  <a:pt x="6033" y="812"/>
                </a:lnTo>
                <a:lnTo>
                  <a:pt x="56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5" name="object 15"/>
          <p:cNvSpPr/>
          <p:nvPr/>
        </p:nvSpPr>
        <p:spPr>
          <a:xfrm>
            <a:off x="10200085" y="6421560"/>
            <a:ext cx="7348" cy="7348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075" y="0"/>
                </a:moveTo>
                <a:lnTo>
                  <a:pt x="2095" y="1155"/>
                </a:lnTo>
                <a:lnTo>
                  <a:pt x="0" y="5623"/>
                </a:lnTo>
                <a:lnTo>
                  <a:pt x="5676" y="5623"/>
                </a:lnTo>
                <a:lnTo>
                  <a:pt x="5321" y="4063"/>
                </a:lnTo>
                <a:lnTo>
                  <a:pt x="4978" y="1954"/>
                </a:lnTo>
                <a:lnTo>
                  <a:pt x="40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6" name="object 16"/>
          <p:cNvSpPr/>
          <p:nvPr/>
        </p:nvSpPr>
        <p:spPr>
          <a:xfrm>
            <a:off x="10137132" y="6425175"/>
            <a:ext cx="25309" cy="38372"/>
          </a:xfrm>
          <a:custGeom>
            <a:avLst/>
            <a:gdLst/>
            <a:ahLst/>
            <a:cxnLst/>
            <a:rect l="l" t="t" r="r" b="b"/>
            <a:pathLst>
              <a:path w="19684" h="29845">
                <a:moveTo>
                  <a:pt x="4497" y="0"/>
                </a:moveTo>
                <a:lnTo>
                  <a:pt x="2858" y="814"/>
                </a:lnTo>
                <a:lnTo>
                  <a:pt x="2858" y="3671"/>
                </a:lnTo>
                <a:lnTo>
                  <a:pt x="0" y="7797"/>
                </a:lnTo>
                <a:lnTo>
                  <a:pt x="0" y="19569"/>
                </a:lnTo>
                <a:lnTo>
                  <a:pt x="904" y="29706"/>
                </a:lnTo>
                <a:lnTo>
                  <a:pt x="10264" y="29706"/>
                </a:lnTo>
                <a:lnTo>
                  <a:pt x="10631" y="27280"/>
                </a:lnTo>
                <a:lnTo>
                  <a:pt x="11926" y="23684"/>
                </a:lnTo>
                <a:lnTo>
                  <a:pt x="15494" y="21156"/>
                </a:lnTo>
                <a:lnTo>
                  <a:pt x="17890" y="21156"/>
                </a:lnTo>
                <a:lnTo>
                  <a:pt x="16985" y="19461"/>
                </a:lnTo>
                <a:lnTo>
                  <a:pt x="13156" y="13739"/>
                </a:lnTo>
                <a:lnTo>
                  <a:pt x="8781" y="7253"/>
                </a:lnTo>
                <a:lnTo>
                  <a:pt x="4497" y="0"/>
                </a:lnTo>
                <a:close/>
              </a:path>
              <a:path w="19684" h="29845">
                <a:moveTo>
                  <a:pt x="17890" y="21156"/>
                </a:moveTo>
                <a:lnTo>
                  <a:pt x="15494" y="21156"/>
                </a:lnTo>
                <a:lnTo>
                  <a:pt x="16779" y="23684"/>
                </a:lnTo>
                <a:lnTo>
                  <a:pt x="19634" y="24422"/>
                </a:lnTo>
                <a:lnTo>
                  <a:pt x="17890" y="211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7" name="object 17"/>
          <p:cNvSpPr/>
          <p:nvPr/>
        </p:nvSpPr>
        <p:spPr>
          <a:xfrm>
            <a:off x="10214808" y="6431973"/>
            <a:ext cx="7348" cy="14696"/>
          </a:xfrm>
          <a:custGeom>
            <a:avLst/>
            <a:gdLst/>
            <a:ahLst/>
            <a:cxnLst/>
            <a:rect l="l" t="t" r="r" b="b"/>
            <a:pathLst>
              <a:path w="5715" h="11429">
                <a:moveTo>
                  <a:pt x="734" y="0"/>
                </a:moveTo>
                <a:lnTo>
                  <a:pt x="0" y="2894"/>
                </a:lnTo>
                <a:lnTo>
                  <a:pt x="3225" y="11033"/>
                </a:lnTo>
                <a:lnTo>
                  <a:pt x="5270" y="6537"/>
                </a:lnTo>
                <a:lnTo>
                  <a:pt x="5270" y="2894"/>
                </a:lnTo>
                <a:lnTo>
                  <a:pt x="4126" y="2019"/>
                </a:lnTo>
                <a:lnTo>
                  <a:pt x="2397" y="1256"/>
                </a:lnTo>
                <a:lnTo>
                  <a:pt x="7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8" name="object 18"/>
          <p:cNvSpPr/>
          <p:nvPr/>
        </p:nvSpPr>
        <p:spPr>
          <a:xfrm>
            <a:off x="10163950" y="6431974"/>
            <a:ext cx="4899" cy="4082"/>
          </a:xfrm>
          <a:custGeom>
            <a:avLst/>
            <a:gdLst/>
            <a:ahLst/>
            <a:cxnLst/>
            <a:rect l="l" t="t" r="r" b="b"/>
            <a:pathLst>
              <a:path w="3809" h="3175">
                <a:moveTo>
                  <a:pt x="3632" y="0"/>
                </a:moveTo>
                <a:lnTo>
                  <a:pt x="2372" y="810"/>
                </a:lnTo>
                <a:lnTo>
                  <a:pt x="1587" y="1648"/>
                </a:lnTo>
                <a:lnTo>
                  <a:pt x="0" y="2513"/>
                </a:lnTo>
                <a:lnTo>
                  <a:pt x="1587" y="2894"/>
                </a:lnTo>
                <a:lnTo>
                  <a:pt x="3632" y="2894"/>
                </a:lnTo>
                <a:lnTo>
                  <a:pt x="36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9" name="object 19"/>
          <p:cNvSpPr/>
          <p:nvPr/>
        </p:nvSpPr>
        <p:spPr>
          <a:xfrm>
            <a:off x="10315453" y="6463355"/>
            <a:ext cx="5715" cy="9797"/>
          </a:xfrm>
          <a:custGeom>
            <a:avLst/>
            <a:gdLst/>
            <a:ahLst/>
            <a:cxnLst/>
            <a:rect l="l" t="t" r="r" b="b"/>
            <a:pathLst>
              <a:path w="4445" h="7620">
                <a:moveTo>
                  <a:pt x="3188" y="0"/>
                </a:moveTo>
                <a:lnTo>
                  <a:pt x="2376" y="482"/>
                </a:lnTo>
                <a:lnTo>
                  <a:pt x="1576" y="482"/>
                </a:lnTo>
                <a:lnTo>
                  <a:pt x="394" y="814"/>
                </a:lnTo>
                <a:lnTo>
                  <a:pt x="0" y="4038"/>
                </a:lnTo>
                <a:lnTo>
                  <a:pt x="1576" y="7340"/>
                </a:lnTo>
                <a:lnTo>
                  <a:pt x="4024" y="7340"/>
                </a:lnTo>
                <a:lnTo>
                  <a:pt x="3899" y="4038"/>
                </a:lnTo>
                <a:lnTo>
                  <a:pt x="3671" y="2476"/>
                </a:lnTo>
                <a:lnTo>
                  <a:pt x="31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0" name="object 20"/>
          <p:cNvSpPr/>
          <p:nvPr/>
        </p:nvSpPr>
        <p:spPr>
          <a:xfrm>
            <a:off x="10198571" y="6463356"/>
            <a:ext cx="7348" cy="7348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3999" y="0"/>
                </a:moveTo>
                <a:lnTo>
                  <a:pt x="0" y="0"/>
                </a:lnTo>
                <a:lnTo>
                  <a:pt x="406" y="814"/>
                </a:lnTo>
                <a:lnTo>
                  <a:pt x="643" y="1666"/>
                </a:lnTo>
                <a:lnTo>
                  <a:pt x="763" y="2872"/>
                </a:lnTo>
                <a:lnTo>
                  <a:pt x="2462" y="3696"/>
                </a:lnTo>
                <a:lnTo>
                  <a:pt x="3999" y="4536"/>
                </a:lnTo>
                <a:lnTo>
                  <a:pt x="5256" y="5309"/>
                </a:lnTo>
                <a:lnTo>
                  <a:pt x="4864" y="3696"/>
                </a:lnTo>
                <a:lnTo>
                  <a:pt x="4456" y="1666"/>
                </a:lnTo>
                <a:lnTo>
                  <a:pt x="39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1" name="object 21"/>
          <p:cNvSpPr/>
          <p:nvPr/>
        </p:nvSpPr>
        <p:spPr>
          <a:xfrm>
            <a:off x="10215757" y="6465003"/>
            <a:ext cx="5715" cy="3266"/>
          </a:xfrm>
          <a:custGeom>
            <a:avLst/>
            <a:gdLst/>
            <a:ahLst/>
            <a:cxnLst/>
            <a:rect l="l" t="t" r="r" b="b"/>
            <a:pathLst>
              <a:path w="4445" h="2539">
                <a:moveTo>
                  <a:pt x="4089" y="0"/>
                </a:moveTo>
                <a:lnTo>
                  <a:pt x="0" y="0"/>
                </a:lnTo>
                <a:lnTo>
                  <a:pt x="0" y="2411"/>
                </a:lnTo>
                <a:lnTo>
                  <a:pt x="3390" y="1587"/>
                </a:lnTo>
                <a:lnTo>
                  <a:pt x="40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2" name="object 22"/>
          <p:cNvSpPr/>
          <p:nvPr/>
        </p:nvSpPr>
        <p:spPr>
          <a:xfrm>
            <a:off x="10214396" y="6471719"/>
            <a:ext cx="9797" cy="5715"/>
          </a:xfrm>
          <a:custGeom>
            <a:avLst/>
            <a:gdLst/>
            <a:ahLst/>
            <a:cxnLst/>
            <a:rect l="l" t="t" r="r" b="b"/>
            <a:pathLst>
              <a:path w="7620" h="4445">
                <a:moveTo>
                  <a:pt x="6451" y="0"/>
                </a:moveTo>
                <a:lnTo>
                  <a:pt x="4787" y="457"/>
                </a:lnTo>
                <a:lnTo>
                  <a:pt x="2336" y="835"/>
                </a:lnTo>
                <a:lnTo>
                  <a:pt x="0" y="835"/>
                </a:lnTo>
                <a:lnTo>
                  <a:pt x="2717" y="2095"/>
                </a:lnTo>
                <a:lnTo>
                  <a:pt x="5586" y="3312"/>
                </a:lnTo>
                <a:lnTo>
                  <a:pt x="7566" y="4089"/>
                </a:lnTo>
                <a:lnTo>
                  <a:pt x="6842" y="1638"/>
                </a:lnTo>
                <a:lnTo>
                  <a:pt x="64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3" name="object 23"/>
          <p:cNvSpPr/>
          <p:nvPr/>
        </p:nvSpPr>
        <p:spPr>
          <a:xfrm>
            <a:off x="10132485" y="6471719"/>
            <a:ext cx="31841" cy="44087"/>
          </a:xfrm>
          <a:custGeom>
            <a:avLst/>
            <a:gdLst/>
            <a:ahLst/>
            <a:cxnLst/>
            <a:rect l="l" t="t" r="r" b="b"/>
            <a:pathLst>
              <a:path w="24765" h="34289">
                <a:moveTo>
                  <a:pt x="9828" y="0"/>
                </a:moveTo>
                <a:lnTo>
                  <a:pt x="8114" y="5688"/>
                </a:lnTo>
                <a:lnTo>
                  <a:pt x="12139" y="9028"/>
                </a:lnTo>
                <a:lnTo>
                  <a:pt x="13068" y="11049"/>
                </a:lnTo>
                <a:lnTo>
                  <a:pt x="10144" y="13460"/>
                </a:lnTo>
                <a:lnTo>
                  <a:pt x="6958" y="15530"/>
                </a:lnTo>
                <a:lnTo>
                  <a:pt x="3618" y="17575"/>
                </a:lnTo>
                <a:lnTo>
                  <a:pt x="4075" y="19151"/>
                </a:lnTo>
                <a:lnTo>
                  <a:pt x="4075" y="21590"/>
                </a:lnTo>
                <a:lnTo>
                  <a:pt x="5652" y="22057"/>
                </a:lnTo>
                <a:lnTo>
                  <a:pt x="7315" y="22453"/>
                </a:lnTo>
                <a:lnTo>
                  <a:pt x="8571" y="22820"/>
                </a:lnTo>
                <a:lnTo>
                  <a:pt x="8571" y="26543"/>
                </a:lnTo>
                <a:lnTo>
                  <a:pt x="1181" y="30999"/>
                </a:lnTo>
                <a:lnTo>
                  <a:pt x="0" y="33844"/>
                </a:lnTo>
                <a:lnTo>
                  <a:pt x="8927" y="31951"/>
                </a:lnTo>
                <a:lnTo>
                  <a:pt x="14269" y="29372"/>
                </a:lnTo>
                <a:lnTo>
                  <a:pt x="16861" y="24352"/>
                </a:lnTo>
                <a:lnTo>
                  <a:pt x="17539" y="15138"/>
                </a:lnTo>
                <a:lnTo>
                  <a:pt x="20789" y="13460"/>
                </a:lnTo>
                <a:lnTo>
                  <a:pt x="24472" y="13460"/>
                </a:lnTo>
                <a:lnTo>
                  <a:pt x="24472" y="8139"/>
                </a:lnTo>
                <a:lnTo>
                  <a:pt x="20789" y="7783"/>
                </a:lnTo>
                <a:lnTo>
                  <a:pt x="17118" y="6145"/>
                </a:lnTo>
                <a:lnTo>
                  <a:pt x="98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4" name="object 24"/>
          <p:cNvSpPr/>
          <p:nvPr/>
        </p:nvSpPr>
        <p:spPr>
          <a:xfrm>
            <a:off x="10231005" y="6473387"/>
            <a:ext cx="10614" cy="5715"/>
          </a:xfrm>
          <a:custGeom>
            <a:avLst/>
            <a:gdLst/>
            <a:ahLst/>
            <a:cxnLst/>
            <a:rect l="l" t="t" r="r" b="b"/>
            <a:pathLst>
              <a:path w="8254" h="4445">
                <a:moveTo>
                  <a:pt x="2896" y="0"/>
                </a:moveTo>
                <a:lnTo>
                  <a:pt x="0" y="0"/>
                </a:lnTo>
                <a:lnTo>
                  <a:pt x="812" y="1612"/>
                </a:lnTo>
                <a:lnTo>
                  <a:pt x="1676" y="3175"/>
                </a:lnTo>
                <a:lnTo>
                  <a:pt x="2501" y="4391"/>
                </a:lnTo>
                <a:lnTo>
                  <a:pt x="7354" y="4391"/>
                </a:lnTo>
                <a:lnTo>
                  <a:pt x="7786" y="3632"/>
                </a:lnTo>
                <a:lnTo>
                  <a:pt x="8204" y="2792"/>
                </a:lnTo>
                <a:lnTo>
                  <a:pt x="8204" y="1612"/>
                </a:lnTo>
                <a:lnTo>
                  <a:pt x="4913" y="798"/>
                </a:lnTo>
                <a:lnTo>
                  <a:pt x="28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5" name="object 25"/>
          <p:cNvSpPr/>
          <p:nvPr/>
        </p:nvSpPr>
        <p:spPr>
          <a:xfrm>
            <a:off x="10378864" y="6483801"/>
            <a:ext cx="31024" cy="40005"/>
          </a:xfrm>
          <a:custGeom>
            <a:avLst/>
            <a:gdLst/>
            <a:ahLst/>
            <a:cxnLst/>
            <a:rect l="l" t="t" r="r" b="b"/>
            <a:pathLst>
              <a:path w="24129" h="31114">
                <a:moveTo>
                  <a:pt x="15768" y="23240"/>
                </a:moveTo>
                <a:lnTo>
                  <a:pt x="12636" y="23240"/>
                </a:lnTo>
                <a:lnTo>
                  <a:pt x="14302" y="28497"/>
                </a:lnTo>
                <a:lnTo>
                  <a:pt x="21996" y="30974"/>
                </a:lnTo>
                <a:lnTo>
                  <a:pt x="19141" y="27762"/>
                </a:lnTo>
                <a:lnTo>
                  <a:pt x="16358" y="24090"/>
                </a:lnTo>
                <a:lnTo>
                  <a:pt x="15768" y="23240"/>
                </a:lnTo>
                <a:close/>
              </a:path>
              <a:path w="24129" h="31114">
                <a:moveTo>
                  <a:pt x="6109" y="0"/>
                </a:moveTo>
                <a:lnTo>
                  <a:pt x="3632" y="457"/>
                </a:lnTo>
                <a:lnTo>
                  <a:pt x="1602" y="1230"/>
                </a:lnTo>
                <a:lnTo>
                  <a:pt x="0" y="4521"/>
                </a:lnTo>
                <a:lnTo>
                  <a:pt x="878" y="5751"/>
                </a:lnTo>
                <a:lnTo>
                  <a:pt x="1602" y="6540"/>
                </a:lnTo>
                <a:lnTo>
                  <a:pt x="2034" y="7339"/>
                </a:lnTo>
                <a:lnTo>
                  <a:pt x="1602" y="8178"/>
                </a:lnTo>
                <a:lnTo>
                  <a:pt x="0" y="9752"/>
                </a:lnTo>
                <a:lnTo>
                  <a:pt x="1231" y="10982"/>
                </a:lnTo>
                <a:lnTo>
                  <a:pt x="2858" y="13423"/>
                </a:lnTo>
                <a:lnTo>
                  <a:pt x="2415" y="17157"/>
                </a:lnTo>
                <a:lnTo>
                  <a:pt x="1602" y="20725"/>
                </a:lnTo>
                <a:lnTo>
                  <a:pt x="878" y="24457"/>
                </a:lnTo>
                <a:lnTo>
                  <a:pt x="12636" y="23240"/>
                </a:lnTo>
                <a:lnTo>
                  <a:pt x="15768" y="23240"/>
                </a:lnTo>
                <a:lnTo>
                  <a:pt x="13464" y="19925"/>
                </a:lnTo>
                <a:lnTo>
                  <a:pt x="15102" y="18694"/>
                </a:lnTo>
                <a:lnTo>
                  <a:pt x="24066" y="18694"/>
                </a:lnTo>
                <a:lnTo>
                  <a:pt x="24066" y="15874"/>
                </a:lnTo>
                <a:lnTo>
                  <a:pt x="19404" y="14504"/>
                </a:lnTo>
                <a:lnTo>
                  <a:pt x="13849" y="14504"/>
                </a:lnTo>
                <a:lnTo>
                  <a:pt x="10169" y="11589"/>
                </a:lnTo>
                <a:lnTo>
                  <a:pt x="6109" y="0"/>
                </a:lnTo>
                <a:close/>
              </a:path>
              <a:path w="24129" h="31114">
                <a:moveTo>
                  <a:pt x="24066" y="18694"/>
                </a:moveTo>
                <a:lnTo>
                  <a:pt x="15102" y="18694"/>
                </a:lnTo>
                <a:lnTo>
                  <a:pt x="24066" y="19925"/>
                </a:lnTo>
                <a:lnTo>
                  <a:pt x="24066" y="18694"/>
                </a:lnTo>
                <a:close/>
              </a:path>
              <a:path w="24129" h="31114">
                <a:moveTo>
                  <a:pt x="18149" y="14134"/>
                </a:moveTo>
                <a:lnTo>
                  <a:pt x="13849" y="14504"/>
                </a:lnTo>
                <a:lnTo>
                  <a:pt x="19404" y="14504"/>
                </a:lnTo>
                <a:lnTo>
                  <a:pt x="18149" y="1413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6" name="object 26"/>
          <p:cNvSpPr/>
          <p:nvPr/>
        </p:nvSpPr>
        <p:spPr>
          <a:xfrm>
            <a:off x="10395123" y="6492669"/>
            <a:ext cx="4082" cy="5715"/>
          </a:xfrm>
          <a:custGeom>
            <a:avLst/>
            <a:gdLst/>
            <a:ahLst/>
            <a:cxnLst/>
            <a:rect l="l" t="t" r="r" b="b"/>
            <a:pathLst>
              <a:path w="3175" h="4445">
                <a:moveTo>
                  <a:pt x="1196" y="0"/>
                </a:moveTo>
                <a:lnTo>
                  <a:pt x="814" y="1703"/>
                </a:lnTo>
                <a:lnTo>
                  <a:pt x="317" y="2857"/>
                </a:lnTo>
                <a:lnTo>
                  <a:pt x="0" y="4089"/>
                </a:lnTo>
                <a:lnTo>
                  <a:pt x="2794" y="4089"/>
                </a:lnTo>
                <a:lnTo>
                  <a:pt x="2452" y="2857"/>
                </a:lnTo>
                <a:lnTo>
                  <a:pt x="2005" y="1703"/>
                </a:lnTo>
                <a:lnTo>
                  <a:pt x="11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7" name="object 27"/>
          <p:cNvSpPr/>
          <p:nvPr/>
        </p:nvSpPr>
        <p:spPr>
          <a:xfrm>
            <a:off x="10145126" y="6513672"/>
            <a:ext cx="17145" cy="10614"/>
          </a:xfrm>
          <a:custGeom>
            <a:avLst/>
            <a:gdLst/>
            <a:ahLst/>
            <a:cxnLst/>
            <a:rect l="l" t="t" r="r" b="b"/>
            <a:pathLst>
              <a:path w="13334" h="8254">
                <a:moveTo>
                  <a:pt x="10565" y="0"/>
                </a:moveTo>
                <a:lnTo>
                  <a:pt x="7707" y="1217"/>
                </a:lnTo>
                <a:lnTo>
                  <a:pt x="0" y="4025"/>
                </a:lnTo>
                <a:lnTo>
                  <a:pt x="0" y="7733"/>
                </a:lnTo>
                <a:lnTo>
                  <a:pt x="1954" y="6512"/>
                </a:lnTo>
                <a:lnTo>
                  <a:pt x="4050" y="5270"/>
                </a:lnTo>
                <a:lnTo>
                  <a:pt x="5712" y="4532"/>
                </a:lnTo>
                <a:lnTo>
                  <a:pt x="12976" y="4532"/>
                </a:lnTo>
                <a:lnTo>
                  <a:pt x="10565" y="0"/>
                </a:lnTo>
                <a:close/>
              </a:path>
              <a:path w="13334" h="8254">
                <a:moveTo>
                  <a:pt x="12976" y="4532"/>
                </a:moveTo>
                <a:lnTo>
                  <a:pt x="5712" y="4532"/>
                </a:lnTo>
                <a:lnTo>
                  <a:pt x="8481" y="5702"/>
                </a:lnTo>
                <a:lnTo>
                  <a:pt x="12649" y="5702"/>
                </a:lnTo>
                <a:lnTo>
                  <a:pt x="12976" y="45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8" name="object 28"/>
          <p:cNvSpPr/>
          <p:nvPr/>
        </p:nvSpPr>
        <p:spPr>
          <a:xfrm>
            <a:off x="10379998" y="6517306"/>
            <a:ext cx="4082" cy="4899"/>
          </a:xfrm>
          <a:custGeom>
            <a:avLst/>
            <a:gdLst/>
            <a:ahLst/>
            <a:cxnLst/>
            <a:rect l="l" t="t" r="r" b="b"/>
            <a:pathLst>
              <a:path w="3175" h="3810">
                <a:moveTo>
                  <a:pt x="0" y="3696"/>
                </a:moveTo>
                <a:lnTo>
                  <a:pt x="2757" y="3696"/>
                </a:lnTo>
                <a:lnTo>
                  <a:pt x="2757" y="0"/>
                </a:lnTo>
                <a:lnTo>
                  <a:pt x="0" y="0"/>
                </a:lnTo>
                <a:lnTo>
                  <a:pt x="0" y="36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9" name="object 29"/>
          <p:cNvSpPr/>
          <p:nvPr/>
        </p:nvSpPr>
        <p:spPr>
          <a:xfrm>
            <a:off x="10390985" y="6528855"/>
            <a:ext cx="8164" cy="6531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4807" y="3618"/>
                </a:moveTo>
                <a:lnTo>
                  <a:pt x="4406" y="3618"/>
                </a:lnTo>
                <a:lnTo>
                  <a:pt x="4406" y="4823"/>
                </a:lnTo>
                <a:lnTo>
                  <a:pt x="4807" y="3618"/>
                </a:lnTo>
                <a:close/>
              </a:path>
              <a:path w="6350" h="5079">
                <a:moveTo>
                  <a:pt x="6008" y="0"/>
                </a:moveTo>
                <a:lnTo>
                  <a:pt x="4028" y="353"/>
                </a:lnTo>
                <a:lnTo>
                  <a:pt x="1181" y="353"/>
                </a:lnTo>
                <a:lnTo>
                  <a:pt x="0" y="4406"/>
                </a:lnTo>
                <a:lnTo>
                  <a:pt x="4406" y="3618"/>
                </a:lnTo>
                <a:lnTo>
                  <a:pt x="4807" y="3618"/>
                </a:lnTo>
                <a:lnTo>
                  <a:pt x="60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30" name="object 30"/>
          <p:cNvSpPr/>
          <p:nvPr/>
        </p:nvSpPr>
        <p:spPr>
          <a:xfrm>
            <a:off x="1262559" y="6274367"/>
            <a:ext cx="1319349" cy="349431"/>
          </a:xfrm>
          <a:custGeom>
            <a:avLst/>
            <a:gdLst/>
            <a:ahLst/>
            <a:cxnLst/>
            <a:rect l="l" t="t" r="r" b="b"/>
            <a:pathLst>
              <a:path w="1026160" h="271779">
                <a:moveTo>
                  <a:pt x="0" y="271551"/>
                </a:moveTo>
                <a:lnTo>
                  <a:pt x="1026132" y="271551"/>
                </a:lnTo>
                <a:lnTo>
                  <a:pt x="1026132" y="0"/>
                </a:lnTo>
                <a:lnTo>
                  <a:pt x="0" y="0"/>
                </a:lnTo>
                <a:lnTo>
                  <a:pt x="0" y="271551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525" y="1371600"/>
            <a:ext cx="73517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32096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38251" y="6353308"/>
            <a:ext cx="8396968" cy="194551"/>
          </a:xfrm>
          <a:prstGeom prst="rect">
            <a:avLst/>
          </a:prstGeom>
        </p:spPr>
        <p:txBody>
          <a:bodyPr vert="horz" wrap="square" lIns="0" tIns="16329" rIns="0" bIns="0" rtlCol="0">
            <a:spAutoFit/>
          </a:bodyPr>
          <a:lstStyle/>
          <a:p>
            <a:pPr marL="4713188">
              <a:spcBef>
                <a:spcPts val="129"/>
              </a:spcBef>
            </a:pPr>
            <a:r>
              <a:rPr sz="1157" dirty="0">
                <a:solidFill>
                  <a:srgbClr val="1F448C"/>
                </a:solidFill>
                <a:latin typeface="Arial"/>
                <a:cs typeface="Arial"/>
              </a:rPr>
              <a:t>NEW </a:t>
            </a:r>
            <a:r>
              <a:rPr sz="1157" spc="-26" dirty="0">
                <a:solidFill>
                  <a:srgbClr val="1F448C"/>
                </a:solidFill>
                <a:latin typeface="Arial"/>
                <a:cs typeface="Arial"/>
              </a:rPr>
              <a:t>PATRIOTIC PARTY </a:t>
            </a:r>
            <a:r>
              <a:rPr sz="1157" dirty="0">
                <a:solidFill>
                  <a:srgbClr val="1F448C"/>
                </a:solidFill>
                <a:latin typeface="Arial"/>
                <a:cs typeface="Arial"/>
              </a:rPr>
              <a:t>(NPP) </a:t>
            </a:r>
            <a:r>
              <a:rPr sz="1157" spc="-6" dirty="0">
                <a:solidFill>
                  <a:srgbClr val="E52421"/>
                </a:solidFill>
                <a:latin typeface="Arial"/>
                <a:cs typeface="Arial"/>
              </a:rPr>
              <a:t>• 2020</a:t>
            </a:r>
            <a:r>
              <a:rPr sz="1157" spc="19" dirty="0">
                <a:solidFill>
                  <a:srgbClr val="E52421"/>
                </a:solidFill>
                <a:latin typeface="Arial"/>
                <a:cs typeface="Arial"/>
              </a:rPr>
              <a:t> </a:t>
            </a:r>
            <a:r>
              <a:rPr sz="1157" spc="-6" dirty="0">
                <a:solidFill>
                  <a:srgbClr val="E52421"/>
                </a:solidFill>
                <a:latin typeface="Arial"/>
                <a:cs typeface="Arial"/>
              </a:rPr>
              <a:t>MANIFESTO</a:t>
            </a:r>
            <a:endParaRPr sz="1157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513974" y="5980281"/>
            <a:ext cx="637629" cy="587829"/>
          </a:xfrm>
          <a:custGeom>
            <a:avLst/>
            <a:gdLst/>
            <a:ahLst/>
            <a:cxnLst/>
            <a:rect l="l" t="t" r="r" b="b"/>
            <a:pathLst>
              <a:path w="495934" h="457200">
                <a:moveTo>
                  <a:pt x="43042" y="450849"/>
                </a:moveTo>
                <a:lnTo>
                  <a:pt x="32255" y="450849"/>
                </a:lnTo>
                <a:lnTo>
                  <a:pt x="32969" y="452119"/>
                </a:lnTo>
                <a:lnTo>
                  <a:pt x="18796" y="454659"/>
                </a:lnTo>
                <a:lnTo>
                  <a:pt x="19237" y="455929"/>
                </a:lnTo>
                <a:lnTo>
                  <a:pt x="19594" y="457199"/>
                </a:lnTo>
                <a:lnTo>
                  <a:pt x="39585" y="457199"/>
                </a:lnTo>
                <a:lnTo>
                  <a:pt x="39937" y="454659"/>
                </a:lnTo>
                <a:lnTo>
                  <a:pt x="43042" y="450849"/>
                </a:lnTo>
                <a:close/>
              </a:path>
              <a:path w="495934" h="457200">
                <a:moveTo>
                  <a:pt x="26984" y="322579"/>
                </a:moveTo>
                <a:lnTo>
                  <a:pt x="31306" y="341629"/>
                </a:lnTo>
                <a:lnTo>
                  <a:pt x="31965" y="350519"/>
                </a:lnTo>
                <a:lnTo>
                  <a:pt x="30200" y="358139"/>
                </a:lnTo>
                <a:lnTo>
                  <a:pt x="30270" y="405129"/>
                </a:lnTo>
                <a:lnTo>
                  <a:pt x="24532" y="424179"/>
                </a:lnTo>
                <a:lnTo>
                  <a:pt x="7350" y="436879"/>
                </a:lnTo>
                <a:lnTo>
                  <a:pt x="9330" y="439419"/>
                </a:lnTo>
                <a:lnTo>
                  <a:pt x="13484" y="445769"/>
                </a:lnTo>
                <a:lnTo>
                  <a:pt x="9330" y="445769"/>
                </a:lnTo>
                <a:lnTo>
                  <a:pt x="5396" y="447039"/>
                </a:lnTo>
                <a:lnTo>
                  <a:pt x="914" y="447039"/>
                </a:lnTo>
                <a:lnTo>
                  <a:pt x="914" y="448309"/>
                </a:lnTo>
                <a:lnTo>
                  <a:pt x="443" y="450849"/>
                </a:lnTo>
                <a:lnTo>
                  <a:pt x="0" y="452119"/>
                </a:lnTo>
                <a:lnTo>
                  <a:pt x="12908" y="452119"/>
                </a:lnTo>
                <a:lnTo>
                  <a:pt x="20378" y="450849"/>
                </a:lnTo>
                <a:lnTo>
                  <a:pt x="43042" y="450849"/>
                </a:lnTo>
                <a:lnTo>
                  <a:pt x="44077" y="449579"/>
                </a:lnTo>
                <a:lnTo>
                  <a:pt x="48131" y="448309"/>
                </a:lnTo>
                <a:lnTo>
                  <a:pt x="47358" y="448309"/>
                </a:lnTo>
                <a:lnTo>
                  <a:pt x="46530" y="447039"/>
                </a:lnTo>
                <a:lnTo>
                  <a:pt x="45248" y="445769"/>
                </a:lnTo>
                <a:lnTo>
                  <a:pt x="45248" y="444499"/>
                </a:lnTo>
                <a:lnTo>
                  <a:pt x="30200" y="444499"/>
                </a:lnTo>
                <a:lnTo>
                  <a:pt x="21625" y="440689"/>
                </a:lnTo>
                <a:lnTo>
                  <a:pt x="22489" y="436879"/>
                </a:lnTo>
                <a:lnTo>
                  <a:pt x="24930" y="434339"/>
                </a:lnTo>
                <a:lnTo>
                  <a:pt x="68160" y="434339"/>
                </a:lnTo>
                <a:lnTo>
                  <a:pt x="69303" y="427989"/>
                </a:lnTo>
                <a:lnTo>
                  <a:pt x="69506" y="411479"/>
                </a:lnTo>
                <a:lnTo>
                  <a:pt x="70591" y="387349"/>
                </a:lnTo>
                <a:lnTo>
                  <a:pt x="73277" y="364489"/>
                </a:lnTo>
                <a:lnTo>
                  <a:pt x="78281" y="349249"/>
                </a:lnTo>
                <a:lnTo>
                  <a:pt x="125357" y="349249"/>
                </a:lnTo>
                <a:lnTo>
                  <a:pt x="125949" y="340359"/>
                </a:lnTo>
                <a:lnTo>
                  <a:pt x="51000" y="340359"/>
                </a:lnTo>
                <a:lnTo>
                  <a:pt x="39585" y="337819"/>
                </a:lnTo>
                <a:lnTo>
                  <a:pt x="39128" y="335279"/>
                </a:lnTo>
                <a:lnTo>
                  <a:pt x="38365" y="330199"/>
                </a:lnTo>
                <a:lnTo>
                  <a:pt x="37084" y="330199"/>
                </a:lnTo>
                <a:lnTo>
                  <a:pt x="35495" y="328929"/>
                </a:lnTo>
                <a:lnTo>
                  <a:pt x="33868" y="328929"/>
                </a:lnTo>
                <a:lnTo>
                  <a:pt x="33868" y="327659"/>
                </a:lnTo>
                <a:lnTo>
                  <a:pt x="33475" y="326389"/>
                </a:lnTo>
                <a:lnTo>
                  <a:pt x="32969" y="325119"/>
                </a:lnTo>
                <a:lnTo>
                  <a:pt x="30999" y="323849"/>
                </a:lnTo>
                <a:lnTo>
                  <a:pt x="26984" y="322579"/>
                </a:lnTo>
                <a:close/>
              </a:path>
              <a:path w="495934" h="457200">
                <a:moveTo>
                  <a:pt x="159458" y="443229"/>
                </a:moveTo>
                <a:lnTo>
                  <a:pt x="123212" y="443229"/>
                </a:lnTo>
                <a:lnTo>
                  <a:pt x="121992" y="445769"/>
                </a:lnTo>
                <a:lnTo>
                  <a:pt x="123212" y="448309"/>
                </a:lnTo>
                <a:lnTo>
                  <a:pt x="134405" y="449579"/>
                </a:lnTo>
                <a:lnTo>
                  <a:pt x="153168" y="449579"/>
                </a:lnTo>
                <a:lnTo>
                  <a:pt x="162331" y="448309"/>
                </a:lnTo>
                <a:lnTo>
                  <a:pt x="162331" y="445769"/>
                </a:lnTo>
                <a:lnTo>
                  <a:pt x="159458" y="445769"/>
                </a:lnTo>
                <a:lnTo>
                  <a:pt x="157808" y="444499"/>
                </a:lnTo>
                <a:lnTo>
                  <a:pt x="159458" y="443229"/>
                </a:lnTo>
                <a:close/>
              </a:path>
              <a:path w="495934" h="457200">
                <a:moveTo>
                  <a:pt x="243823" y="396239"/>
                </a:moveTo>
                <a:lnTo>
                  <a:pt x="198183" y="396239"/>
                </a:lnTo>
                <a:lnTo>
                  <a:pt x="202741" y="397509"/>
                </a:lnTo>
                <a:lnTo>
                  <a:pt x="201997" y="410209"/>
                </a:lnTo>
                <a:lnTo>
                  <a:pt x="201873" y="422909"/>
                </a:lnTo>
                <a:lnTo>
                  <a:pt x="201997" y="426719"/>
                </a:lnTo>
                <a:lnTo>
                  <a:pt x="202741" y="435609"/>
                </a:lnTo>
                <a:lnTo>
                  <a:pt x="200620" y="440689"/>
                </a:lnTo>
                <a:lnTo>
                  <a:pt x="197319" y="440689"/>
                </a:lnTo>
                <a:lnTo>
                  <a:pt x="197319" y="445769"/>
                </a:lnTo>
                <a:lnTo>
                  <a:pt x="207480" y="447039"/>
                </a:lnTo>
                <a:lnTo>
                  <a:pt x="214222" y="448309"/>
                </a:lnTo>
                <a:lnTo>
                  <a:pt x="219679" y="448309"/>
                </a:lnTo>
                <a:lnTo>
                  <a:pt x="225982" y="449579"/>
                </a:lnTo>
                <a:lnTo>
                  <a:pt x="235835" y="447039"/>
                </a:lnTo>
                <a:lnTo>
                  <a:pt x="272964" y="447039"/>
                </a:lnTo>
                <a:lnTo>
                  <a:pt x="273109" y="445769"/>
                </a:lnTo>
                <a:lnTo>
                  <a:pt x="273109" y="443229"/>
                </a:lnTo>
                <a:lnTo>
                  <a:pt x="290162" y="443229"/>
                </a:lnTo>
                <a:lnTo>
                  <a:pt x="289482" y="438149"/>
                </a:lnTo>
                <a:lnTo>
                  <a:pt x="291503" y="438149"/>
                </a:lnTo>
                <a:lnTo>
                  <a:pt x="293597" y="436879"/>
                </a:lnTo>
                <a:lnTo>
                  <a:pt x="263804" y="436879"/>
                </a:lnTo>
                <a:lnTo>
                  <a:pt x="264232" y="435609"/>
                </a:lnTo>
                <a:lnTo>
                  <a:pt x="264664" y="435609"/>
                </a:lnTo>
                <a:lnTo>
                  <a:pt x="262483" y="433069"/>
                </a:lnTo>
                <a:lnTo>
                  <a:pt x="245944" y="433069"/>
                </a:lnTo>
                <a:lnTo>
                  <a:pt x="246326" y="431799"/>
                </a:lnTo>
                <a:lnTo>
                  <a:pt x="246772" y="430529"/>
                </a:lnTo>
                <a:lnTo>
                  <a:pt x="251585" y="430529"/>
                </a:lnTo>
                <a:lnTo>
                  <a:pt x="254876" y="429259"/>
                </a:lnTo>
                <a:lnTo>
                  <a:pt x="254164" y="415289"/>
                </a:lnTo>
                <a:lnTo>
                  <a:pt x="253288" y="402589"/>
                </a:lnTo>
                <a:lnTo>
                  <a:pt x="246772" y="402589"/>
                </a:lnTo>
                <a:lnTo>
                  <a:pt x="243823" y="396239"/>
                </a:lnTo>
                <a:close/>
              </a:path>
              <a:path w="495934" h="457200">
                <a:moveTo>
                  <a:pt x="272964" y="447039"/>
                </a:moveTo>
                <a:lnTo>
                  <a:pt x="250382" y="447039"/>
                </a:lnTo>
                <a:lnTo>
                  <a:pt x="264334" y="448309"/>
                </a:lnTo>
                <a:lnTo>
                  <a:pt x="272401" y="449579"/>
                </a:lnTo>
                <a:lnTo>
                  <a:pt x="272818" y="448309"/>
                </a:lnTo>
                <a:lnTo>
                  <a:pt x="272964" y="447039"/>
                </a:lnTo>
                <a:close/>
              </a:path>
              <a:path w="495934" h="457200">
                <a:moveTo>
                  <a:pt x="95821" y="427989"/>
                </a:moveTo>
                <a:lnTo>
                  <a:pt x="95821" y="431799"/>
                </a:lnTo>
                <a:lnTo>
                  <a:pt x="99885" y="431799"/>
                </a:lnTo>
                <a:lnTo>
                  <a:pt x="100735" y="434339"/>
                </a:lnTo>
                <a:lnTo>
                  <a:pt x="99108" y="435609"/>
                </a:lnTo>
                <a:lnTo>
                  <a:pt x="97850" y="435609"/>
                </a:lnTo>
                <a:lnTo>
                  <a:pt x="97850" y="439419"/>
                </a:lnTo>
                <a:lnTo>
                  <a:pt x="100313" y="441959"/>
                </a:lnTo>
                <a:lnTo>
                  <a:pt x="101092" y="448309"/>
                </a:lnTo>
                <a:lnTo>
                  <a:pt x="111772" y="448309"/>
                </a:lnTo>
                <a:lnTo>
                  <a:pt x="115365" y="445769"/>
                </a:lnTo>
                <a:lnTo>
                  <a:pt x="123212" y="443229"/>
                </a:lnTo>
                <a:lnTo>
                  <a:pt x="159458" y="443229"/>
                </a:lnTo>
                <a:lnTo>
                  <a:pt x="159458" y="440689"/>
                </a:lnTo>
                <a:lnTo>
                  <a:pt x="146771" y="439419"/>
                </a:lnTo>
                <a:lnTo>
                  <a:pt x="124393" y="439419"/>
                </a:lnTo>
                <a:lnTo>
                  <a:pt x="122838" y="429259"/>
                </a:lnTo>
                <a:lnTo>
                  <a:pt x="99108" y="429259"/>
                </a:lnTo>
                <a:lnTo>
                  <a:pt x="95821" y="427989"/>
                </a:lnTo>
                <a:close/>
              </a:path>
              <a:path w="495934" h="457200">
                <a:moveTo>
                  <a:pt x="68160" y="434339"/>
                </a:moveTo>
                <a:lnTo>
                  <a:pt x="41222" y="434339"/>
                </a:lnTo>
                <a:lnTo>
                  <a:pt x="48165" y="440689"/>
                </a:lnTo>
                <a:lnTo>
                  <a:pt x="53179" y="444499"/>
                </a:lnTo>
                <a:lnTo>
                  <a:pt x="58120" y="445769"/>
                </a:lnTo>
                <a:lnTo>
                  <a:pt x="64842" y="445769"/>
                </a:lnTo>
                <a:lnTo>
                  <a:pt x="66560" y="443229"/>
                </a:lnTo>
                <a:lnTo>
                  <a:pt x="68160" y="434339"/>
                </a:lnTo>
                <a:close/>
              </a:path>
              <a:path w="495934" h="457200">
                <a:moveTo>
                  <a:pt x="125357" y="349249"/>
                </a:moveTo>
                <a:lnTo>
                  <a:pt x="78281" y="349249"/>
                </a:lnTo>
                <a:lnTo>
                  <a:pt x="81228" y="370839"/>
                </a:lnTo>
                <a:lnTo>
                  <a:pt x="81291" y="373379"/>
                </a:lnTo>
                <a:lnTo>
                  <a:pt x="79203" y="397509"/>
                </a:lnTo>
                <a:lnTo>
                  <a:pt x="74722" y="421639"/>
                </a:lnTo>
                <a:lnTo>
                  <a:pt x="70991" y="443229"/>
                </a:lnTo>
                <a:lnTo>
                  <a:pt x="78816" y="444499"/>
                </a:lnTo>
                <a:lnTo>
                  <a:pt x="85087" y="445769"/>
                </a:lnTo>
                <a:lnTo>
                  <a:pt x="90517" y="444499"/>
                </a:lnTo>
                <a:lnTo>
                  <a:pt x="95821" y="444499"/>
                </a:lnTo>
                <a:lnTo>
                  <a:pt x="90797" y="440689"/>
                </a:lnTo>
                <a:lnTo>
                  <a:pt x="86149" y="436879"/>
                </a:lnTo>
                <a:lnTo>
                  <a:pt x="83790" y="431799"/>
                </a:lnTo>
                <a:lnTo>
                  <a:pt x="85633" y="422909"/>
                </a:lnTo>
                <a:lnTo>
                  <a:pt x="85633" y="416559"/>
                </a:lnTo>
                <a:lnTo>
                  <a:pt x="84034" y="411479"/>
                </a:lnTo>
                <a:lnTo>
                  <a:pt x="86461" y="408939"/>
                </a:lnTo>
                <a:lnTo>
                  <a:pt x="90525" y="403859"/>
                </a:lnTo>
                <a:lnTo>
                  <a:pt x="120732" y="403859"/>
                </a:lnTo>
                <a:lnTo>
                  <a:pt x="121632" y="384809"/>
                </a:lnTo>
                <a:lnTo>
                  <a:pt x="124934" y="355599"/>
                </a:lnTo>
                <a:lnTo>
                  <a:pt x="125357" y="349249"/>
                </a:lnTo>
                <a:close/>
              </a:path>
              <a:path w="495934" h="457200">
                <a:moveTo>
                  <a:pt x="35887" y="436879"/>
                </a:moveTo>
                <a:lnTo>
                  <a:pt x="31923" y="440689"/>
                </a:lnTo>
                <a:lnTo>
                  <a:pt x="30200" y="444499"/>
                </a:lnTo>
                <a:lnTo>
                  <a:pt x="45248" y="444499"/>
                </a:lnTo>
                <a:lnTo>
                  <a:pt x="44856" y="443229"/>
                </a:lnTo>
                <a:lnTo>
                  <a:pt x="38365" y="443229"/>
                </a:lnTo>
                <a:lnTo>
                  <a:pt x="35887" y="436879"/>
                </a:lnTo>
                <a:close/>
              </a:path>
              <a:path w="495934" h="457200">
                <a:moveTo>
                  <a:pt x="290162" y="443229"/>
                </a:moveTo>
                <a:lnTo>
                  <a:pt x="278038" y="443229"/>
                </a:lnTo>
                <a:lnTo>
                  <a:pt x="290332" y="444499"/>
                </a:lnTo>
                <a:lnTo>
                  <a:pt x="290162" y="443229"/>
                </a:lnTo>
                <a:close/>
              </a:path>
              <a:path w="495934" h="457200">
                <a:moveTo>
                  <a:pt x="44409" y="440689"/>
                </a:moveTo>
                <a:lnTo>
                  <a:pt x="42886" y="440689"/>
                </a:lnTo>
                <a:lnTo>
                  <a:pt x="38365" y="443229"/>
                </a:lnTo>
                <a:lnTo>
                  <a:pt x="44856" y="443229"/>
                </a:lnTo>
                <a:lnTo>
                  <a:pt x="44409" y="440689"/>
                </a:lnTo>
                <a:close/>
              </a:path>
              <a:path w="495934" h="457200">
                <a:moveTo>
                  <a:pt x="145566" y="434339"/>
                </a:moveTo>
                <a:lnTo>
                  <a:pt x="128051" y="434339"/>
                </a:lnTo>
                <a:lnTo>
                  <a:pt x="128051" y="438149"/>
                </a:lnTo>
                <a:lnTo>
                  <a:pt x="131724" y="438149"/>
                </a:lnTo>
                <a:lnTo>
                  <a:pt x="124393" y="439419"/>
                </a:lnTo>
                <a:lnTo>
                  <a:pt x="140688" y="439419"/>
                </a:lnTo>
                <a:lnTo>
                  <a:pt x="143586" y="438149"/>
                </a:lnTo>
                <a:lnTo>
                  <a:pt x="144716" y="436879"/>
                </a:lnTo>
                <a:lnTo>
                  <a:pt x="145183" y="436879"/>
                </a:lnTo>
                <a:lnTo>
                  <a:pt x="145566" y="435609"/>
                </a:lnTo>
                <a:lnTo>
                  <a:pt x="145566" y="434339"/>
                </a:lnTo>
                <a:close/>
              </a:path>
              <a:path w="495934" h="457200">
                <a:moveTo>
                  <a:pt x="273109" y="433069"/>
                </a:moveTo>
                <a:lnTo>
                  <a:pt x="272020" y="435609"/>
                </a:lnTo>
                <a:lnTo>
                  <a:pt x="270713" y="435609"/>
                </a:lnTo>
                <a:lnTo>
                  <a:pt x="269110" y="436879"/>
                </a:lnTo>
                <a:lnTo>
                  <a:pt x="283383" y="436879"/>
                </a:lnTo>
                <a:lnTo>
                  <a:pt x="278038" y="435609"/>
                </a:lnTo>
                <a:lnTo>
                  <a:pt x="273109" y="433069"/>
                </a:lnTo>
                <a:close/>
              </a:path>
              <a:path w="495934" h="457200">
                <a:moveTo>
                  <a:pt x="295592" y="433069"/>
                </a:moveTo>
                <a:lnTo>
                  <a:pt x="283383" y="433069"/>
                </a:lnTo>
                <a:lnTo>
                  <a:pt x="283383" y="436879"/>
                </a:lnTo>
                <a:lnTo>
                  <a:pt x="295592" y="436879"/>
                </a:lnTo>
                <a:lnTo>
                  <a:pt x="295592" y="433069"/>
                </a:lnTo>
                <a:close/>
              </a:path>
              <a:path w="495934" h="457200">
                <a:moveTo>
                  <a:pt x="120732" y="403859"/>
                </a:moveTo>
                <a:lnTo>
                  <a:pt x="92948" y="403859"/>
                </a:lnTo>
                <a:lnTo>
                  <a:pt x="94193" y="406399"/>
                </a:lnTo>
                <a:lnTo>
                  <a:pt x="98651" y="407669"/>
                </a:lnTo>
                <a:lnTo>
                  <a:pt x="97850" y="416559"/>
                </a:lnTo>
                <a:lnTo>
                  <a:pt x="97177" y="416559"/>
                </a:lnTo>
                <a:lnTo>
                  <a:pt x="94601" y="421639"/>
                </a:lnTo>
                <a:lnTo>
                  <a:pt x="96685" y="424179"/>
                </a:lnTo>
                <a:lnTo>
                  <a:pt x="98651" y="426719"/>
                </a:lnTo>
                <a:lnTo>
                  <a:pt x="100313" y="429259"/>
                </a:lnTo>
                <a:lnTo>
                  <a:pt x="122838" y="429259"/>
                </a:lnTo>
                <a:lnTo>
                  <a:pt x="120312" y="412749"/>
                </a:lnTo>
                <a:lnTo>
                  <a:pt x="120732" y="403859"/>
                </a:lnTo>
                <a:close/>
              </a:path>
              <a:path w="495934" h="457200">
                <a:moveTo>
                  <a:pt x="249160" y="400049"/>
                </a:moveTo>
                <a:lnTo>
                  <a:pt x="246772" y="402589"/>
                </a:lnTo>
                <a:lnTo>
                  <a:pt x="253288" y="402589"/>
                </a:lnTo>
                <a:lnTo>
                  <a:pt x="253198" y="401319"/>
                </a:lnTo>
                <a:lnTo>
                  <a:pt x="249160" y="400049"/>
                </a:lnTo>
                <a:close/>
              </a:path>
              <a:path w="495934" h="457200">
                <a:moveTo>
                  <a:pt x="270914" y="318769"/>
                </a:moveTo>
                <a:lnTo>
                  <a:pt x="179448" y="318769"/>
                </a:lnTo>
                <a:lnTo>
                  <a:pt x="179448" y="323849"/>
                </a:lnTo>
                <a:lnTo>
                  <a:pt x="183746" y="332739"/>
                </a:lnTo>
                <a:lnTo>
                  <a:pt x="184558" y="341629"/>
                </a:lnTo>
                <a:lnTo>
                  <a:pt x="182997" y="350519"/>
                </a:lnTo>
                <a:lnTo>
                  <a:pt x="180172" y="358139"/>
                </a:lnTo>
                <a:lnTo>
                  <a:pt x="172201" y="364489"/>
                </a:lnTo>
                <a:lnTo>
                  <a:pt x="168947" y="370839"/>
                </a:lnTo>
                <a:lnTo>
                  <a:pt x="169286" y="378459"/>
                </a:lnTo>
                <a:lnTo>
                  <a:pt x="172093" y="386079"/>
                </a:lnTo>
                <a:lnTo>
                  <a:pt x="188794" y="386079"/>
                </a:lnTo>
                <a:lnTo>
                  <a:pt x="188794" y="388619"/>
                </a:lnTo>
                <a:lnTo>
                  <a:pt x="189226" y="391159"/>
                </a:lnTo>
                <a:lnTo>
                  <a:pt x="189226" y="393699"/>
                </a:lnTo>
                <a:lnTo>
                  <a:pt x="195336" y="397509"/>
                </a:lnTo>
                <a:lnTo>
                  <a:pt x="198183" y="396239"/>
                </a:lnTo>
                <a:lnTo>
                  <a:pt x="243823" y="396239"/>
                </a:lnTo>
                <a:lnTo>
                  <a:pt x="242643" y="393699"/>
                </a:lnTo>
                <a:lnTo>
                  <a:pt x="236423" y="393699"/>
                </a:lnTo>
                <a:lnTo>
                  <a:pt x="235303" y="389889"/>
                </a:lnTo>
                <a:lnTo>
                  <a:pt x="233207" y="384809"/>
                </a:lnTo>
                <a:lnTo>
                  <a:pt x="239749" y="380999"/>
                </a:lnTo>
                <a:lnTo>
                  <a:pt x="241452" y="370839"/>
                </a:lnTo>
                <a:lnTo>
                  <a:pt x="240954" y="364489"/>
                </a:lnTo>
                <a:lnTo>
                  <a:pt x="239392" y="363219"/>
                </a:lnTo>
                <a:lnTo>
                  <a:pt x="237312" y="363219"/>
                </a:lnTo>
                <a:lnTo>
                  <a:pt x="235303" y="361949"/>
                </a:lnTo>
                <a:lnTo>
                  <a:pt x="235303" y="350519"/>
                </a:lnTo>
                <a:lnTo>
                  <a:pt x="247655" y="349249"/>
                </a:lnTo>
                <a:lnTo>
                  <a:pt x="264155" y="349249"/>
                </a:lnTo>
                <a:lnTo>
                  <a:pt x="267569" y="330199"/>
                </a:lnTo>
                <a:lnTo>
                  <a:pt x="270914" y="318769"/>
                </a:lnTo>
                <a:close/>
              </a:path>
              <a:path w="495934" h="457200">
                <a:moveTo>
                  <a:pt x="188794" y="386079"/>
                </a:moveTo>
                <a:lnTo>
                  <a:pt x="176971" y="386079"/>
                </a:lnTo>
                <a:lnTo>
                  <a:pt x="181061" y="389889"/>
                </a:lnTo>
                <a:lnTo>
                  <a:pt x="187145" y="391159"/>
                </a:lnTo>
                <a:lnTo>
                  <a:pt x="187145" y="389889"/>
                </a:lnTo>
                <a:lnTo>
                  <a:pt x="186674" y="388619"/>
                </a:lnTo>
                <a:lnTo>
                  <a:pt x="186357" y="387349"/>
                </a:lnTo>
                <a:lnTo>
                  <a:pt x="187145" y="387349"/>
                </a:lnTo>
                <a:lnTo>
                  <a:pt x="188794" y="386079"/>
                </a:lnTo>
                <a:close/>
              </a:path>
              <a:path w="495934" h="457200">
                <a:moveTo>
                  <a:pt x="246326" y="373379"/>
                </a:moveTo>
                <a:lnTo>
                  <a:pt x="242643" y="373379"/>
                </a:lnTo>
                <a:lnTo>
                  <a:pt x="242643" y="377189"/>
                </a:lnTo>
                <a:lnTo>
                  <a:pt x="252817" y="384809"/>
                </a:lnTo>
                <a:lnTo>
                  <a:pt x="250761" y="378459"/>
                </a:lnTo>
                <a:lnTo>
                  <a:pt x="257274" y="378459"/>
                </a:lnTo>
                <a:lnTo>
                  <a:pt x="258028" y="375919"/>
                </a:lnTo>
                <a:lnTo>
                  <a:pt x="252374" y="375919"/>
                </a:lnTo>
                <a:lnTo>
                  <a:pt x="246326" y="373379"/>
                </a:lnTo>
                <a:close/>
              </a:path>
              <a:path w="495934" h="457200">
                <a:moveTo>
                  <a:pt x="264155" y="349249"/>
                </a:moveTo>
                <a:lnTo>
                  <a:pt x="247655" y="349249"/>
                </a:lnTo>
                <a:lnTo>
                  <a:pt x="251644" y="354329"/>
                </a:lnTo>
                <a:lnTo>
                  <a:pt x="251681" y="358139"/>
                </a:lnTo>
                <a:lnTo>
                  <a:pt x="251794" y="364489"/>
                </a:lnTo>
                <a:lnTo>
                  <a:pt x="252374" y="375919"/>
                </a:lnTo>
                <a:lnTo>
                  <a:pt x="258028" y="375919"/>
                </a:lnTo>
                <a:lnTo>
                  <a:pt x="261424" y="364489"/>
                </a:lnTo>
                <a:lnTo>
                  <a:pt x="264155" y="349249"/>
                </a:lnTo>
                <a:close/>
              </a:path>
              <a:path w="495934" h="457200">
                <a:moveTo>
                  <a:pt x="45615" y="290829"/>
                </a:moveTo>
                <a:lnTo>
                  <a:pt x="45615" y="298449"/>
                </a:lnTo>
                <a:lnTo>
                  <a:pt x="60048" y="303529"/>
                </a:lnTo>
                <a:lnTo>
                  <a:pt x="65593" y="311149"/>
                </a:lnTo>
                <a:lnTo>
                  <a:pt x="65450" y="320039"/>
                </a:lnTo>
                <a:lnTo>
                  <a:pt x="62823" y="331469"/>
                </a:lnTo>
                <a:lnTo>
                  <a:pt x="55115" y="334009"/>
                </a:lnTo>
                <a:lnTo>
                  <a:pt x="51000" y="340359"/>
                </a:lnTo>
                <a:lnTo>
                  <a:pt x="125949" y="340359"/>
                </a:lnTo>
                <a:lnTo>
                  <a:pt x="126795" y="327659"/>
                </a:lnTo>
                <a:lnTo>
                  <a:pt x="133797" y="325119"/>
                </a:lnTo>
                <a:lnTo>
                  <a:pt x="141305" y="323849"/>
                </a:lnTo>
                <a:lnTo>
                  <a:pt x="154569" y="323849"/>
                </a:lnTo>
                <a:lnTo>
                  <a:pt x="161596" y="321309"/>
                </a:lnTo>
                <a:lnTo>
                  <a:pt x="167447" y="318769"/>
                </a:lnTo>
                <a:lnTo>
                  <a:pt x="270914" y="318769"/>
                </a:lnTo>
                <a:lnTo>
                  <a:pt x="272401" y="313689"/>
                </a:lnTo>
                <a:lnTo>
                  <a:pt x="272889" y="302259"/>
                </a:lnTo>
                <a:lnTo>
                  <a:pt x="273100" y="295909"/>
                </a:lnTo>
                <a:lnTo>
                  <a:pt x="57136" y="295909"/>
                </a:lnTo>
                <a:lnTo>
                  <a:pt x="52588" y="292099"/>
                </a:lnTo>
                <a:lnTo>
                  <a:pt x="45615" y="290829"/>
                </a:lnTo>
                <a:close/>
              </a:path>
              <a:path w="495934" h="457200">
                <a:moveTo>
                  <a:pt x="178622" y="20319"/>
                </a:moveTo>
                <a:lnTo>
                  <a:pt x="131342" y="26669"/>
                </a:lnTo>
                <a:lnTo>
                  <a:pt x="94788" y="62229"/>
                </a:lnTo>
                <a:lnTo>
                  <a:pt x="82990" y="85089"/>
                </a:lnTo>
                <a:lnTo>
                  <a:pt x="88516" y="105409"/>
                </a:lnTo>
                <a:lnTo>
                  <a:pt x="81587" y="113029"/>
                </a:lnTo>
                <a:lnTo>
                  <a:pt x="69069" y="120649"/>
                </a:lnTo>
                <a:lnTo>
                  <a:pt x="44077" y="133349"/>
                </a:lnTo>
                <a:lnTo>
                  <a:pt x="28507" y="149859"/>
                </a:lnTo>
                <a:lnTo>
                  <a:pt x="20160" y="166369"/>
                </a:lnTo>
                <a:lnTo>
                  <a:pt x="16949" y="184149"/>
                </a:lnTo>
                <a:lnTo>
                  <a:pt x="16786" y="204469"/>
                </a:lnTo>
                <a:lnTo>
                  <a:pt x="13740" y="223519"/>
                </a:lnTo>
                <a:lnTo>
                  <a:pt x="15773" y="248919"/>
                </a:lnTo>
                <a:lnTo>
                  <a:pt x="16867" y="261619"/>
                </a:lnTo>
                <a:lnTo>
                  <a:pt x="14284" y="275589"/>
                </a:lnTo>
                <a:lnTo>
                  <a:pt x="19518" y="284479"/>
                </a:lnTo>
                <a:lnTo>
                  <a:pt x="22805" y="295909"/>
                </a:lnTo>
                <a:lnTo>
                  <a:pt x="26095" y="314959"/>
                </a:lnTo>
                <a:lnTo>
                  <a:pt x="32223" y="306069"/>
                </a:lnTo>
                <a:lnTo>
                  <a:pt x="29768" y="280669"/>
                </a:lnTo>
                <a:lnTo>
                  <a:pt x="24248" y="252729"/>
                </a:lnTo>
                <a:lnTo>
                  <a:pt x="21182" y="236219"/>
                </a:lnTo>
                <a:lnTo>
                  <a:pt x="276484" y="236219"/>
                </a:lnTo>
                <a:lnTo>
                  <a:pt x="277701" y="222249"/>
                </a:lnTo>
                <a:lnTo>
                  <a:pt x="279561" y="201929"/>
                </a:lnTo>
                <a:lnTo>
                  <a:pt x="280716" y="193039"/>
                </a:lnTo>
                <a:lnTo>
                  <a:pt x="281772" y="190499"/>
                </a:lnTo>
                <a:lnTo>
                  <a:pt x="359175" y="190499"/>
                </a:lnTo>
                <a:lnTo>
                  <a:pt x="358747" y="189229"/>
                </a:lnTo>
                <a:lnTo>
                  <a:pt x="357173" y="184149"/>
                </a:lnTo>
                <a:lnTo>
                  <a:pt x="359218" y="181609"/>
                </a:lnTo>
                <a:lnTo>
                  <a:pt x="369337" y="175259"/>
                </a:lnTo>
                <a:lnTo>
                  <a:pt x="406567" y="175259"/>
                </a:lnTo>
                <a:lnTo>
                  <a:pt x="423371" y="167639"/>
                </a:lnTo>
                <a:lnTo>
                  <a:pt x="436686" y="157479"/>
                </a:lnTo>
                <a:lnTo>
                  <a:pt x="372704" y="157479"/>
                </a:lnTo>
                <a:lnTo>
                  <a:pt x="365302" y="149859"/>
                </a:lnTo>
                <a:lnTo>
                  <a:pt x="359661" y="147319"/>
                </a:lnTo>
                <a:lnTo>
                  <a:pt x="355879" y="142239"/>
                </a:lnTo>
                <a:lnTo>
                  <a:pt x="351190" y="137159"/>
                </a:lnTo>
                <a:lnTo>
                  <a:pt x="346356" y="130809"/>
                </a:lnTo>
                <a:lnTo>
                  <a:pt x="342136" y="123189"/>
                </a:lnTo>
                <a:lnTo>
                  <a:pt x="343060" y="105409"/>
                </a:lnTo>
                <a:lnTo>
                  <a:pt x="343661" y="92709"/>
                </a:lnTo>
                <a:lnTo>
                  <a:pt x="344970" y="60959"/>
                </a:lnTo>
                <a:lnTo>
                  <a:pt x="342452" y="53339"/>
                </a:lnTo>
                <a:lnTo>
                  <a:pt x="341172" y="44449"/>
                </a:lnTo>
                <a:lnTo>
                  <a:pt x="339444" y="35559"/>
                </a:lnTo>
                <a:lnTo>
                  <a:pt x="335584" y="25399"/>
                </a:lnTo>
                <a:lnTo>
                  <a:pt x="334392" y="24129"/>
                </a:lnTo>
                <a:lnTo>
                  <a:pt x="224636" y="24129"/>
                </a:lnTo>
                <a:lnTo>
                  <a:pt x="205492" y="21589"/>
                </a:lnTo>
                <a:lnTo>
                  <a:pt x="178622" y="20319"/>
                </a:lnTo>
                <a:close/>
              </a:path>
              <a:path w="495934" h="457200">
                <a:moveTo>
                  <a:pt x="276484" y="236219"/>
                </a:moveTo>
                <a:lnTo>
                  <a:pt x="21182" y="236219"/>
                </a:lnTo>
                <a:lnTo>
                  <a:pt x="23262" y="238759"/>
                </a:lnTo>
                <a:lnTo>
                  <a:pt x="24930" y="245109"/>
                </a:lnTo>
                <a:lnTo>
                  <a:pt x="26095" y="246379"/>
                </a:lnTo>
                <a:lnTo>
                  <a:pt x="32485" y="261619"/>
                </a:lnTo>
                <a:lnTo>
                  <a:pt x="41267" y="274319"/>
                </a:lnTo>
                <a:lnTo>
                  <a:pt x="59115" y="295909"/>
                </a:lnTo>
                <a:lnTo>
                  <a:pt x="273100" y="295909"/>
                </a:lnTo>
                <a:lnTo>
                  <a:pt x="274064" y="264159"/>
                </a:lnTo>
                <a:lnTo>
                  <a:pt x="276484" y="236219"/>
                </a:lnTo>
                <a:close/>
              </a:path>
              <a:path w="495934" h="457200">
                <a:moveTo>
                  <a:pt x="359175" y="190499"/>
                </a:moveTo>
                <a:lnTo>
                  <a:pt x="281772" y="190499"/>
                </a:lnTo>
                <a:lnTo>
                  <a:pt x="289482" y="196849"/>
                </a:lnTo>
                <a:lnTo>
                  <a:pt x="293950" y="196849"/>
                </a:lnTo>
                <a:lnTo>
                  <a:pt x="299667" y="198119"/>
                </a:lnTo>
                <a:lnTo>
                  <a:pt x="309990" y="212089"/>
                </a:lnTo>
                <a:lnTo>
                  <a:pt x="317399" y="226059"/>
                </a:lnTo>
                <a:lnTo>
                  <a:pt x="325109" y="237489"/>
                </a:lnTo>
                <a:lnTo>
                  <a:pt x="336332" y="247649"/>
                </a:lnTo>
                <a:lnTo>
                  <a:pt x="344077" y="256539"/>
                </a:lnTo>
                <a:lnTo>
                  <a:pt x="353122" y="261619"/>
                </a:lnTo>
                <a:lnTo>
                  <a:pt x="361614" y="265429"/>
                </a:lnTo>
                <a:lnTo>
                  <a:pt x="367700" y="270509"/>
                </a:lnTo>
                <a:lnTo>
                  <a:pt x="394853" y="279399"/>
                </a:lnTo>
                <a:lnTo>
                  <a:pt x="420844" y="279399"/>
                </a:lnTo>
                <a:lnTo>
                  <a:pt x="445167" y="271779"/>
                </a:lnTo>
                <a:lnTo>
                  <a:pt x="467319" y="256539"/>
                </a:lnTo>
                <a:lnTo>
                  <a:pt x="474559" y="248919"/>
                </a:lnTo>
                <a:lnTo>
                  <a:pt x="477010" y="243839"/>
                </a:lnTo>
                <a:lnTo>
                  <a:pt x="481135" y="240029"/>
                </a:lnTo>
                <a:lnTo>
                  <a:pt x="422372" y="240029"/>
                </a:lnTo>
                <a:lnTo>
                  <a:pt x="408599" y="237489"/>
                </a:lnTo>
                <a:lnTo>
                  <a:pt x="394995" y="231139"/>
                </a:lnTo>
                <a:lnTo>
                  <a:pt x="381929" y="222249"/>
                </a:lnTo>
                <a:lnTo>
                  <a:pt x="369770" y="210819"/>
                </a:lnTo>
                <a:lnTo>
                  <a:pt x="369044" y="207009"/>
                </a:lnTo>
                <a:lnTo>
                  <a:pt x="367071" y="203199"/>
                </a:lnTo>
                <a:lnTo>
                  <a:pt x="365128" y="201929"/>
                </a:lnTo>
                <a:lnTo>
                  <a:pt x="356716" y="201929"/>
                </a:lnTo>
                <a:lnTo>
                  <a:pt x="356384" y="200659"/>
                </a:lnTo>
                <a:lnTo>
                  <a:pt x="354757" y="198119"/>
                </a:lnTo>
                <a:lnTo>
                  <a:pt x="359218" y="198119"/>
                </a:lnTo>
                <a:lnTo>
                  <a:pt x="360842" y="196849"/>
                </a:lnTo>
                <a:lnTo>
                  <a:pt x="360032" y="193039"/>
                </a:lnTo>
                <a:lnTo>
                  <a:pt x="359175" y="190499"/>
                </a:lnTo>
                <a:close/>
              </a:path>
              <a:path w="495934" h="457200">
                <a:moveTo>
                  <a:pt x="468528" y="138429"/>
                </a:moveTo>
                <a:lnTo>
                  <a:pt x="460332" y="143509"/>
                </a:lnTo>
                <a:lnTo>
                  <a:pt x="453412" y="153669"/>
                </a:lnTo>
                <a:lnTo>
                  <a:pt x="459853" y="158749"/>
                </a:lnTo>
                <a:lnTo>
                  <a:pt x="462798" y="160019"/>
                </a:lnTo>
                <a:lnTo>
                  <a:pt x="469067" y="187959"/>
                </a:lnTo>
                <a:lnTo>
                  <a:pt x="463974" y="212089"/>
                </a:lnTo>
                <a:lnTo>
                  <a:pt x="448187" y="229869"/>
                </a:lnTo>
                <a:lnTo>
                  <a:pt x="422372" y="240029"/>
                </a:lnTo>
                <a:lnTo>
                  <a:pt x="481135" y="240029"/>
                </a:lnTo>
                <a:lnTo>
                  <a:pt x="480619" y="237489"/>
                </a:lnTo>
                <a:lnTo>
                  <a:pt x="462390" y="237489"/>
                </a:lnTo>
                <a:lnTo>
                  <a:pt x="460777" y="236219"/>
                </a:lnTo>
                <a:lnTo>
                  <a:pt x="461856" y="229869"/>
                </a:lnTo>
                <a:lnTo>
                  <a:pt x="464501" y="222249"/>
                </a:lnTo>
                <a:lnTo>
                  <a:pt x="467825" y="213359"/>
                </a:lnTo>
                <a:lnTo>
                  <a:pt x="470941" y="207009"/>
                </a:lnTo>
                <a:lnTo>
                  <a:pt x="492919" y="207009"/>
                </a:lnTo>
                <a:lnTo>
                  <a:pt x="495730" y="195579"/>
                </a:lnTo>
                <a:lnTo>
                  <a:pt x="495369" y="185419"/>
                </a:lnTo>
                <a:lnTo>
                  <a:pt x="493687" y="170179"/>
                </a:lnTo>
                <a:lnTo>
                  <a:pt x="489787" y="156209"/>
                </a:lnTo>
                <a:lnTo>
                  <a:pt x="482773" y="148589"/>
                </a:lnTo>
                <a:lnTo>
                  <a:pt x="476506" y="139699"/>
                </a:lnTo>
                <a:lnTo>
                  <a:pt x="468528" y="138429"/>
                </a:lnTo>
                <a:close/>
              </a:path>
              <a:path w="495934" h="457200">
                <a:moveTo>
                  <a:pt x="464781" y="231139"/>
                </a:moveTo>
                <a:lnTo>
                  <a:pt x="464781" y="234949"/>
                </a:lnTo>
                <a:lnTo>
                  <a:pt x="462798" y="237489"/>
                </a:lnTo>
                <a:lnTo>
                  <a:pt x="480619" y="237489"/>
                </a:lnTo>
                <a:lnTo>
                  <a:pt x="479844" y="233679"/>
                </a:lnTo>
                <a:lnTo>
                  <a:pt x="474559" y="233679"/>
                </a:lnTo>
                <a:lnTo>
                  <a:pt x="464781" y="231139"/>
                </a:lnTo>
                <a:close/>
              </a:path>
              <a:path w="495934" h="457200">
                <a:moveTo>
                  <a:pt x="479030" y="212089"/>
                </a:moveTo>
                <a:lnTo>
                  <a:pt x="481135" y="218439"/>
                </a:lnTo>
                <a:lnTo>
                  <a:pt x="479844" y="223519"/>
                </a:lnTo>
                <a:lnTo>
                  <a:pt x="473403" y="223519"/>
                </a:lnTo>
                <a:lnTo>
                  <a:pt x="477428" y="233679"/>
                </a:lnTo>
                <a:lnTo>
                  <a:pt x="477428" y="232409"/>
                </a:lnTo>
                <a:lnTo>
                  <a:pt x="485140" y="232409"/>
                </a:lnTo>
                <a:lnTo>
                  <a:pt x="488304" y="223519"/>
                </a:lnTo>
                <a:lnTo>
                  <a:pt x="490462" y="217169"/>
                </a:lnTo>
                <a:lnTo>
                  <a:pt x="491075" y="214629"/>
                </a:lnTo>
                <a:lnTo>
                  <a:pt x="485140" y="214629"/>
                </a:lnTo>
                <a:lnTo>
                  <a:pt x="483562" y="213359"/>
                </a:lnTo>
                <a:lnTo>
                  <a:pt x="479030" y="212089"/>
                </a:lnTo>
                <a:close/>
              </a:path>
              <a:path w="495934" h="457200">
                <a:moveTo>
                  <a:pt x="492919" y="207009"/>
                </a:moveTo>
                <a:lnTo>
                  <a:pt x="483119" y="207009"/>
                </a:lnTo>
                <a:lnTo>
                  <a:pt x="485140" y="209549"/>
                </a:lnTo>
                <a:lnTo>
                  <a:pt x="485140" y="214629"/>
                </a:lnTo>
                <a:lnTo>
                  <a:pt x="491075" y="214629"/>
                </a:lnTo>
                <a:lnTo>
                  <a:pt x="492919" y="207009"/>
                </a:lnTo>
                <a:close/>
              </a:path>
              <a:path w="495934" h="457200">
                <a:moveTo>
                  <a:pt x="480221" y="207009"/>
                </a:moveTo>
                <a:lnTo>
                  <a:pt x="470941" y="207009"/>
                </a:lnTo>
                <a:lnTo>
                  <a:pt x="479422" y="208279"/>
                </a:lnTo>
                <a:lnTo>
                  <a:pt x="480221" y="207009"/>
                </a:lnTo>
                <a:close/>
              </a:path>
              <a:path w="495934" h="457200">
                <a:moveTo>
                  <a:pt x="363184" y="200659"/>
                </a:moveTo>
                <a:lnTo>
                  <a:pt x="356716" y="201929"/>
                </a:lnTo>
                <a:lnTo>
                  <a:pt x="365128" y="201929"/>
                </a:lnTo>
                <a:lnTo>
                  <a:pt x="363184" y="200659"/>
                </a:lnTo>
                <a:close/>
              </a:path>
              <a:path w="495934" h="457200">
                <a:moveTo>
                  <a:pt x="406567" y="175259"/>
                </a:moveTo>
                <a:lnTo>
                  <a:pt x="369337" y="175259"/>
                </a:lnTo>
                <a:lnTo>
                  <a:pt x="387984" y="179069"/>
                </a:lnTo>
                <a:lnTo>
                  <a:pt x="406567" y="175259"/>
                </a:lnTo>
                <a:close/>
              </a:path>
              <a:path w="495934" h="457200">
                <a:moveTo>
                  <a:pt x="435937" y="149859"/>
                </a:moveTo>
                <a:lnTo>
                  <a:pt x="426477" y="149859"/>
                </a:lnTo>
                <a:lnTo>
                  <a:pt x="414568" y="154939"/>
                </a:lnTo>
                <a:lnTo>
                  <a:pt x="401877" y="157479"/>
                </a:lnTo>
                <a:lnTo>
                  <a:pt x="436686" y="157479"/>
                </a:lnTo>
                <a:lnTo>
                  <a:pt x="436686" y="154939"/>
                </a:lnTo>
                <a:lnTo>
                  <a:pt x="436269" y="152399"/>
                </a:lnTo>
                <a:lnTo>
                  <a:pt x="435937" y="149859"/>
                </a:lnTo>
                <a:close/>
              </a:path>
              <a:path w="495934" h="457200">
                <a:moveTo>
                  <a:pt x="269926" y="20319"/>
                </a:moveTo>
                <a:lnTo>
                  <a:pt x="238866" y="20319"/>
                </a:lnTo>
                <a:lnTo>
                  <a:pt x="224636" y="24129"/>
                </a:lnTo>
                <a:lnTo>
                  <a:pt x="334392" y="24129"/>
                </a:lnTo>
                <a:lnTo>
                  <a:pt x="332007" y="21589"/>
                </a:lnTo>
                <a:lnTo>
                  <a:pt x="282992" y="21589"/>
                </a:lnTo>
                <a:lnTo>
                  <a:pt x="269926" y="20319"/>
                </a:lnTo>
                <a:close/>
              </a:path>
              <a:path w="495934" h="457200">
                <a:moveTo>
                  <a:pt x="317599" y="0"/>
                </a:moveTo>
                <a:lnTo>
                  <a:pt x="307780" y="3809"/>
                </a:lnTo>
                <a:lnTo>
                  <a:pt x="299524" y="8889"/>
                </a:lnTo>
                <a:lnTo>
                  <a:pt x="291654" y="13969"/>
                </a:lnTo>
                <a:lnTo>
                  <a:pt x="282992" y="21589"/>
                </a:lnTo>
                <a:lnTo>
                  <a:pt x="332007" y="21589"/>
                </a:lnTo>
                <a:lnTo>
                  <a:pt x="330814" y="20319"/>
                </a:lnTo>
                <a:lnTo>
                  <a:pt x="327206" y="13969"/>
                </a:lnTo>
                <a:lnTo>
                  <a:pt x="323290" y="7619"/>
                </a:lnTo>
                <a:lnTo>
                  <a:pt x="317599" y="0"/>
                </a:lnTo>
                <a:close/>
              </a:path>
            </a:pathLst>
          </a:custGeom>
          <a:solidFill>
            <a:srgbClr val="213B82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4" name="object 4"/>
          <p:cNvSpPr/>
          <p:nvPr/>
        </p:nvSpPr>
        <p:spPr>
          <a:xfrm>
            <a:off x="1544397" y="5993792"/>
            <a:ext cx="596020" cy="4828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5" name="object 5"/>
          <p:cNvSpPr/>
          <p:nvPr/>
        </p:nvSpPr>
        <p:spPr>
          <a:xfrm>
            <a:off x="1495648" y="6004261"/>
            <a:ext cx="569051" cy="564969"/>
          </a:xfrm>
          <a:custGeom>
            <a:avLst/>
            <a:gdLst/>
            <a:ahLst/>
            <a:cxnLst/>
            <a:rect l="l" t="t" r="r" b="b"/>
            <a:pathLst>
              <a:path w="442595" h="439420">
                <a:moveTo>
                  <a:pt x="203926" y="260160"/>
                </a:moveTo>
                <a:lnTo>
                  <a:pt x="200927" y="263537"/>
                </a:lnTo>
                <a:lnTo>
                  <a:pt x="200927" y="267958"/>
                </a:lnTo>
                <a:lnTo>
                  <a:pt x="200610" y="270370"/>
                </a:lnTo>
                <a:lnTo>
                  <a:pt x="199364" y="271170"/>
                </a:lnTo>
                <a:lnTo>
                  <a:pt x="196114" y="272034"/>
                </a:lnTo>
                <a:lnTo>
                  <a:pt x="196114" y="277675"/>
                </a:lnTo>
                <a:lnTo>
                  <a:pt x="200167" y="277675"/>
                </a:lnTo>
                <a:lnTo>
                  <a:pt x="203047" y="273621"/>
                </a:lnTo>
                <a:lnTo>
                  <a:pt x="205474" y="269953"/>
                </a:lnTo>
                <a:lnTo>
                  <a:pt x="207976" y="265927"/>
                </a:lnTo>
                <a:lnTo>
                  <a:pt x="210759" y="265927"/>
                </a:lnTo>
                <a:lnTo>
                  <a:pt x="210759" y="261863"/>
                </a:lnTo>
                <a:lnTo>
                  <a:pt x="208749" y="261418"/>
                </a:lnTo>
                <a:lnTo>
                  <a:pt x="206237" y="261035"/>
                </a:lnTo>
                <a:lnTo>
                  <a:pt x="203926" y="260160"/>
                </a:lnTo>
                <a:close/>
              </a:path>
              <a:path w="442595" h="439420">
                <a:moveTo>
                  <a:pt x="154941" y="237365"/>
                </a:moveTo>
                <a:lnTo>
                  <a:pt x="154941" y="244706"/>
                </a:lnTo>
                <a:lnTo>
                  <a:pt x="155743" y="245059"/>
                </a:lnTo>
                <a:lnTo>
                  <a:pt x="156935" y="245504"/>
                </a:lnTo>
                <a:lnTo>
                  <a:pt x="158612" y="245504"/>
                </a:lnTo>
                <a:lnTo>
                  <a:pt x="157839" y="243511"/>
                </a:lnTo>
                <a:lnTo>
                  <a:pt x="156517" y="240677"/>
                </a:lnTo>
                <a:lnTo>
                  <a:pt x="154941" y="237365"/>
                </a:lnTo>
                <a:close/>
              </a:path>
              <a:path w="442595" h="439420">
                <a:moveTo>
                  <a:pt x="148349" y="227573"/>
                </a:moveTo>
                <a:lnTo>
                  <a:pt x="148349" y="238175"/>
                </a:lnTo>
                <a:lnTo>
                  <a:pt x="150498" y="241426"/>
                </a:lnTo>
                <a:lnTo>
                  <a:pt x="152096" y="243942"/>
                </a:lnTo>
                <a:lnTo>
                  <a:pt x="154941" y="244706"/>
                </a:lnTo>
                <a:lnTo>
                  <a:pt x="154941" y="237365"/>
                </a:lnTo>
                <a:lnTo>
                  <a:pt x="152859" y="234557"/>
                </a:lnTo>
                <a:lnTo>
                  <a:pt x="150865" y="230899"/>
                </a:lnTo>
                <a:lnTo>
                  <a:pt x="148349" y="227573"/>
                </a:lnTo>
                <a:close/>
              </a:path>
              <a:path w="442595" h="439420">
                <a:moveTo>
                  <a:pt x="142304" y="219088"/>
                </a:moveTo>
                <a:lnTo>
                  <a:pt x="141480" y="219469"/>
                </a:lnTo>
                <a:lnTo>
                  <a:pt x="140224" y="219877"/>
                </a:lnTo>
                <a:lnTo>
                  <a:pt x="139029" y="219877"/>
                </a:lnTo>
                <a:lnTo>
                  <a:pt x="139029" y="224779"/>
                </a:lnTo>
                <a:lnTo>
                  <a:pt x="143917" y="229312"/>
                </a:lnTo>
                <a:lnTo>
                  <a:pt x="145977" y="234557"/>
                </a:lnTo>
                <a:lnTo>
                  <a:pt x="148349" y="238175"/>
                </a:lnTo>
                <a:lnTo>
                  <a:pt x="148349" y="227573"/>
                </a:lnTo>
                <a:lnTo>
                  <a:pt x="146444" y="224359"/>
                </a:lnTo>
                <a:lnTo>
                  <a:pt x="144364" y="221500"/>
                </a:lnTo>
                <a:lnTo>
                  <a:pt x="142304" y="219088"/>
                </a:lnTo>
                <a:close/>
              </a:path>
              <a:path w="442595" h="439420">
                <a:moveTo>
                  <a:pt x="154941" y="229312"/>
                </a:moveTo>
                <a:lnTo>
                  <a:pt x="153724" y="229579"/>
                </a:lnTo>
                <a:lnTo>
                  <a:pt x="153724" y="230493"/>
                </a:lnTo>
                <a:lnTo>
                  <a:pt x="152859" y="232055"/>
                </a:lnTo>
                <a:lnTo>
                  <a:pt x="154941" y="232055"/>
                </a:lnTo>
                <a:lnTo>
                  <a:pt x="154941" y="229312"/>
                </a:lnTo>
                <a:close/>
              </a:path>
              <a:path w="442595" h="439420">
                <a:moveTo>
                  <a:pt x="156935" y="228384"/>
                </a:moveTo>
                <a:lnTo>
                  <a:pt x="155743" y="228855"/>
                </a:lnTo>
                <a:lnTo>
                  <a:pt x="155347" y="228855"/>
                </a:lnTo>
                <a:lnTo>
                  <a:pt x="154941" y="229312"/>
                </a:lnTo>
                <a:lnTo>
                  <a:pt x="154941" y="232055"/>
                </a:lnTo>
                <a:lnTo>
                  <a:pt x="156935" y="232055"/>
                </a:lnTo>
                <a:lnTo>
                  <a:pt x="156935" y="228384"/>
                </a:lnTo>
                <a:close/>
              </a:path>
              <a:path w="442595" h="439420">
                <a:moveTo>
                  <a:pt x="148349" y="214988"/>
                </a:moveTo>
                <a:lnTo>
                  <a:pt x="146444" y="214988"/>
                </a:lnTo>
                <a:lnTo>
                  <a:pt x="147157" y="217044"/>
                </a:lnTo>
                <a:lnTo>
                  <a:pt x="147996" y="219088"/>
                </a:lnTo>
                <a:lnTo>
                  <a:pt x="148349" y="221094"/>
                </a:lnTo>
                <a:lnTo>
                  <a:pt x="148349" y="214988"/>
                </a:lnTo>
                <a:close/>
              </a:path>
              <a:path w="442595" h="439420">
                <a:moveTo>
                  <a:pt x="150498" y="214988"/>
                </a:moveTo>
                <a:lnTo>
                  <a:pt x="148349" y="214988"/>
                </a:lnTo>
                <a:lnTo>
                  <a:pt x="148349" y="221094"/>
                </a:lnTo>
                <a:lnTo>
                  <a:pt x="150865" y="221094"/>
                </a:lnTo>
                <a:lnTo>
                  <a:pt x="150865" y="217044"/>
                </a:lnTo>
                <a:lnTo>
                  <a:pt x="150498" y="214988"/>
                </a:lnTo>
                <a:close/>
              </a:path>
              <a:path w="442595" h="439420">
                <a:moveTo>
                  <a:pt x="148349" y="46342"/>
                </a:moveTo>
                <a:lnTo>
                  <a:pt x="146444" y="47232"/>
                </a:lnTo>
                <a:lnTo>
                  <a:pt x="143103" y="50457"/>
                </a:lnTo>
                <a:lnTo>
                  <a:pt x="143103" y="55778"/>
                </a:lnTo>
                <a:lnTo>
                  <a:pt x="144757" y="56581"/>
                </a:lnTo>
                <a:lnTo>
                  <a:pt x="146444" y="56973"/>
                </a:lnTo>
                <a:lnTo>
                  <a:pt x="147996" y="57379"/>
                </a:lnTo>
                <a:lnTo>
                  <a:pt x="148118" y="55778"/>
                </a:lnTo>
                <a:lnTo>
                  <a:pt x="148349" y="54979"/>
                </a:lnTo>
                <a:lnTo>
                  <a:pt x="148349" y="46342"/>
                </a:lnTo>
                <a:close/>
              </a:path>
              <a:path w="442595" h="439420">
                <a:moveTo>
                  <a:pt x="151639" y="45568"/>
                </a:moveTo>
                <a:lnTo>
                  <a:pt x="150027" y="45986"/>
                </a:lnTo>
                <a:lnTo>
                  <a:pt x="149264" y="46342"/>
                </a:lnTo>
                <a:lnTo>
                  <a:pt x="148349" y="46342"/>
                </a:lnTo>
                <a:lnTo>
                  <a:pt x="148349" y="54979"/>
                </a:lnTo>
                <a:lnTo>
                  <a:pt x="149264" y="53315"/>
                </a:lnTo>
                <a:lnTo>
                  <a:pt x="150498" y="50878"/>
                </a:lnTo>
                <a:lnTo>
                  <a:pt x="152488" y="49301"/>
                </a:lnTo>
                <a:lnTo>
                  <a:pt x="154941" y="49301"/>
                </a:lnTo>
                <a:lnTo>
                  <a:pt x="154941" y="46724"/>
                </a:lnTo>
                <a:lnTo>
                  <a:pt x="154091" y="46724"/>
                </a:lnTo>
                <a:lnTo>
                  <a:pt x="152859" y="46342"/>
                </a:lnTo>
                <a:lnTo>
                  <a:pt x="151639" y="45568"/>
                </a:lnTo>
                <a:close/>
              </a:path>
              <a:path w="442595" h="439420">
                <a:moveTo>
                  <a:pt x="154941" y="46724"/>
                </a:moveTo>
                <a:lnTo>
                  <a:pt x="154941" y="50101"/>
                </a:lnTo>
                <a:lnTo>
                  <a:pt x="156122" y="50101"/>
                </a:lnTo>
                <a:lnTo>
                  <a:pt x="157366" y="50457"/>
                </a:lnTo>
                <a:lnTo>
                  <a:pt x="158612" y="50878"/>
                </a:lnTo>
                <a:lnTo>
                  <a:pt x="158612" y="47638"/>
                </a:lnTo>
                <a:lnTo>
                  <a:pt x="156517" y="47638"/>
                </a:lnTo>
                <a:lnTo>
                  <a:pt x="154941" y="46724"/>
                </a:lnTo>
                <a:close/>
              </a:path>
              <a:path w="442595" h="439420">
                <a:moveTo>
                  <a:pt x="154941" y="49301"/>
                </a:moveTo>
                <a:lnTo>
                  <a:pt x="153328" y="49301"/>
                </a:lnTo>
                <a:lnTo>
                  <a:pt x="154941" y="50101"/>
                </a:lnTo>
                <a:lnTo>
                  <a:pt x="154941" y="49301"/>
                </a:lnTo>
                <a:close/>
              </a:path>
              <a:path w="442595" h="439420">
                <a:moveTo>
                  <a:pt x="158612" y="46724"/>
                </a:moveTo>
                <a:lnTo>
                  <a:pt x="156517" y="46724"/>
                </a:lnTo>
                <a:lnTo>
                  <a:pt x="156517" y="47638"/>
                </a:lnTo>
                <a:lnTo>
                  <a:pt x="158612" y="47638"/>
                </a:lnTo>
                <a:lnTo>
                  <a:pt x="158612" y="46724"/>
                </a:lnTo>
                <a:close/>
              </a:path>
              <a:path w="442595" h="439420">
                <a:moveTo>
                  <a:pt x="160668" y="34545"/>
                </a:moveTo>
                <a:lnTo>
                  <a:pt x="157366" y="35420"/>
                </a:lnTo>
                <a:lnTo>
                  <a:pt x="156935" y="35420"/>
                </a:lnTo>
                <a:lnTo>
                  <a:pt x="154941" y="37047"/>
                </a:lnTo>
                <a:lnTo>
                  <a:pt x="154941" y="37835"/>
                </a:lnTo>
                <a:lnTo>
                  <a:pt x="156935" y="38253"/>
                </a:lnTo>
                <a:lnTo>
                  <a:pt x="158969" y="38710"/>
                </a:lnTo>
                <a:lnTo>
                  <a:pt x="160668" y="38710"/>
                </a:lnTo>
                <a:lnTo>
                  <a:pt x="160668" y="34545"/>
                </a:lnTo>
                <a:close/>
              </a:path>
              <a:path w="442595" h="439420">
                <a:moveTo>
                  <a:pt x="154941" y="37047"/>
                </a:moveTo>
                <a:lnTo>
                  <a:pt x="153724" y="37835"/>
                </a:lnTo>
                <a:lnTo>
                  <a:pt x="154941" y="37835"/>
                </a:lnTo>
                <a:lnTo>
                  <a:pt x="154941" y="37047"/>
                </a:lnTo>
                <a:close/>
              </a:path>
              <a:path w="442595" h="439420">
                <a:moveTo>
                  <a:pt x="236020" y="264226"/>
                </a:moveTo>
                <a:lnTo>
                  <a:pt x="230799" y="264226"/>
                </a:lnTo>
                <a:lnTo>
                  <a:pt x="230799" y="269953"/>
                </a:lnTo>
                <a:lnTo>
                  <a:pt x="236020" y="269953"/>
                </a:lnTo>
                <a:lnTo>
                  <a:pt x="236020" y="264226"/>
                </a:lnTo>
                <a:close/>
              </a:path>
              <a:path w="442595" h="439420">
                <a:moveTo>
                  <a:pt x="241391" y="273621"/>
                </a:moveTo>
                <a:lnTo>
                  <a:pt x="240592" y="274816"/>
                </a:lnTo>
                <a:lnTo>
                  <a:pt x="239356" y="275680"/>
                </a:lnTo>
                <a:lnTo>
                  <a:pt x="238126" y="276454"/>
                </a:lnTo>
                <a:lnTo>
                  <a:pt x="242597" y="276454"/>
                </a:lnTo>
                <a:lnTo>
                  <a:pt x="241772" y="274816"/>
                </a:lnTo>
                <a:lnTo>
                  <a:pt x="241391" y="273621"/>
                </a:lnTo>
                <a:close/>
              </a:path>
              <a:path w="442595" h="439420">
                <a:moveTo>
                  <a:pt x="248767" y="275997"/>
                </a:moveTo>
                <a:lnTo>
                  <a:pt x="248259" y="277675"/>
                </a:lnTo>
                <a:lnTo>
                  <a:pt x="246687" y="280112"/>
                </a:lnTo>
                <a:lnTo>
                  <a:pt x="248259" y="279706"/>
                </a:lnTo>
                <a:lnTo>
                  <a:pt x="249556" y="279313"/>
                </a:lnTo>
                <a:lnTo>
                  <a:pt x="250661" y="278892"/>
                </a:lnTo>
                <a:lnTo>
                  <a:pt x="250344" y="278081"/>
                </a:lnTo>
                <a:lnTo>
                  <a:pt x="249556" y="277318"/>
                </a:lnTo>
                <a:lnTo>
                  <a:pt x="248767" y="275997"/>
                </a:lnTo>
                <a:close/>
              </a:path>
              <a:path w="442595" h="439420">
                <a:moveTo>
                  <a:pt x="225083" y="275997"/>
                </a:moveTo>
                <a:lnTo>
                  <a:pt x="224194" y="276454"/>
                </a:lnTo>
                <a:lnTo>
                  <a:pt x="223827" y="276835"/>
                </a:lnTo>
                <a:lnTo>
                  <a:pt x="222646" y="277318"/>
                </a:lnTo>
                <a:lnTo>
                  <a:pt x="222279" y="278892"/>
                </a:lnTo>
                <a:lnTo>
                  <a:pt x="221792" y="280569"/>
                </a:lnTo>
                <a:lnTo>
                  <a:pt x="221415" y="281750"/>
                </a:lnTo>
                <a:lnTo>
                  <a:pt x="225083" y="281750"/>
                </a:lnTo>
                <a:lnTo>
                  <a:pt x="225083" y="275997"/>
                </a:lnTo>
                <a:close/>
              </a:path>
              <a:path w="442595" h="439420">
                <a:moveTo>
                  <a:pt x="244083" y="280112"/>
                </a:moveTo>
                <a:lnTo>
                  <a:pt x="243396" y="281750"/>
                </a:lnTo>
                <a:lnTo>
                  <a:pt x="242597" y="283046"/>
                </a:lnTo>
                <a:lnTo>
                  <a:pt x="241391" y="284137"/>
                </a:lnTo>
                <a:lnTo>
                  <a:pt x="243777" y="284137"/>
                </a:lnTo>
                <a:lnTo>
                  <a:pt x="245074" y="283860"/>
                </a:lnTo>
                <a:lnTo>
                  <a:pt x="245074" y="282600"/>
                </a:lnTo>
                <a:lnTo>
                  <a:pt x="244601" y="281318"/>
                </a:lnTo>
                <a:lnTo>
                  <a:pt x="244083" y="280112"/>
                </a:lnTo>
                <a:close/>
              </a:path>
              <a:path w="442595" h="439420">
                <a:moveTo>
                  <a:pt x="236020" y="283046"/>
                </a:moveTo>
                <a:lnTo>
                  <a:pt x="235217" y="283438"/>
                </a:lnTo>
                <a:lnTo>
                  <a:pt x="234101" y="283860"/>
                </a:lnTo>
                <a:lnTo>
                  <a:pt x="232820" y="283860"/>
                </a:lnTo>
                <a:lnTo>
                  <a:pt x="232820" y="285447"/>
                </a:lnTo>
                <a:lnTo>
                  <a:pt x="232437" y="287121"/>
                </a:lnTo>
                <a:lnTo>
                  <a:pt x="231980" y="288330"/>
                </a:lnTo>
                <a:lnTo>
                  <a:pt x="233629" y="287873"/>
                </a:lnTo>
                <a:lnTo>
                  <a:pt x="235217" y="287467"/>
                </a:lnTo>
                <a:lnTo>
                  <a:pt x="236909" y="286689"/>
                </a:lnTo>
                <a:lnTo>
                  <a:pt x="236909" y="285447"/>
                </a:lnTo>
                <a:lnTo>
                  <a:pt x="236513" y="284137"/>
                </a:lnTo>
                <a:lnTo>
                  <a:pt x="236020" y="283046"/>
                </a:lnTo>
                <a:close/>
              </a:path>
              <a:path w="442595" h="439420">
                <a:moveTo>
                  <a:pt x="218974" y="292392"/>
                </a:moveTo>
                <a:lnTo>
                  <a:pt x="215672" y="293968"/>
                </a:lnTo>
                <a:lnTo>
                  <a:pt x="213627" y="294817"/>
                </a:lnTo>
                <a:lnTo>
                  <a:pt x="215291" y="296863"/>
                </a:lnTo>
                <a:lnTo>
                  <a:pt x="217707" y="297219"/>
                </a:lnTo>
                <a:lnTo>
                  <a:pt x="218099" y="295606"/>
                </a:lnTo>
                <a:lnTo>
                  <a:pt x="218567" y="293968"/>
                </a:lnTo>
                <a:lnTo>
                  <a:pt x="218974" y="292392"/>
                </a:lnTo>
                <a:close/>
              </a:path>
              <a:path w="442595" h="439420">
                <a:moveTo>
                  <a:pt x="203926" y="414935"/>
                </a:moveTo>
                <a:lnTo>
                  <a:pt x="196114" y="414935"/>
                </a:lnTo>
                <a:lnTo>
                  <a:pt x="196114" y="417372"/>
                </a:lnTo>
                <a:lnTo>
                  <a:pt x="203926" y="417372"/>
                </a:lnTo>
                <a:lnTo>
                  <a:pt x="203926" y="414935"/>
                </a:lnTo>
                <a:close/>
              </a:path>
              <a:path w="442595" h="439420">
                <a:moveTo>
                  <a:pt x="185079" y="414935"/>
                </a:moveTo>
                <a:lnTo>
                  <a:pt x="172862" y="414935"/>
                </a:lnTo>
                <a:lnTo>
                  <a:pt x="172862" y="417372"/>
                </a:lnTo>
                <a:lnTo>
                  <a:pt x="185079" y="417372"/>
                </a:lnTo>
                <a:lnTo>
                  <a:pt x="185079" y="414935"/>
                </a:lnTo>
                <a:close/>
              </a:path>
              <a:path w="442595" h="439420">
                <a:moveTo>
                  <a:pt x="333961" y="416130"/>
                </a:moveTo>
                <a:lnTo>
                  <a:pt x="328616" y="416930"/>
                </a:lnTo>
                <a:lnTo>
                  <a:pt x="325757" y="416930"/>
                </a:lnTo>
                <a:lnTo>
                  <a:pt x="325757" y="421055"/>
                </a:lnTo>
                <a:lnTo>
                  <a:pt x="331053" y="421055"/>
                </a:lnTo>
                <a:lnTo>
                  <a:pt x="333123" y="420663"/>
                </a:lnTo>
                <a:lnTo>
                  <a:pt x="333529" y="419381"/>
                </a:lnTo>
                <a:lnTo>
                  <a:pt x="333961" y="417794"/>
                </a:lnTo>
                <a:lnTo>
                  <a:pt x="333961" y="416130"/>
                </a:lnTo>
                <a:close/>
              </a:path>
              <a:path w="442595" h="439420">
                <a:moveTo>
                  <a:pt x="360047" y="420245"/>
                </a:moveTo>
                <a:lnTo>
                  <a:pt x="344895" y="420245"/>
                </a:lnTo>
                <a:lnTo>
                  <a:pt x="345391" y="421883"/>
                </a:lnTo>
                <a:lnTo>
                  <a:pt x="345823" y="423471"/>
                </a:lnTo>
                <a:lnTo>
                  <a:pt x="345823" y="425145"/>
                </a:lnTo>
                <a:lnTo>
                  <a:pt x="358369" y="425502"/>
                </a:lnTo>
                <a:lnTo>
                  <a:pt x="360404" y="424270"/>
                </a:lnTo>
                <a:lnTo>
                  <a:pt x="360404" y="421883"/>
                </a:lnTo>
                <a:lnTo>
                  <a:pt x="360047" y="420245"/>
                </a:lnTo>
                <a:close/>
              </a:path>
              <a:path w="442595" h="439420">
                <a:moveTo>
                  <a:pt x="322125" y="420245"/>
                </a:moveTo>
                <a:lnTo>
                  <a:pt x="319317" y="421055"/>
                </a:lnTo>
                <a:lnTo>
                  <a:pt x="315991" y="421883"/>
                </a:lnTo>
                <a:lnTo>
                  <a:pt x="312740" y="422236"/>
                </a:lnTo>
                <a:lnTo>
                  <a:pt x="311851" y="424270"/>
                </a:lnTo>
                <a:lnTo>
                  <a:pt x="313564" y="426300"/>
                </a:lnTo>
                <a:lnTo>
                  <a:pt x="322924" y="425145"/>
                </a:lnTo>
                <a:lnTo>
                  <a:pt x="322924" y="423471"/>
                </a:lnTo>
                <a:lnTo>
                  <a:pt x="322416" y="421883"/>
                </a:lnTo>
                <a:lnTo>
                  <a:pt x="322125" y="420245"/>
                </a:lnTo>
                <a:close/>
              </a:path>
              <a:path w="442595" h="439420">
                <a:moveTo>
                  <a:pt x="203047" y="420245"/>
                </a:moveTo>
                <a:lnTo>
                  <a:pt x="197294" y="421055"/>
                </a:lnTo>
                <a:lnTo>
                  <a:pt x="194415" y="421055"/>
                </a:lnTo>
                <a:lnTo>
                  <a:pt x="194833" y="422658"/>
                </a:lnTo>
                <a:lnTo>
                  <a:pt x="195329" y="423903"/>
                </a:lnTo>
                <a:lnTo>
                  <a:pt x="195329" y="425145"/>
                </a:lnTo>
                <a:lnTo>
                  <a:pt x="198540" y="425502"/>
                </a:lnTo>
                <a:lnTo>
                  <a:pt x="203926" y="425502"/>
                </a:lnTo>
                <a:lnTo>
                  <a:pt x="203494" y="423903"/>
                </a:lnTo>
                <a:lnTo>
                  <a:pt x="203494" y="422236"/>
                </a:lnTo>
                <a:lnTo>
                  <a:pt x="203047" y="420245"/>
                </a:lnTo>
                <a:close/>
              </a:path>
              <a:path w="442595" h="439420">
                <a:moveTo>
                  <a:pt x="370627" y="428421"/>
                </a:moveTo>
                <a:lnTo>
                  <a:pt x="362423" y="428421"/>
                </a:lnTo>
                <a:lnTo>
                  <a:pt x="363283" y="429605"/>
                </a:lnTo>
                <a:lnTo>
                  <a:pt x="364097" y="430872"/>
                </a:lnTo>
                <a:lnTo>
                  <a:pt x="364478" y="431675"/>
                </a:lnTo>
                <a:lnTo>
                  <a:pt x="369799" y="431675"/>
                </a:lnTo>
                <a:lnTo>
                  <a:pt x="370206" y="430872"/>
                </a:lnTo>
                <a:lnTo>
                  <a:pt x="370627" y="429605"/>
                </a:lnTo>
                <a:lnTo>
                  <a:pt x="370627" y="428421"/>
                </a:lnTo>
                <a:close/>
              </a:path>
              <a:path w="442595" h="439420">
                <a:moveTo>
                  <a:pt x="349035" y="428421"/>
                </a:moveTo>
                <a:lnTo>
                  <a:pt x="346076" y="428727"/>
                </a:lnTo>
                <a:lnTo>
                  <a:pt x="343296" y="429199"/>
                </a:lnTo>
                <a:lnTo>
                  <a:pt x="340478" y="429199"/>
                </a:lnTo>
                <a:lnTo>
                  <a:pt x="340478" y="431675"/>
                </a:lnTo>
                <a:lnTo>
                  <a:pt x="345823" y="431675"/>
                </a:lnTo>
                <a:lnTo>
                  <a:pt x="351119" y="433223"/>
                </a:lnTo>
                <a:lnTo>
                  <a:pt x="349035" y="428421"/>
                </a:lnTo>
                <a:close/>
              </a:path>
              <a:path w="442595" h="439420">
                <a:moveTo>
                  <a:pt x="322125" y="428421"/>
                </a:moveTo>
                <a:lnTo>
                  <a:pt x="317985" y="428727"/>
                </a:lnTo>
                <a:lnTo>
                  <a:pt x="313921" y="429199"/>
                </a:lnTo>
                <a:lnTo>
                  <a:pt x="309449" y="429199"/>
                </a:lnTo>
                <a:lnTo>
                  <a:pt x="309449" y="430354"/>
                </a:lnTo>
                <a:lnTo>
                  <a:pt x="309043" y="431675"/>
                </a:lnTo>
                <a:lnTo>
                  <a:pt x="308690" y="432410"/>
                </a:lnTo>
                <a:lnTo>
                  <a:pt x="313121" y="432410"/>
                </a:lnTo>
                <a:lnTo>
                  <a:pt x="317196" y="431993"/>
                </a:lnTo>
                <a:lnTo>
                  <a:pt x="321221" y="431675"/>
                </a:lnTo>
                <a:lnTo>
                  <a:pt x="321743" y="430872"/>
                </a:lnTo>
                <a:lnTo>
                  <a:pt x="322125" y="429605"/>
                </a:lnTo>
                <a:lnTo>
                  <a:pt x="322125" y="428421"/>
                </a:lnTo>
                <a:close/>
              </a:path>
              <a:path w="442595" h="439420">
                <a:moveTo>
                  <a:pt x="193220" y="428421"/>
                </a:moveTo>
                <a:lnTo>
                  <a:pt x="191607" y="428727"/>
                </a:lnTo>
                <a:lnTo>
                  <a:pt x="189602" y="429199"/>
                </a:lnTo>
                <a:lnTo>
                  <a:pt x="187532" y="429199"/>
                </a:lnTo>
                <a:lnTo>
                  <a:pt x="187532" y="431675"/>
                </a:lnTo>
                <a:lnTo>
                  <a:pt x="190426" y="431993"/>
                </a:lnTo>
                <a:lnTo>
                  <a:pt x="193220" y="432410"/>
                </a:lnTo>
                <a:lnTo>
                  <a:pt x="196114" y="432410"/>
                </a:lnTo>
                <a:lnTo>
                  <a:pt x="196114" y="429605"/>
                </a:lnTo>
                <a:lnTo>
                  <a:pt x="194415" y="428727"/>
                </a:lnTo>
                <a:lnTo>
                  <a:pt x="193220" y="428421"/>
                </a:lnTo>
                <a:close/>
              </a:path>
              <a:path w="442595" h="439420">
                <a:moveTo>
                  <a:pt x="381194" y="432410"/>
                </a:moveTo>
                <a:lnTo>
                  <a:pt x="379159" y="432831"/>
                </a:lnTo>
                <a:lnTo>
                  <a:pt x="376697" y="433223"/>
                </a:lnTo>
                <a:lnTo>
                  <a:pt x="374663" y="433223"/>
                </a:lnTo>
                <a:lnTo>
                  <a:pt x="374285" y="435305"/>
                </a:lnTo>
                <a:lnTo>
                  <a:pt x="375516" y="437273"/>
                </a:lnTo>
                <a:lnTo>
                  <a:pt x="381610" y="437273"/>
                </a:lnTo>
                <a:lnTo>
                  <a:pt x="386107" y="435305"/>
                </a:lnTo>
                <a:lnTo>
                  <a:pt x="384530" y="434455"/>
                </a:lnTo>
                <a:lnTo>
                  <a:pt x="382842" y="433641"/>
                </a:lnTo>
                <a:lnTo>
                  <a:pt x="381194" y="432410"/>
                </a:lnTo>
                <a:close/>
              </a:path>
              <a:path w="442595" h="439420">
                <a:moveTo>
                  <a:pt x="340870" y="433641"/>
                </a:moveTo>
                <a:lnTo>
                  <a:pt x="337605" y="434063"/>
                </a:lnTo>
                <a:lnTo>
                  <a:pt x="334303" y="434455"/>
                </a:lnTo>
                <a:lnTo>
                  <a:pt x="331470" y="434861"/>
                </a:lnTo>
                <a:lnTo>
                  <a:pt x="331470" y="437273"/>
                </a:lnTo>
                <a:lnTo>
                  <a:pt x="337197" y="437273"/>
                </a:lnTo>
                <a:lnTo>
                  <a:pt x="340020" y="436920"/>
                </a:lnTo>
                <a:lnTo>
                  <a:pt x="340478" y="436143"/>
                </a:lnTo>
                <a:lnTo>
                  <a:pt x="340870" y="434861"/>
                </a:lnTo>
                <a:lnTo>
                  <a:pt x="340870" y="433641"/>
                </a:lnTo>
                <a:close/>
              </a:path>
              <a:path w="442595" h="439420">
                <a:moveTo>
                  <a:pt x="300470" y="433655"/>
                </a:moveTo>
                <a:lnTo>
                  <a:pt x="295175" y="433655"/>
                </a:lnTo>
                <a:lnTo>
                  <a:pt x="295175" y="437720"/>
                </a:lnTo>
                <a:lnTo>
                  <a:pt x="300470" y="437720"/>
                </a:lnTo>
                <a:lnTo>
                  <a:pt x="300470" y="433655"/>
                </a:lnTo>
                <a:close/>
              </a:path>
              <a:path w="442595" h="439420">
                <a:moveTo>
                  <a:pt x="271134" y="433641"/>
                </a:moveTo>
                <a:lnTo>
                  <a:pt x="262599" y="434861"/>
                </a:lnTo>
                <a:lnTo>
                  <a:pt x="262599" y="437273"/>
                </a:lnTo>
                <a:lnTo>
                  <a:pt x="271515" y="437273"/>
                </a:lnTo>
                <a:lnTo>
                  <a:pt x="271515" y="434861"/>
                </a:lnTo>
                <a:lnTo>
                  <a:pt x="271134" y="433641"/>
                </a:lnTo>
                <a:close/>
              </a:path>
              <a:path w="442595" h="439420">
                <a:moveTo>
                  <a:pt x="220144" y="433641"/>
                </a:moveTo>
                <a:lnTo>
                  <a:pt x="216979" y="434063"/>
                </a:lnTo>
                <a:lnTo>
                  <a:pt x="210417" y="434861"/>
                </a:lnTo>
                <a:lnTo>
                  <a:pt x="210035" y="436143"/>
                </a:lnTo>
                <a:lnTo>
                  <a:pt x="209603" y="436920"/>
                </a:lnTo>
                <a:lnTo>
                  <a:pt x="209081" y="437720"/>
                </a:lnTo>
                <a:lnTo>
                  <a:pt x="220144" y="437720"/>
                </a:lnTo>
                <a:lnTo>
                  <a:pt x="220144" y="433641"/>
                </a:lnTo>
                <a:close/>
              </a:path>
              <a:path w="442595" h="439420">
                <a:moveTo>
                  <a:pt x="182639" y="433641"/>
                </a:moveTo>
                <a:lnTo>
                  <a:pt x="174106" y="434861"/>
                </a:lnTo>
                <a:lnTo>
                  <a:pt x="174106" y="438544"/>
                </a:lnTo>
                <a:lnTo>
                  <a:pt x="181066" y="438951"/>
                </a:lnTo>
                <a:lnTo>
                  <a:pt x="183097" y="437720"/>
                </a:lnTo>
                <a:lnTo>
                  <a:pt x="182975" y="434861"/>
                </a:lnTo>
                <a:lnTo>
                  <a:pt x="182639" y="433641"/>
                </a:lnTo>
                <a:close/>
              </a:path>
              <a:path w="442595" h="439420">
                <a:moveTo>
                  <a:pt x="217285" y="322098"/>
                </a:moveTo>
                <a:lnTo>
                  <a:pt x="216551" y="322948"/>
                </a:lnTo>
                <a:lnTo>
                  <a:pt x="215672" y="322948"/>
                </a:lnTo>
                <a:lnTo>
                  <a:pt x="216551" y="327380"/>
                </a:lnTo>
                <a:lnTo>
                  <a:pt x="216979" y="329399"/>
                </a:lnTo>
                <a:lnTo>
                  <a:pt x="220993" y="330188"/>
                </a:lnTo>
                <a:lnTo>
                  <a:pt x="223064" y="330188"/>
                </a:lnTo>
                <a:lnTo>
                  <a:pt x="220993" y="325324"/>
                </a:lnTo>
                <a:lnTo>
                  <a:pt x="217285" y="322098"/>
                </a:lnTo>
                <a:close/>
              </a:path>
              <a:path w="442595" h="439420">
                <a:moveTo>
                  <a:pt x="257303" y="331434"/>
                </a:moveTo>
                <a:lnTo>
                  <a:pt x="256021" y="331851"/>
                </a:lnTo>
                <a:lnTo>
                  <a:pt x="254444" y="332221"/>
                </a:lnTo>
                <a:lnTo>
                  <a:pt x="252807" y="332221"/>
                </a:lnTo>
                <a:lnTo>
                  <a:pt x="252689" y="334317"/>
                </a:lnTo>
                <a:lnTo>
                  <a:pt x="251983" y="336679"/>
                </a:lnTo>
                <a:lnTo>
                  <a:pt x="254002" y="336336"/>
                </a:lnTo>
                <a:lnTo>
                  <a:pt x="256021" y="335916"/>
                </a:lnTo>
                <a:lnTo>
                  <a:pt x="258066" y="335559"/>
                </a:lnTo>
                <a:lnTo>
                  <a:pt x="258066" y="334317"/>
                </a:lnTo>
                <a:lnTo>
                  <a:pt x="257620" y="333057"/>
                </a:lnTo>
                <a:lnTo>
                  <a:pt x="257303" y="331434"/>
                </a:lnTo>
                <a:close/>
              </a:path>
              <a:path w="442595" h="439420">
                <a:moveTo>
                  <a:pt x="267070" y="364871"/>
                </a:moveTo>
                <a:lnTo>
                  <a:pt x="264226" y="366066"/>
                </a:lnTo>
                <a:lnTo>
                  <a:pt x="261357" y="367311"/>
                </a:lnTo>
                <a:lnTo>
                  <a:pt x="258066" y="368503"/>
                </a:lnTo>
                <a:lnTo>
                  <a:pt x="257620" y="369723"/>
                </a:lnTo>
                <a:lnTo>
                  <a:pt x="257303" y="370954"/>
                </a:lnTo>
                <a:lnTo>
                  <a:pt x="256896" y="372135"/>
                </a:lnTo>
                <a:lnTo>
                  <a:pt x="265014" y="378716"/>
                </a:lnTo>
                <a:lnTo>
                  <a:pt x="267844" y="378716"/>
                </a:lnTo>
                <a:lnTo>
                  <a:pt x="269953" y="375425"/>
                </a:lnTo>
                <a:lnTo>
                  <a:pt x="270742" y="372135"/>
                </a:lnTo>
                <a:lnTo>
                  <a:pt x="267070" y="364871"/>
                </a:lnTo>
                <a:close/>
              </a:path>
              <a:path w="442595" h="439420">
                <a:moveTo>
                  <a:pt x="181066" y="238582"/>
                </a:moveTo>
                <a:lnTo>
                  <a:pt x="176961" y="238582"/>
                </a:lnTo>
                <a:lnTo>
                  <a:pt x="176961" y="243942"/>
                </a:lnTo>
                <a:lnTo>
                  <a:pt x="178197" y="243942"/>
                </a:lnTo>
                <a:lnTo>
                  <a:pt x="179402" y="243511"/>
                </a:lnTo>
                <a:lnTo>
                  <a:pt x="180162" y="243093"/>
                </a:lnTo>
                <a:lnTo>
                  <a:pt x="180644" y="241872"/>
                </a:lnTo>
                <a:lnTo>
                  <a:pt x="181066" y="240235"/>
                </a:lnTo>
                <a:lnTo>
                  <a:pt x="181066" y="238582"/>
                </a:lnTo>
                <a:close/>
              </a:path>
              <a:path w="442595" h="439420">
                <a:moveTo>
                  <a:pt x="185079" y="229579"/>
                </a:moveTo>
                <a:lnTo>
                  <a:pt x="183935" y="231688"/>
                </a:lnTo>
                <a:lnTo>
                  <a:pt x="182639" y="233362"/>
                </a:lnTo>
                <a:lnTo>
                  <a:pt x="181066" y="234965"/>
                </a:lnTo>
                <a:lnTo>
                  <a:pt x="182222" y="234965"/>
                </a:lnTo>
                <a:lnTo>
                  <a:pt x="183542" y="234557"/>
                </a:lnTo>
                <a:lnTo>
                  <a:pt x="184292" y="234111"/>
                </a:lnTo>
                <a:lnTo>
                  <a:pt x="184673" y="232879"/>
                </a:lnTo>
                <a:lnTo>
                  <a:pt x="184976" y="231688"/>
                </a:lnTo>
                <a:lnTo>
                  <a:pt x="185079" y="229579"/>
                </a:lnTo>
                <a:close/>
              </a:path>
              <a:path w="442595" h="439420">
                <a:moveTo>
                  <a:pt x="194833" y="238582"/>
                </a:moveTo>
                <a:lnTo>
                  <a:pt x="192863" y="239447"/>
                </a:lnTo>
                <a:lnTo>
                  <a:pt x="189602" y="241872"/>
                </a:lnTo>
                <a:lnTo>
                  <a:pt x="188014" y="246776"/>
                </a:lnTo>
                <a:lnTo>
                  <a:pt x="189602" y="246776"/>
                </a:lnTo>
                <a:lnTo>
                  <a:pt x="194833" y="238582"/>
                </a:lnTo>
                <a:close/>
              </a:path>
              <a:path w="442595" h="439420">
                <a:moveTo>
                  <a:pt x="206744" y="228384"/>
                </a:moveTo>
                <a:lnTo>
                  <a:pt x="203494" y="229312"/>
                </a:lnTo>
                <a:lnTo>
                  <a:pt x="199786" y="230493"/>
                </a:lnTo>
                <a:lnTo>
                  <a:pt x="195681" y="231688"/>
                </a:lnTo>
                <a:lnTo>
                  <a:pt x="195681" y="234111"/>
                </a:lnTo>
                <a:lnTo>
                  <a:pt x="203494" y="234111"/>
                </a:lnTo>
                <a:lnTo>
                  <a:pt x="203494" y="233733"/>
                </a:lnTo>
                <a:lnTo>
                  <a:pt x="206744" y="228384"/>
                </a:lnTo>
                <a:close/>
              </a:path>
              <a:path w="442595" h="439420">
                <a:moveTo>
                  <a:pt x="207976" y="246776"/>
                </a:moveTo>
                <a:lnTo>
                  <a:pt x="203047" y="246776"/>
                </a:lnTo>
                <a:lnTo>
                  <a:pt x="203047" y="249554"/>
                </a:lnTo>
                <a:lnTo>
                  <a:pt x="207976" y="249554"/>
                </a:lnTo>
                <a:lnTo>
                  <a:pt x="207976" y="246776"/>
                </a:lnTo>
                <a:close/>
              </a:path>
              <a:path w="442595" h="439420">
                <a:moveTo>
                  <a:pt x="257303" y="241426"/>
                </a:moveTo>
                <a:lnTo>
                  <a:pt x="256021" y="241872"/>
                </a:lnTo>
                <a:lnTo>
                  <a:pt x="254444" y="242265"/>
                </a:lnTo>
                <a:lnTo>
                  <a:pt x="252807" y="242265"/>
                </a:lnTo>
                <a:lnTo>
                  <a:pt x="252807" y="243942"/>
                </a:lnTo>
                <a:lnTo>
                  <a:pt x="252313" y="245504"/>
                </a:lnTo>
                <a:lnTo>
                  <a:pt x="251983" y="246776"/>
                </a:lnTo>
                <a:lnTo>
                  <a:pt x="253645" y="246776"/>
                </a:lnTo>
                <a:lnTo>
                  <a:pt x="255207" y="246369"/>
                </a:lnTo>
                <a:lnTo>
                  <a:pt x="256504" y="245897"/>
                </a:lnTo>
                <a:lnTo>
                  <a:pt x="256896" y="244706"/>
                </a:lnTo>
                <a:lnTo>
                  <a:pt x="257303" y="243093"/>
                </a:lnTo>
                <a:lnTo>
                  <a:pt x="257303" y="241426"/>
                </a:lnTo>
                <a:close/>
              </a:path>
              <a:path w="442595" h="439420">
                <a:moveTo>
                  <a:pt x="221415" y="242647"/>
                </a:moveTo>
                <a:lnTo>
                  <a:pt x="217285" y="242647"/>
                </a:lnTo>
                <a:lnTo>
                  <a:pt x="217285" y="246776"/>
                </a:lnTo>
                <a:lnTo>
                  <a:pt x="221415" y="246776"/>
                </a:lnTo>
                <a:lnTo>
                  <a:pt x="221415" y="242647"/>
                </a:lnTo>
                <a:close/>
              </a:path>
              <a:path w="442595" h="439420">
                <a:moveTo>
                  <a:pt x="337045" y="153075"/>
                </a:moveTo>
                <a:lnTo>
                  <a:pt x="336363" y="153075"/>
                </a:lnTo>
                <a:lnTo>
                  <a:pt x="335931" y="155512"/>
                </a:lnTo>
                <a:lnTo>
                  <a:pt x="337045" y="153075"/>
                </a:lnTo>
                <a:close/>
              </a:path>
              <a:path w="442595" h="439420">
                <a:moveTo>
                  <a:pt x="336795" y="149021"/>
                </a:moveTo>
                <a:lnTo>
                  <a:pt x="335931" y="149404"/>
                </a:lnTo>
                <a:lnTo>
                  <a:pt x="334811" y="149849"/>
                </a:lnTo>
                <a:lnTo>
                  <a:pt x="333529" y="149849"/>
                </a:lnTo>
                <a:lnTo>
                  <a:pt x="333123" y="151397"/>
                </a:lnTo>
                <a:lnTo>
                  <a:pt x="332348" y="153075"/>
                </a:lnTo>
                <a:lnTo>
                  <a:pt x="331852" y="154343"/>
                </a:lnTo>
                <a:lnTo>
                  <a:pt x="336363" y="153075"/>
                </a:lnTo>
                <a:lnTo>
                  <a:pt x="337045" y="153075"/>
                </a:lnTo>
                <a:lnTo>
                  <a:pt x="337976" y="151041"/>
                </a:lnTo>
                <a:lnTo>
                  <a:pt x="337605" y="150685"/>
                </a:lnTo>
                <a:lnTo>
                  <a:pt x="336795" y="149021"/>
                </a:lnTo>
                <a:close/>
              </a:path>
              <a:path w="442595" h="439420">
                <a:moveTo>
                  <a:pt x="441976" y="237365"/>
                </a:moveTo>
                <a:lnTo>
                  <a:pt x="441137" y="237808"/>
                </a:lnTo>
                <a:lnTo>
                  <a:pt x="440259" y="238175"/>
                </a:lnTo>
                <a:lnTo>
                  <a:pt x="439143" y="238582"/>
                </a:lnTo>
                <a:lnTo>
                  <a:pt x="438750" y="240235"/>
                </a:lnTo>
                <a:lnTo>
                  <a:pt x="438228" y="241426"/>
                </a:lnTo>
                <a:lnTo>
                  <a:pt x="437861" y="242647"/>
                </a:lnTo>
                <a:lnTo>
                  <a:pt x="441976" y="242647"/>
                </a:lnTo>
                <a:lnTo>
                  <a:pt x="441976" y="237365"/>
                </a:lnTo>
                <a:close/>
              </a:path>
              <a:path w="442595" h="439420">
                <a:moveTo>
                  <a:pt x="433731" y="237365"/>
                </a:moveTo>
                <a:lnTo>
                  <a:pt x="430938" y="237365"/>
                </a:lnTo>
                <a:lnTo>
                  <a:pt x="431396" y="239064"/>
                </a:lnTo>
                <a:lnTo>
                  <a:pt x="431777" y="240235"/>
                </a:lnTo>
                <a:lnTo>
                  <a:pt x="431777" y="241426"/>
                </a:lnTo>
                <a:lnTo>
                  <a:pt x="432591" y="240235"/>
                </a:lnTo>
                <a:lnTo>
                  <a:pt x="433350" y="239064"/>
                </a:lnTo>
                <a:lnTo>
                  <a:pt x="433731" y="237365"/>
                </a:lnTo>
                <a:close/>
              </a:path>
              <a:path w="442595" h="439420">
                <a:moveTo>
                  <a:pt x="369417" y="208051"/>
                </a:moveTo>
                <a:lnTo>
                  <a:pt x="365353" y="208051"/>
                </a:lnTo>
                <a:lnTo>
                  <a:pt x="365353" y="213793"/>
                </a:lnTo>
                <a:lnTo>
                  <a:pt x="366523" y="213349"/>
                </a:lnTo>
                <a:lnTo>
                  <a:pt x="367794" y="212994"/>
                </a:lnTo>
                <a:lnTo>
                  <a:pt x="368658" y="212572"/>
                </a:lnTo>
                <a:lnTo>
                  <a:pt x="369011" y="211316"/>
                </a:lnTo>
                <a:lnTo>
                  <a:pt x="369417" y="209652"/>
                </a:lnTo>
                <a:lnTo>
                  <a:pt x="369417" y="208051"/>
                </a:lnTo>
                <a:close/>
              </a:path>
              <a:path w="442595" h="439420">
                <a:moveTo>
                  <a:pt x="163487" y="223102"/>
                </a:moveTo>
                <a:lnTo>
                  <a:pt x="159804" y="223102"/>
                </a:lnTo>
                <a:lnTo>
                  <a:pt x="159804" y="225997"/>
                </a:lnTo>
                <a:lnTo>
                  <a:pt x="162713" y="224779"/>
                </a:lnTo>
                <a:lnTo>
                  <a:pt x="163487" y="223102"/>
                </a:lnTo>
                <a:close/>
              </a:path>
              <a:path w="442595" h="439420">
                <a:moveTo>
                  <a:pt x="189155" y="141288"/>
                </a:moveTo>
                <a:lnTo>
                  <a:pt x="185079" y="141288"/>
                </a:lnTo>
                <a:lnTo>
                  <a:pt x="185079" y="146178"/>
                </a:lnTo>
                <a:lnTo>
                  <a:pt x="190883" y="146178"/>
                </a:lnTo>
                <a:lnTo>
                  <a:pt x="190426" y="144565"/>
                </a:lnTo>
                <a:lnTo>
                  <a:pt x="190033" y="142901"/>
                </a:lnTo>
                <a:lnTo>
                  <a:pt x="189155" y="141288"/>
                </a:lnTo>
                <a:close/>
              </a:path>
              <a:path w="442595" h="439420">
                <a:moveTo>
                  <a:pt x="186717" y="116852"/>
                </a:moveTo>
                <a:lnTo>
                  <a:pt x="182639" y="116852"/>
                </a:lnTo>
                <a:lnTo>
                  <a:pt x="182639" y="119228"/>
                </a:lnTo>
                <a:lnTo>
                  <a:pt x="184292" y="118479"/>
                </a:lnTo>
                <a:lnTo>
                  <a:pt x="185497" y="117690"/>
                </a:lnTo>
                <a:lnTo>
                  <a:pt x="186717" y="116852"/>
                </a:lnTo>
                <a:close/>
              </a:path>
              <a:path w="442595" h="439420">
                <a:moveTo>
                  <a:pt x="175680" y="105843"/>
                </a:moveTo>
                <a:lnTo>
                  <a:pt x="173711" y="106286"/>
                </a:lnTo>
                <a:lnTo>
                  <a:pt x="171259" y="106682"/>
                </a:lnTo>
                <a:lnTo>
                  <a:pt x="168822" y="107125"/>
                </a:lnTo>
                <a:lnTo>
                  <a:pt x="169214" y="108256"/>
                </a:lnTo>
                <a:lnTo>
                  <a:pt x="169978" y="110732"/>
                </a:lnTo>
                <a:lnTo>
                  <a:pt x="174867" y="110732"/>
                </a:lnTo>
                <a:lnTo>
                  <a:pt x="175680" y="109893"/>
                </a:lnTo>
                <a:lnTo>
                  <a:pt x="176584" y="109094"/>
                </a:lnTo>
                <a:lnTo>
                  <a:pt x="176961" y="107899"/>
                </a:lnTo>
                <a:lnTo>
                  <a:pt x="176584" y="107481"/>
                </a:lnTo>
                <a:lnTo>
                  <a:pt x="176188" y="106682"/>
                </a:lnTo>
                <a:lnTo>
                  <a:pt x="175680" y="105843"/>
                </a:lnTo>
                <a:close/>
              </a:path>
              <a:path w="442595" h="439420">
                <a:moveTo>
                  <a:pt x="188014" y="96826"/>
                </a:moveTo>
                <a:lnTo>
                  <a:pt x="183097" y="97729"/>
                </a:lnTo>
                <a:lnTo>
                  <a:pt x="179402" y="100140"/>
                </a:lnTo>
                <a:lnTo>
                  <a:pt x="179402" y="107125"/>
                </a:lnTo>
                <a:lnTo>
                  <a:pt x="181458" y="108713"/>
                </a:lnTo>
                <a:lnTo>
                  <a:pt x="184292" y="110732"/>
                </a:lnTo>
                <a:lnTo>
                  <a:pt x="185497" y="106286"/>
                </a:lnTo>
                <a:lnTo>
                  <a:pt x="186717" y="101398"/>
                </a:lnTo>
                <a:lnTo>
                  <a:pt x="188014" y="96826"/>
                </a:lnTo>
                <a:close/>
              </a:path>
              <a:path w="442595" h="439420">
                <a:moveTo>
                  <a:pt x="331852" y="0"/>
                </a:moveTo>
                <a:lnTo>
                  <a:pt x="329008" y="0"/>
                </a:lnTo>
                <a:lnTo>
                  <a:pt x="329008" y="4038"/>
                </a:lnTo>
                <a:lnTo>
                  <a:pt x="331852" y="4038"/>
                </a:lnTo>
                <a:lnTo>
                  <a:pt x="331852" y="0"/>
                </a:lnTo>
                <a:close/>
              </a:path>
              <a:path w="442595" h="439420">
                <a:moveTo>
                  <a:pt x="335574" y="28054"/>
                </a:moveTo>
                <a:lnTo>
                  <a:pt x="331852" y="28054"/>
                </a:lnTo>
                <a:lnTo>
                  <a:pt x="331852" y="32144"/>
                </a:lnTo>
                <a:lnTo>
                  <a:pt x="334303" y="30952"/>
                </a:lnTo>
                <a:lnTo>
                  <a:pt x="335574" y="28054"/>
                </a:lnTo>
                <a:close/>
              </a:path>
              <a:path w="442595" h="439420">
                <a:moveTo>
                  <a:pt x="335574" y="18313"/>
                </a:moveTo>
                <a:lnTo>
                  <a:pt x="333529" y="19102"/>
                </a:lnTo>
                <a:lnTo>
                  <a:pt x="327395" y="20739"/>
                </a:lnTo>
                <a:lnTo>
                  <a:pt x="327395" y="26085"/>
                </a:lnTo>
                <a:lnTo>
                  <a:pt x="333123" y="26085"/>
                </a:lnTo>
                <a:lnTo>
                  <a:pt x="335931" y="23980"/>
                </a:lnTo>
                <a:lnTo>
                  <a:pt x="335931" y="20281"/>
                </a:lnTo>
                <a:lnTo>
                  <a:pt x="335574" y="18313"/>
                </a:lnTo>
                <a:close/>
              </a:path>
              <a:path w="442595" h="439420">
                <a:moveTo>
                  <a:pt x="303419" y="49672"/>
                </a:moveTo>
                <a:lnTo>
                  <a:pt x="299250" y="49672"/>
                </a:lnTo>
                <a:lnTo>
                  <a:pt x="299250" y="52542"/>
                </a:lnTo>
                <a:lnTo>
                  <a:pt x="303419" y="52542"/>
                </a:lnTo>
                <a:lnTo>
                  <a:pt x="303419" y="49672"/>
                </a:lnTo>
                <a:close/>
              </a:path>
              <a:path w="442595" h="439420">
                <a:moveTo>
                  <a:pt x="296482" y="100597"/>
                </a:moveTo>
                <a:lnTo>
                  <a:pt x="292291" y="100597"/>
                </a:lnTo>
                <a:lnTo>
                  <a:pt x="292713" y="102196"/>
                </a:lnTo>
                <a:lnTo>
                  <a:pt x="293206" y="103874"/>
                </a:lnTo>
                <a:lnTo>
                  <a:pt x="293206" y="105004"/>
                </a:lnTo>
                <a:lnTo>
                  <a:pt x="298084" y="105411"/>
                </a:lnTo>
                <a:lnTo>
                  <a:pt x="299250" y="107899"/>
                </a:lnTo>
                <a:lnTo>
                  <a:pt x="303419" y="108713"/>
                </a:lnTo>
                <a:lnTo>
                  <a:pt x="302122" y="105411"/>
                </a:lnTo>
                <a:lnTo>
                  <a:pt x="303419" y="103874"/>
                </a:lnTo>
                <a:lnTo>
                  <a:pt x="296482" y="100597"/>
                </a:lnTo>
                <a:close/>
              </a:path>
              <a:path w="442595" h="439420">
                <a:moveTo>
                  <a:pt x="295189" y="116852"/>
                </a:moveTo>
                <a:lnTo>
                  <a:pt x="291061" y="116852"/>
                </a:lnTo>
                <a:lnTo>
                  <a:pt x="291061" y="120881"/>
                </a:lnTo>
                <a:lnTo>
                  <a:pt x="295189" y="120881"/>
                </a:lnTo>
                <a:lnTo>
                  <a:pt x="295189" y="116852"/>
                </a:lnTo>
                <a:close/>
              </a:path>
              <a:path w="442595" h="439420">
                <a:moveTo>
                  <a:pt x="198987" y="115253"/>
                </a:moveTo>
                <a:lnTo>
                  <a:pt x="194833" y="115253"/>
                </a:lnTo>
                <a:lnTo>
                  <a:pt x="194833" y="118098"/>
                </a:lnTo>
                <a:lnTo>
                  <a:pt x="198987" y="118098"/>
                </a:lnTo>
                <a:lnTo>
                  <a:pt x="198987" y="115253"/>
                </a:lnTo>
                <a:close/>
              </a:path>
              <a:path w="442595" h="439420">
                <a:moveTo>
                  <a:pt x="194833" y="76532"/>
                </a:moveTo>
                <a:lnTo>
                  <a:pt x="192863" y="77345"/>
                </a:lnTo>
                <a:lnTo>
                  <a:pt x="192863" y="79794"/>
                </a:lnTo>
                <a:lnTo>
                  <a:pt x="195329" y="80657"/>
                </a:lnTo>
                <a:lnTo>
                  <a:pt x="196114" y="80657"/>
                </a:lnTo>
                <a:lnTo>
                  <a:pt x="195681" y="79376"/>
                </a:lnTo>
                <a:lnTo>
                  <a:pt x="194833" y="76532"/>
                </a:lnTo>
                <a:close/>
              </a:path>
              <a:path w="442595" h="439420">
                <a:moveTo>
                  <a:pt x="200167" y="61470"/>
                </a:moveTo>
                <a:lnTo>
                  <a:pt x="196114" y="61470"/>
                </a:lnTo>
                <a:lnTo>
                  <a:pt x="196114" y="64314"/>
                </a:lnTo>
                <a:lnTo>
                  <a:pt x="200167" y="64314"/>
                </a:lnTo>
                <a:lnTo>
                  <a:pt x="200167" y="61470"/>
                </a:lnTo>
                <a:close/>
              </a:path>
              <a:path w="442595" h="439420">
                <a:moveTo>
                  <a:pt x="185079" y="64314"/>
                </a:moveTo>
                <a:lnTo>
                  <a:pt x="184292" y="64785"/>
                </a:lnTo>
                <a:lnTo>
                  <a:pt x="183097" y="65163"/>
                </a:lnTo>
                <a:lnTo>
                  <a:pt x="181839" y="65520"/>
                </a:lnTo>
                <a:lnTo>
                  <a:pt x="182639" y="65940"/>
                </a:lnTo>
                <a:lnTo>
                  <a:pt x="183542" y="66372"/>
                </a:lnTo>
                <a:lnTo>
                  <a:pt x="184292" y="66372"/>
                </a:lnTo>
                <a:lnTo>
                  <a:pt x="184673" y="65940"/>
                </a:lnTo>
                <a:lnTo>
                  <a:pt x="185079" y="65163"/>
                </a:lnTo>
                <a:lnTo>
                  <a:pt x="185079" y="64314"/>
                </a:lnTo>
                <a:close/>
              </a:path>
              <a:path w="442595" h="439420">
                <a:moveTo>
                  <a:pt x="193220" y="72467"/>
                </a:moveTo>
                <a:lnTo>
                  <a:pt x="192406" y="72835"/>
                </a:lnTo>
                <a:lnTo>
                  <a:pt x="191225" y="73281"/>
                </a:lnTo>
                <a:lnTo>
                  <a:pt x="190033" y="73673"/>
                </a:lnTo>
                <a:lnTo>
                  <a:pt x="190883" y="74066"/>
                </a:lnTo>
                <a:lnTo>
                  <a:pt x="191607" y="74488"/>
                </a:lnTo>
                <a:lnTo>
                  <a:pt x="192406" y="74488"/>
                </a:lnTo>
                <a:lnTo>
                  <a:pt x="192863" y="74066"/>
                </a:lnTo>
                <a:lnTo>
                  <a:pt x="193220" y="73281"/>
                </a:lnTo>
                <a:lnTo>
                  <a:pt x="193220" y="72467"/>
                </a:lnTo>
                <a:close/>
              </a:path>
              <a:path w="442595" h="439420">
                <a:moveTo>
                  <a:pt x="246687" y="12207"/>
                </a:moveTo>
                <a:lnTo>
                  <a:pt x="244083" y="13007"/>
                </a:lnTo>
                <a:lnTo>
                  <a:pt x="243777" y="14655"/>
                </a:lnTo>
                <a:lnTo>
                  <a:pt x="245074" y="15062"/>
                </a:lnTo>
                <a:lnTo>
                  <a:pt x="245847" y="15458"/>
                </a:lnTo>
                <a:lnTo>
                  <a:pt x="246687" y="15825"/>
                </a:lnTo>
                <a:lnTo>
                  <a:pt x="246687" y="12207"/>
                </a:lnTo>
                <a:close/>
              </a:path>
              <a:path w="442595" h="439420">
                <a:moveTo>
                  <a:pt x="284584" y="23980"/>
                </a:moveTo>
                <a:lnTo>
                  <a:pt x="283745" y="24396"/>
                </a:lnTo>
                <a:lnTo>
                  <a:pt x="282500" y="24829"/>
                </a:lnTo>
                <a:lnTo>
                  <a:pt x="281358" y="24829"/>
                </a:lnTo>
                <a:lnTo>
                  <a:pt x="281358" y="26085"/>
                </a:lnTo>
                <a:lnTo>
                  <a:pt x="280861" y="27280"/>
                </a:lnTo>
                <a:lnTo>
                  <a:pt x="280504" y="28054"/>
                </a:lnTo>
                <a:lnTo>
                  <a:pt x="282172" y="28054"/>
                </a:lnTo>
                <a:lnTo>
                  <a:pt x="285358" y="27280"/>
                </a:lnTo>
                <a:lnTo>
                  <a:pt x="285246" y="26085"/>
                </a:lnTo>
                <a:lnTo>
                  <a:pt x="284584" y="23980"/>
                </a:lnTo>
                <a:close/>
              </a:path>
              <a:path w="442595" h="439420">
                <a:moveTo>
                  <a:pt x="148349" y="191390"/>
                </a:moveTo>
                <a:lnTo>
                  <a:pt x="147157" y="191390"/>
                </a:lnTo>
                <a:lnTo>
                  <a:pt x="147157" y="192585"/>
                </a:lnTo>
                <a:lnTo>
                  <a:pt x="146776" y="193852"/>
                </a:lnTo>
                <a:lnTo>
                  <a:pt x="146444" y="194604"/>
                </a:lnTo>
                <a:lnTo>
                  <a:pt x="147157" y="194604"/>
                </a:lnTo>
                <a:lnTo>
                  <a:pt x="147996" y="194198"/>
                </a:lnTo>
                <a:lnTo>
                  <a:pt x="148349" y="193852"/>
                </a:lnTo>
                <a:lnTo>
                  <a:pt x="148349" y="191390"/>
                </a:lnTo>
                <a:close/>
              </a:path>
              <a:path w="442595" h="439420">
                <a:moveTo>
                  <a:pt x="150498" y="190552"/>
                </a:moveTo>
                <a:lnTo>
                  <a:pt x="150027" y="190972"/>
                </a:lnTo>
                <a:lnTo>
                  <a:pt x="149264" y="191390"/>
                </a:lnTo>
                <a:lnTo>
                  <a:pt x="148349" y="191390"/>
                </a:lnTo>
                <a:lnTo>
                  <a:pt x="148349" y="193852"/>
                </a:lnTo>
                <a:lnTo>
                  <a:pt x="149264" y="193384"/>
                </a:lnTo>
                <a:lnTo>
                  <a:pt x="149684" y="192585"/>
                </a:lnTo>
                <a:lnTo>
                  <a:pt x="150498" y="190552"/>
                </a:lnTo>
                <a:close/>
              </a:path>
              <a:path w="442595" h="439420">
                <a:moveTo>
                  <a:pt x="148349" y="60707"/>
                </a:moveTo>
                <a:lnTo>
                  <a:pt x="147626" y="61113"/>
                </a:lnTo>
                <a:lnTo>
                  <a:pt x="145977" y="61113"/>
                </a:lnTo>
                <a:lnTo>
                  <a:pt x="145977" y="64785"/>
                </a:lnTo>
                <a:lnTo>
                  <a:pt x="146776" y="65163"/>
                </a:lnTo>
                <a:lnTo>
                  <a:pt x="147626" y="65163"/>
                </a:lnTo>
                <a:lnTo>
                  <a:pt x="148349" y="65520"/>
                </a:lnTo>
                <a:lnTo>
                  <a:pt x="148349" y="60707"/>
                </a:lnTo>
                <a:close/>
              </a:path>
              <a:path w="442595" h="439420">
                <a:moveTo>
                  <a:pt x="148871" y="60250"/>
                </a:moveTo>
                <a:lnTo>
                  <a:pt x="148349" y="60707"/>
                </a:lnTo>
                <a:lnTo>
                  <a:pt x="148349" y="65520"/>
                </a:lnTo>
                <a:lnTo>
                  <a:pt x="150498" y="65520"/>
                </a:lnTo>
                <a:lnTo>
                  <a:pt x="150027" y="63882"/>
                </a:lnTo>
                <a:lnTo>
                  <a:pt x="149684" y="62320"/>
                </a:lnTo>
                <a:lnTo>
                  <a:pt x="148871" y="60250"/>
                </a:lnTo>
                <a:close/>
              </a:path>
              <a:path w="442595" h="439420">
                <a:moveTo>
                  <a:pt x="59869" y="339573"/>
                </a:moveTo>
                <a:lnTo>
                  <a:pt x="57139" y="339573"/>
                </a:lnTo>
                <a:lnTo>
                  <a:pt x="57139" y="342431"/>
                </a:lnTo>
                <a:lnTo>
                  <a:pt x="57557" y="342849"/>
                </a:lnTo>
                <a:lnTo>
                  <a:pt x="58331" y="343194"/>
                </a:lnTo>
                <a:lnTo>
                  <a:pt x="59869" y="343688"/>
                </a:lnTo>
                <a:lnTo>
                  <a:pt x="59869" y="339573"/>
                </a:lnTo>
                <a:close/>
              </a:path>
              <a:path w="442595" h="439420">
                <a:moveTo>
                  <a:pt x="57139" y="339573"/>
                </a:moveTo>
                <a:lnTo>
                  <a:pt x="55829" y="339573"/>
                </a:lnTo>
                <a:lnTo>
                  <a:pt x="56286" y="340804"/>
                </a:lnTo>
                <a:lnTo>
                  <a:pt x="56692" y="341657"/>
                </a:lnTo>
                <a:lnTo>
                  <a:pt x="57139" y="342431"/>
                </a:lnTo>
                <a:lnTo>
                  <a:pt x="57139" y="339573"/>
                </a:lnTo>
                <a:close/>
              </a:path>
              <a:path w="442595" h="439420">
                <a:moveTo>
                  <a:pt x="58662" y="216220"/>
                </a:moveTo>
                <a:lnTo>
                  <a:pt x="58331" y="216561"/>
                </a:lnTo>
                <a:lnTo>
                  <a:pt x="57557" y="216561"/>
                </a:lnTo>
                <a:lnTo>
                  <a:pt x="57139" y="217044"/>
                </a:lnTo>
                <a:lnTo>
                  <a:pt x="57139" y="219877"/>
                </a:lnTo>
                <a:lnTo>
                  <a:pt x="58662" y="220334"/>
                </a:lnTo>
                <a:lnTo>
                  <a:pt x="58662" y="216220"/>
                </a:lnTo>
                <a:close/>
              </a:path>
              <a:path w="442595" h="439420">
                <a:moveTo>
                  <a:pt x="57139" y="217044"/>
                </a:moveTo>
                <a:lnTo>
                  <a:pt x="56286" y="217490"/>
                </a:lnTo>
                <a:lnTo>
                  <a:pt x="55030" y="217490"/>
                </a:lnTo>
                <a:lnTo>
                  <a:pt x="54190" y="217843"/>
                </a:lnTo>
                <a:lnTo>
                  <a:pt x="54190" y="219469"/>
                </a:lnTo>
                <a:lnTo>
                  <a:pt x="57139" y="219877"/>
                </a:lnTo>
                <a:lnTo>
                  <a:pt x="57139" y="217044"/>
                </a:lnTo>
                <a:close/>
              </a:path>
              <a:path w="442595" h="439420">
                <a:moveTo>
                  <a:pt x="65700" y="201548"/>
                </a:moveTo>
                <a:lnTo>
                  <a:pt x="62384" y="201996"/>
                </a:lnTo>
                <a:lnTo>
                  <a:pt x="60783" y="203989"/>
                </a:lnTo>
                <a:lnTo>
                  <a:pt x="57139" y="205588"/>
                </a:lnTo>
                <a:lnTo>
                  <a:pt x="57139" y="210924"/>
                </a:lnTo>
                <a:lnTo>
                  <a:pt x="57863" y="212572"/>
                </a:lnTo>
                <a:lnTo>
                  <a:pt x="59109" y="214210"/>
                </a:lnTo>
                <a:lnTo>
                  <a:pt x="61203" y="217044"/>
                </a:lnTo>
                <a:lnTo>
                  <a:pt x="64836" y="217044"/>
                </a:lnTo>
                <a:lnTo>
                  <a:pt x="65253" y="215355"/>
                </a:lnTo>
                <a:lnTo>
                  <a:pt x="65700" y="213349"/>
                </a:lnTo>
                <a:lnTo>
                  <a:pt x="66028" y="211316"/>
                </a:lnTo>
                <a:lnTo>
                  <a:pt x="67731" y="210924"/>
                </a:lnTo>
                <a:lnTo>
                  <a:pt x="69368" y="210517"/>
                </a:lnTo>
                <a:lnTo>
                  <a:pt x="70971" y="210035"/>
                </a:lnTo>
                <a:lnTo>
                  <a:pt x="68875" y="209652"/>
                </a:lnTo>
                <a:lnTo>
                  <a:pt x="66831" y="208879"/>
                </a:lnTo>
                <a:lnTo>
                  <a:pt x="64441" y="208051"/>
                </a:lnTo>
                <a:lnTo>
                  <a:pt x="65253" y="203989"/>
                </a:lnTo>
                <a:lnTo>
                  <a:pt x="65700" y="201548"/>
                </a:lnTo>
                <a:close/>
              </a:path>
              <a:path w="442595" h="439420">
                <a:moveTo>
                  <a:pt x="57139" y="205588"/>
                </a:moveTo>
                <a:lnTo>
                  <a:pt x="56692" y="206020"/>
                </a:lnTo>
                <a:lnTo>
                  <a:pt x="55829" y="206020"/>
                </a:lnTo>
                <a:lnTo>
                  <a:pt x="55476" y="206452"/>
                </a:lnTo>
                <a:lnTo>
                  <a:pt x="55476" y="208547"/>
                </a:lnTo>
                <a:lnTo>
                  <a:pt x="57139" y="210924"/>
                </a:lnTo>
                <a:lnTo>
                  <a:pt x="57139" y="205588"/>
                </a:lnTo>
                <a:close/>
              </a:path>
              <a:path w="442595" h="439420">
                <a:moveTo>
                  <a:pt x="58662" y="197498"/>
                </a:moveTo>
                <a:lnTo>
                  <a:pt x="58331" y="197916"/>
                </a:lnTo>
                <a:lnTo>
                  <a:pt x="57557" y="198313"/>
                </a:lnTo>
                <a:lnTo>
                  <a:pt x="57139" y="198691"/>
                </a:lnTo>
                <a:lnTo>
                  <a:pt x="57139" y="199544"/>
                </a:lnTo>
                <a:lnTo>
                  <a:pt x="57557" y="199900"/>
                </a:lnTo>
                <a:lnTo>
                  <a:pt x="58662" y="199900"/>
                </a:lnTo>
                <a:lnTo>
                  <a:pt x="58662" y="197498"/>
                </a:lnTo>
                <a:close/>
              </a:path>
              <a:path w="442595" h="439420">
                <a:moveTo>
                  <a:pt x="57139" y="198691"/>
                </a:moveTo>
                <a:lnTo>
                  <a:pt x="56692" y="198691"/>
                </a:lnTo>
                <a:lnTo>
                  <a:pt x="55829" y="199111"/>
                </a:lnTo>
                <a:lnTo>
                  <a:pt x="55476" y="199111"/>
                </a:lnTo>
                <a:lnTo>
                  <a:pt x="55829" y="199544"/>
                </a:lnTo>
                <a:lnTo>
                  <a:pt x="57139" y="199544"/>
                </a:lnTo>
                <a:lnTo>
                  <a:pt x="57139" y="198691"/>
                </a:lnTo>
                <a:close/>
              </a:path>
              <a:path w="442595" h="439420">
                <a:moveTo>
                  <a:pt x="59869" y="127482"/>
                </a:moveTo>
                <a:lnTo>
                  <a:pt x="58662" y="127482"/>
                </a:lnTo>
                <a:lnTo>
                  <a:pt x="57863" y="127839"/>
                </a:lnTo>
                <a:lnTo>
                  <a:pt x="57139" y="128689"/>
                </a:lnTo>
                <a:lnTo>
                  <a:pt x="57139" y="134010"/>
                </a:lnTo>
                <a:lnTo>
                  <a:pt x="58331" y="134405"/>
                </a:lnTo>
                <a:lnTo>
                  <a:pt x="59869" y="134405"/>
                </a:lnTo>
                <a:lnTo>
                  <a:pt x="61963" y="134010"/>
                </a:lnTo>
                <a:lnTo>
                  <a:pt x="61963" y="133123"/>
                </a:lnTo>
                <a:lnTo>
                  <a:pt x="63640" y="131053"/>
                </a:lnTo>
                <a:lnTo>
                  <a:pt x="59869" y="127482"/>
                </a:lnTo>
                <a:close/>
              </a:path>
              <a:path w="442595" h="439420">
                <a:moveTo>
                  <a:pt x="57139" y="128689"/>
                </a:moveTo>
                <a:lnTo>
                  <a:pt x="54190" y="130290"/>
                </a:lnTo>
                <a:lnTo>
                  <a:pt x="53839" y="133123"/>
                </a:lnTo>
                <a:lnTo>
                  <a:pt x="57139" y="134010"/>
                </a:lnTo>
                <a:lnTo>
                  <a:pt x="57139" y="128689"/>
                </a:lnTo>
                <a:close/>
              </a:path>
              <a:path w="442595" h="439420">
                <a:moveTo>
                  <a:pt x="120294" y="417372"/>
                </a:moveTo>
                <a:lnTo>
                  <a:pt x="119876" y="417794"/>
                </a:lnTo>
                <a:lnTo>
                  <a:pt x="119002" y="418200"/>
                </a:lnTo>
                <a:lnTo>
                  <a:pt x="118278" y="418579"/>
                </a:lnTo>
                <a:lnTo>
                  <a:pt x="119484" y="419025"/>
                </a:lnTo>
                <a:lnTo>
                  <a:pt x="120676" y="419381"/>
                </a:lnTo>
                <a:lnTo>
                  <a:pt x="121489" y="419381"/>
                </a:lnTo>
                <a:lnTo>
                  <a:pt x="121057" y="419025"/>
                </a:lnTo>
                <a:lnTo>
                  <a:pt x="120294" y="417372"/>
                </a:lnTo>
                <a:close/>
              </a:path>
              <a:path w="442595" h="439420">
                <a:moveTo>
                  <a:pt x="89726" y="428421"/>
                </a:moveTo>
                <a:lnTo>
                  <a:pt x="85586" y="429605"/>
                </a:lnTo>
                <a:lnTo>
                  <a:pt x="81130" y="434861"/>
                </a:lnTo>
                <a:lnTo>
                  <a:pt x="81130" y="438544"/>
                </a:lnTo>
                <a:lnTo>
                  <a:pt x="92179" y="438951"/>
                </a:lnTo>
                <a:lnTo>
                  <a:pt x="94183" y="437720"/>
                </a:lnTo>
                <a:lnTo>
                  <a:pt x="94183" y="430872"/>
                </a:lnTo>
                <a:lnTo>
                  <a:pt x="90846" y="430872"/>
                </a:lnTo>
                <a:lnTo>
                  <a:pt x="90501" y="429973"/>
                </a:lnTo>
                <a:lnTo>
                  <a:pt x="90083" y="429199"/>
                </a:lnTo>
                <a:lnTo>
                  <a:pt x="89726" y="428421"/>
                </a:lnTo>
                <a:close/>
              </a:path>
              <a:path w="442595" h="439420">
                <a:moveTo>
                  <a:pt x="70971" y="428410"/>
                </a:moveTo>
                <a:lnTo>
                  <a:pt x="66831" y="428410"/>
                </a:lnTo>
                <a:lnTo>
                  <a:pt x="66831" y="431229"/>
                </a:lnTo>
                <a:lnTo>
                  <a:pt x="70971" y="431229"/>
                </a:lnTo>
                <a:lnTo>
                  <a:pt x="70971" y="428410"/>
                </a:lnTo>
                <a:close/>
              </a:path>
              <a:path w="442595" h="439420">
                <a:moveTo>
                  <a:pt x="142304" y="433641"/>
                </a:moveTo>
                <a:lnTo>
                  <a:pt x="139029" y="434455"/>
                </a:lnTo>
                <a:lnTo>
                  <a:pt x="135752" y="435305"/>
                </a:lnTo>
                <a:lnTo>
                  <a:pt x="132130" y="435676"/>
                </a:lnTo>
                <a:lnTo>
                  <a:pt x="136577" y="437273"/>
                </a:lnTo>
                <a:lnTo>
                  <a:pt x="141048" y="436920"/>
                </a:lnTo>
                <a:lnTo>
                  <a:pt x="141480" y="436143"/>
                </a:lnTo>
                <a:lnTo>
                  <a:pt x="142304" y="433641"/>
                </a:lnTo>
                <a:close/>
              </a:path>
              <a:path w="442595" h="439420">
                <a:moveTo>
                  <a:pt x="114148" y="433641"/>
                </a:moveTo>
                <a:lnTo>
                  <a:pt x="112104" y="434861"/>
                </a:lnTo>
                <a:lnTo>
                  <a:pt x="111431" y="437720"/>
                </a:lnTo>
                <a:lnTo>
                  <a:pt x="115345" y="437720"/>
                </a:lnTo>
                <a:lnTo>
                  <a:pt x="114974" y="436525"/>
                </a:lnTo>
                <a:lnTo>
                  <a:pt x="114566" y="435305"/>
                </a:lnTo>
                <a:lnTo>
                  <a:pt x="114148" y="433641"/>
                </a:lnTo>
                <a:close/>
              </a:path>
              <a:path w="442595" h="439420">
                <a:moveTo>
                  <a:pt x="143511" y="190552"/>
                </a:moveTo>
                <a:lnTo>
                  <a:pt x="140681" y="190552"/>
                </a:lnTo>
                <a:lnTo>
                  <a:pt x="140681" y="193384"/>
                </a:lnTo>
                <a:lnTo>
                  <a:pt x="142304" y="192952"/>
                </a:lnTo>
                <a:lnTo>
                  <a:pt x="144757" y="192214"/>
                </a:lnTo>
                <a:lnTo>
                  <a:pt x="144364" y="191796"/>
                </a:lnTo>
                <a:lnTo>
                  <a:pt x="143917" y="191390"/>
                </a:lnTo>
                <a:lnTo>
                  <a:pt x="143511" y="190552"/>
                </a:lnTo>
                <a:close/>
              </a:path>
              <a:path w="442595" h="439420">
                <a:moveTo>
                  <a:pt x="138205" y="206844"/>
                </a:moveTo>
                <a:lnTo>
                  <a:pt x="134216" y="206844"/>
                </a:lnTo>
                <a:lnTo>
                  <a:pt x="134216" y="210924"/>
                </a:lnTo>
                <a:lnTo>
                  <a:pt x="135752" y="210924"/>
                </a:lnTo>
                <a:lnTo>
                  <a:pt x="137466" y="210517"/>
                </a:lnTo>
                <a:lnTo>
                  <a:pt x="138647" y="210035"/>
                </a:lnTo>
                <a:lnTo>
                  <a:pt x="138647" y="208051"/>
                </a:lnTo>
                <a:lnTo>
                  <a:pt x="138205" y="206844"/>
                </a:lnTo>
                <a:close/>
              </a:path>
              <a:path w="442595" h="439420">
                <a:moveTo>
                  <a:pt x="107201" y="238582"/>
                </a:moveTo>
                <a:lnTo>
                  <a:pt x="105613" y="239447"/>
                </a:lnTo>
                <a:lnTo>
                  <a:pt x="101588" y="241023"/>
                </a:lnTo>
                <a:lnTo>
                  <a:pt x="101107" y="242647"/>
                </a:lnTo>
                <a:lnTo>
                  <a:pt x="100699" y="244299"/>
                </a:lnTo>
                <a:lnTo>
                  <a:pt x="100307" y="245504"/>
                </a:lnTo>
                <a:lnTo>
                  <a:pt x="103976" y="244299"/>
                </a:lnTo>
                <a:lnTo>
                  <a:pt x="106899" y="244299"/>
                </a:lnTo>
                <a:lnTo>
                  <a:pt x="107201" y="238582"/>
                </a:lnTo>
                <a:close/>
              </a:path>
              <a:path w="442595" h="439420">
                <a:moveTo>
                  <a:pt x="106899" y="244299"/>
                </a:moveTo>
                <a:lnTo>
                  <a:pt x="103976" y="244299"/>
                </a:lnTo>
                <a:lnTo>
                  <a:pt x="106859" y="245059"/>
                </a:lnTo>
                <a:lnTo>
                  <a:pt x="106899" y="244299"/>
                </a:lnTo>
                <a:close/>
              </a:path>
              <a:path w="442595" h="439420">
                <a:moveTo>
                  <a:pt x="116575" y="177509"/>
                </a:moveTo>
                <a:lnTo>
                  <a:pt x="114148" y="177509"/>
                </a:lnTo>
                <a:lnTo>
                  <a:pt x="114974" y="180799"/>
                </a:lnTo>
                <a:lnTo>
                  <a:pt x="115345" y="181954"/>
                </a:lnTo>
                <a:lnTo>
                  <a:pt x="116575" y="182436"/>
                </a:lnTo>
                <a:lnTo>
                  <a:pt x="117019" y="182868"/>
                </a:lnTo>
                <a:lnTo>
                  <a:pt x="117882" y="182868"/>
                </a:lnTo>
                <a:lnTo>
                  <a:pt x="117400" y="181180"/>
                </a:lnTo>
                <a:lnTo>
                  <a:pt x="117019" y="179542"/>
                </a:lnTo>
                <a:lnTo>
                  <a:pt x="116575" y="177509"/>
                </a:lnTo>
                <a:close/>
              </a:path>
              <a:path w="442595" h="439420">
                <a:moveTo>
                  <a:pt x="110059" y="178704"/>
                </a:moveTo>
                <a:lnTo>
                  <a:pt x="107201" y="178704"/>
                </a:lnTo>
                <a:lnTo>
                  <a:pt x="108065" y="181954"/>
                </a:lnTo>
                <a:lnTo>
                  <a:pt x="108461" y="184873"/>
                </a:lnTo>
                <a:lnTo>
                  <a:pt x="108854" y="187365"/>
                </a:lnTo>
                <a:lnTo>
                  <a:pt x="110059" y="187365"/>
                </a:lnTo>
                <a:lnTo>
                  <a:pt x="110059" y="178704"/>
                </a:lnTo>
                <a:close/>
              </a:path>
              <a:path w="442595" h="439420">
                <a:moveTo>
                  <a:pt x="97791" y="181598"/>
                </a:moveTo>
                <a:lnTo>
                  <a:pt x="97424" y="181954"/>
                </a:lnTo>
                <a:lnTo>
                  <a:pt x="96674" y="182436"/>
                </a:lnTo>
                <a:lnTo>
                  <a:pt x="95850" y="182436"/>
                </a:lnTo>
                <a:lnTo>
                  <a:pt x="94946" y="186068"/>
                </a:lnTo>
                <a:lnTo>
                  <a:pt x="94183" y="190134"/>
                </a:lnTo>
                <a:lnTo>
                  <a:pt x="92952" y="193852"/>
                </a:lnTo>
                <a:lnTo>
                  <a:pt x="95850" y="197117"/>
                </a:lnTo>
                <a:lnTo>
                  <a:pt x="97031" y="196674"/>
                </a:lnTo>
                <a:lnTo>
                  <a:pt x="98668" y="190972"/>
                </a:lnTo>
                <a:lnTo>
                  <a:pt x="97791" y="181598"/>
                </a:lnTo>
                <a:close/>
              </a:path>
              <a:path w="442595" h="439420">
                <a:moveTo>
                  <a:pt x="85586" y="149021"/>
                </a:moveTo>
                <a:lnTo>
                  <a:pt x="84430" y="149404"/>
                </a:lnTo>
                <a:lnTo>
                  <a:pt x="83225" y="149849"/>
                </a:lnTo>
                <a:lnTo>
                  <a:pt x="82019" y="150216"/>
                </a:lnTo>
                <a:lnTo>
                  <a:pt x="83557" y="151880"/>
                </a:lnTo>
                <a:lnTo>
                  <a:pt x="84430" y="152337"/>
                </a:lnTo>
                <a:lnTo>
                  <a:pt x="85244" y="150216"/>
                </a:lnTo>
                <a:lnTo>
                  <a:pt x="85586" y="149021"/>
                </a:lnTo>
                <a:close/>
              </a:path>
              <a:path w="442595" h="439420">
                <a:moveTo>
                  <a:pt x="104382" y="116852"/>
                </a:moveTo>
                <a:lnTo>
                  <a:pt x="103126" y="117248"/>
                </a:lnTo>
                <a:lnTo>
                  <a:pt x="101588" y="117690"/>
                </a:lnTo>
                <a:lnTo>
                  <a:pt x="99886" y="117690"/>
                </a:lnTo>
                <a:lnTo>
                  <a:pt x="99886" y="121323"/>
                </a:lnTo>
                <a:lnTo>
                  <a:pt x="105271" y="121323"/>
                </a:lnTo>
                <a:lnTo>
                  <a:pt x="105271" y="120106"/>
                </a:lnTo>
                <a:lnTo>
                  <a:pt x="104778" y="118479"/>
                </a:lnTo>
                <a:lnTo>
                  <a:pt x="104382" y="116852"/>
                </a:lnTo>
                <a:close/>
              </a:path>
              <a:path w="442595" h="439420">
                <a:moveTo>
                  <a:pt x="78704" y="118098"/>
                </a:moveTo>
                <a:lnTo>
                  <a:pt x="74564" y="118098"/>
                </a:lnTo>
                <a:lnTo>
                  <a:pt x="74564" y="122187"/>
                </a:lnTo>
                <a:lnTo>
                  <a:pt x="75820" y="122187"/>
                </a:lnTo>
                <a:lnTo>
                  <a:pt x="77076" y="121744"/>
                </a:lnTo>
                <a:lnTo>
                  <a:pt x="77864" y="121323"/>
                </a:lnTo>
                <a:lnTo>
                  <a:pt x="78296" y="120473"/>
                </a:lnTo>
                <a:lnTo>
                  <a:pt x="78704" y="119228"/>
                </a:lnTo>
                <a:lnTo>
                  <a:pt x="78704" y="118098"/>
                </a:lnTo>
                <a:close/>
              </a:path>
              <a:path w="442595" h="439420">
                <a:moveTo>
                  <a:pt x="85586" y="119228"/>
                </a:moveTo>
                <a:lnTo>
                  <a:pt x="85586" y="122543"/>
                </a:lnTo>
                <a:lnTo>
                  <a:pt x="85244" y="124221"/>
                </a:lnTo>
                <a:lnTo>
                  <a:pt x="86476" y="124588"/>
                </a:lnTo>
                <a:lnTo>
                  <a:pt x="87375" y="124970"/>
                </a:lnTo>
                <a:lnTo>
                  <a:pt x="88153" y="124970"/>
                </a:lnTo>
                <a:lnTo>
                  <a:pt x="88153" y="124221"/>
                </a:lnTo>
                <a:lnTo>
                  <a:pt x="89259" y="120881"/>
                </a:lnTo>
                <a:lnTo>
                  <a:pt x="85586" y="119228"/>
                </a:lnTo>
                <a:close/>
              </a:path>
              <a:path w="442595" h="439420">
                <a:moveTo>
                  <a:pt x="138205" y="28054"/>
                </a:moveTo>
                <a:lnTo>
                  <a:pt x="136984" y="28501"/>
                </a:lnTo>
                <a:lnTo>
                  <a:pt x="135752" y="28854"/>
                </a:lnTo>
                <a:lnTo>
                  <a:pt x="134496" y="29311"/>
                </a:lnTo>
                <a:lnTo>
                  <a:pt x="135307" y="30139"/>
                </a:lnTo>
                <a:lnTo>
                  <a:pt x="136245" y="30952"/>
                </a:lnTo>
                <a:lnTo>
                  <a:pt x="136984" y="31370"/>
                </a:lnTo>
                <a:lnTo>
                  <a:pt x="137466" y="30495"/>
                </a:lnTo>
                <a:lnTo>
                  <a:pt x="138205" y="28054"/>
                </a:lnTo>
                <a:close/>
              </a:path>
              <a:path w="442595" h="439420">
                <a:moveTo>
                  <a:pt x="146444" y="34545"/>
                </a:moveTo>
                <a:lnTo>
                  <a:pt x="142304" y="34545"/>
                </a:lnTo>
                <a:lnTo>
                  <a:pt x="142304" y="37414"/>
                </a:lnTo>
                <a:lnTo>
                  <a:pt x="145124" y="36640"/>
                </a:lnTo>
                <a:lnTo>
                  <a:pt x="146444" y="34545"/>
                </a:lnTo>
                <a:close/>
              </a:path>
              <a:path w="442595" h="439420">
                <a:moveTo>
                  <a:pt x="134216" y="50878"/>
                </a:moveTo>
                <a:lnTo>
                  <a:pt x="130036" y="50878"/>
                </a:lnTo>
                <a:lnTo>
                  <a:pt x="131331" y="54140"/>
                </a:lnTo>
                <a:lnTo>
                  <a:pt x="134216" y="54979"/>
                </a:lnTo>
                <a:lnTo>
                  <a:pt x="134216" y="50878"/>
                </a:lnTo>
                <a:close/>
              </a:path>
              <a:path w="442595" h="439420">
                <a:moveTo>
                  <a:pt x="132563" y="56581"/>
                </a:moveTo>
                <a:lnTo>
                  <a:pt x="130036" y="56581"/>
                </a:lnTo>
                <a:lnTo>
                  <a:pt x="130036" y="60250"/>
                </a:lnTo>
                <a:lnTo>
                  <a:pt x="134216" y="60250"/>
                </a:lnTo>
                <a:lnTo>
                  <a:pt x="133733" y="59043"/>
                </a:lnTo>
                <a:lnTo>
                  <a:pt x="133311" y="57762"/>
                </a:lnTo>
                <a:lnTo>
                  <a:pt x="132563" y="56581"/>
                </a:lnTo>
                <a:close/>
              </a:path>
              <a:path w="442595" h="439420">
                <a:moveTo>
                  <a:pt x="138205" y="80657"/>
                </a:moveTo>
                <a:lnTo>
                  <a:pt x="137466" y="81053"/>
                </a:lnTo>
                <a:lnTo>
                  <a:pt x="136245" y="81395"/>
                </a:lnTo>
                <a:lnTo>
                  <a:pt x="134964" y="81395"/>
                </a:lnTo>
                <a:lnTo>
                  <a:pt x="134964" y="83073"/>
                </a:lnTo>
                <a:lnTo>
                  <a:pt x="134496" y="84686"/>
                </a:lnTo>
                <a:lnTo>
                  <a:pt x="134216" y="85877"/>
                </a:lnTo>
                <a:lnTo>
                  <a:pt x="136245" y="85877"/>
                </a:lnTo>
                <a:lnTo>
                  <a:pt x="140224" y="85090"/>
                </a:lnTo>
                <a:lnTo>
                  <a:pt x="140681" y="84175"/>
                </a:lnTo>
                <a:lnTo>
                  <a:pt x="140681" y="81838"/>
                </a:lnTo>
                <a:lnTo>
                  <a:pt x="139802" y="81395"/>
                </a:lnTo>
                <a:lnTo>
                  <a:pt x="139029" y="81053"/>
                </a:lnTo>
                <a:lnTo>
                  <a:pt x="138205" y="80657"/>
                </a:lnTo>
                <a:close/>
              </a:path>
              <a:path w="442595" h="439420">
                <a:moveTo>
                  <a:pt x="51804" y="165369"/>
                </a:moveTo>
                <a:lnTo>
                  <a:pt x="49367" y="166143"/>
                </a:lnTo>
                <a:lnTo>
                  <a:pt x="48488" y="168149"/>
                </a:lnTo>
                <a:lnTo>
                  <a:pt x="49734" y="168530"/>
                </a:lnTo>
                <a:lnTo>
                  <a:pt x="50954" y="168936"/>
                </a:lnTo>
                <a:lnTo>
                  <a:pt x="51804" y="169369"/>
                </a:lnTo>
                <a:lnTo>
                  <a:pt x="51804" y="165369"/>
                </a:lnTo>
                <a:close/>
              </a:path>
              <a:path w="442595" h="439420">
                <a:moveTo>
                  <a:pt x="54673" y="186486"/>
                </a:moveTo>
                <a:lnTo>
                  <a:pt x="53839" y="186908"/>
                </a:lnTo>
                <a:lnTo>
                  <a:pt x="53011" y="187365"/>
                </a:lnTo>
                <a:lnTo>
                  <a:pt x="51804" y="187707"/>
                </a:lnTo>
                <a:lnTo>
                  <a:pt x="51337" y="189359"/>
                </a:lnTo>
                <a:lnTo>
                  <a:pt x="50954" y="190552"/>
                </a:lnTo>
                <a:lnTo>
                  <a:pt x="50598" y="191796"/>
                </a:lnTo>
                <a:lnTo>
                  <a:pt x="54673" y="191796"/>
                </a:lnTo>
                <a:lnTo>
                  <a:pt x="54673" y="186486"/>
                </a:lnTo>
                <a:close/>
              </a:path>
              <a:path w="442595" h="439420">
                <a:moveTo>
                  <a:pt x="19659" y="421438"/>
                </a:moveTo>
                <a:lnTo>
                  <a:pt x="7355" y="421438"/>
                </a:lnTo>
                <a:lnTo>
                  <a:pt x="7355" y="424270"/>
                </a:lnTo>
                <a:lnTo>
                  <a:pt x="19659" y="424270"/>
                </a:lnTo>
                <a:lnTo>
                  <a:pt x="19659" y="421438"/>
                </a:lnTo>
                <a:close/>
              </a:path>
              <a:path w="442595" h="439420">
                <a:moveTo>
                  <a:pt x="14263" y="416130"/>
                </a:moveTo>
                <a:lnTo>
                  <a:pt x="8982" y="416130"/>
                </a:lnTo>
                <a:lnTo>
                  <a:pt x="10621" y="419381"/>
                </a:lnTo>
                <a:lnTo>
                  <a:pt x="11062" y="421055"/>
                </a:lnTo>
                <a:lnTo>
                  <a:pt x="9806" y="421438"/>
                </a:lnTo>
                <a:lnTo>
                  <a:pt x="13425" y="421438"/>
                </a:lnTo>
                <a:lnTo>
                  <a:pt x="14263" y="418200"/>
                </a:lnTo>
                <a:lnTo>
                  <a:pt x="14263" y="416130"/>
                </a:lnTo>
                <a:close/>
              </a:path>
              <a:path w="442595" h="439420">
                <a:moveTo>
                  <a:pt x="4942" y="416130"/>
                </a:moveTo>
                <a:lnTo>
                  <a:pt x="3251" y="416930"/>
                </a:lnTo>
                <a:lnTo>
                  <a:pt x="1718" y="417372"/>
                </a:lnTo>
                <a:lnTo>
                  <a:pt x="0" y="417794"/>
                </a:lnTo>
                <a:lnTo>
                  <a:pt x="3251" y="418579"/>
                </a:lnTo>
                <a:lnTo>
                  <a:pt x="4942" y="419025"/>
                </a:lnTo>
                <a:lnTo>
                  <a:pt x="4942" y="416130"/>
                </a:lnTo>
                <a:close/>
              </a:path>
            </a:pathLst>
          </a:custGeom>
          <a:solidFill>
            <a:srgbClr val="213B82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6" name="object 6"/>
          <p:cNvSpPr/>
          <p:nvPr/>
        </p:nvSpPr>
        <p:spPr>
          <a:xfrm>
            <a:off x="1701695" y="6346165"/>
            <a:ext cx="4899" cy="3266"/>
          </a:xfrm>
          <a:custGeom>
            <a:avLst/>
            <a:gdLst/>
            <a:ahLst/>
            <a:cxnLst/>
            <a:rect l="l" t="t" r="r" b="b"/>
            <a:pathLst>
              <a:path w="3810" h="2539">
                <a:moveTo>
                  <a:pt x="3224" y="0"/>
                </a:moveTo>
                <a:lnTo>
                  <a:pt x="2451" y="380"/>
                </a:lnTo>
                <a:lnTo>
                  <a:pt x="0" y="1169"/>
                </a:lnTo>
                <a:lnTo>
                  <a:pt x="1587" y="2033"/>
                </a:lnTo>
                <a:lnTo>
                  <a:pt x="2019" y="2033"/>
                </a:lnTo>
                <a:lnTo>
                  <a:pt x="2451" y="1601"/>
                </a:lnTo>
                <a:lnTo>
                  <a:pt x="2933" y="773"/>
                </a:lnTo>
                <a:lnTo>
                  <a:pt x="32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7" name="object 7"/>
          <p:cNvSpPr/>
          <p:nvPr/>
        </p:nvSpPr>
        <p:spPr>
          <a:xfrm>
            <a:off x="1695881" y="6356065"/>
            <a:ext cx="6531" cy="3266"/>
          </a:xfrm>
          <a:custGeom>
            <a:avLst/>
            <a:gdLst/>
            <a:ahLst/>
            <a:cxnLst/>
            <a:rect l="l" t="t" r="r" b="b"/>
            <a:pathLst>
              <a:path w="5079" h="2539">
                <a:moveTo>
                  <a:pt x="4075" y="0"/>
                </a:moveTo>
                <a:lnTo>
                  <a:pt x="2884" y="814"/>
                </a:lnTo>
                <a:lnTo>
                  <a:pt x="1624" y="1612"/>
                </a:lnTo>
                <a:lnTo>
                  <a:pt x="0" y="2058"/>
                </a:lnTo>
                <a:lnTo>
                  <a:pt x="3694" y="2058"/>
                </a:lnTo>
                <a:lnTo>
                  <a:pt x="4939" y="1612"/>
                </a:lnTo>
                <a:lnTo>
                  <a:pt x="4522" y="1195"/>
                </a:lnTo>
                <a:lnTo>
                  <a:pt x="4522" y="814"/>
                </a:lnTo>
                <a:lnTo>
                  <a:pt x="40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8" name="object 8"/>
          <p:cNvSpPr/>
          <p:nvPr/>
        </p:nvSpPr>
        <p:spPr>
          <a:xfrm>
            <a:off x="1599977" y="6364401"/>
            <a:ext cx="4082" cy="3266"/>
          </a:xfrm>
          <a:custGeom>
            <a:avLst/>
            <a:gdLst/>
            <a:ahLst/>
            <a:cxnLst/>
            <a:rect l="l" t="t" r="r" b="b"/>
            <a:pathLst>
              <a:path w="3175" h="2539">
                <a:moveTo>
                  <a:pt x="407" y="0"/>
                </a:moveTo>
                <a:lnTo>
                  <a:pt x="407" y="1638"/>
                </a:lnTo>
                <a:lnTo>
                  <a:pt x="0" y="2056"/>
                </a:lnTo>
                <a:lnTo>
                  <a:pt x="1170" y="2487"/>
                </a:lnTo>
                <a:lnTo>
                  <a:pt x="2848" y="2487"/>
                </a:lnTo>
                <a:lnTo>
                  <a:pt x="2085" y="1638"/>
                </a:lnTo>
                <a:lnTo>
                  <a:pt x="1170" y="875"/>
                </a:lnTo>
                <a:lnTo>
                  <a:pt x="4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9" name="object 9"/>
          <p:cNvSpPr/>
          <p:nvPr/>
        </p:nvSpPr>
        <p:spPr>
          <a:xfrm>
            <a:off x="1796627" y="6397890"/>
            <a:ext cx="20411" cy="25309"/>
          </a:xfrm>
          <a:custGeom>
            <a:avLst/>
            <a:gdLst/>
            <a:ahLst/>
            <a:cxnLst/>
            <a:rect l="l" t="t" r="r" b="b"/>
            <a:pathLst>
              <a:path w="15875" h="19685">
                <a:moveTo>
                  <a:pt x="14961" y="0"/>
                </a:moveTo>
                <a:lnTo>
                  <a:pt x="11747" y="2390"/>
                </a:lnTo>
                <a:lnTo>
                  <a:pt x="8892" y="4968"/>
                </a:lnTo>
                <a:lnTo>
                  <a:pt x="5260" y="6987"/>
                </a:lnTo>
                <a:lnTo>
                  <a:pt x="6134" y="8143"/>
                </a:lnTo>
                <a:lnTo>
                  <a:pt x="6857" y="8585"/>
                </a:lnTo>
                <a:lnTo>
                  <a:pt x="7305" y="9399"/>
                </a:lnTo>
                <a:lnTo>
                  <a:pt x="3657" y="12258"/>
                </a:lnTo>
                <a:lnTo>
                  <a:pt x="0" y="17538"/>
                </a:lnTo>
                <a:lnTo>
                  <a:pt x="6490" y="19573"/>
                </a:lnTo>
                <a:lnTo>
                  <a:pt x="9983" y="15507"/>
                </a:lnTo>
                <a:lnTo>
                  <a:pt x="15862" y="13920"/>
                </a:lnTo>
                <a:lnTo>
                  <a:pt x="15746" y="8143"/>
                </a:lnTo>
                <a:lnTo>
                  <a:pt x="15454" y="4968"/>
                </a:lnTo>
                <a:lnTo>
                  <a:pt x="149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0" name="object 10"/>
          <p:cNvSpPr/>
          <p:nvPr/>
        </p:nvSpPr>
        <p:spPr>
          <a:xfrm>
            <a:off x="1643944" y="6408350"/>
            <a:ext cx="3266" cy="4082"/>
          </a:xfrm>
          <a:custGeom>
            <a:avLst/>
            <a:gdLst/>
            <a:ahLst/>
            <a:cxnLst/>
            <a:rect l="l" t="t" r="r" b="b"/>
            <a:pathLst>
              <a:path w="2539" h="3175">
                <a:moveTo>
                  <a:pt x="2541" y="0"/>
                </a:moveTo>
                <a:lnTo>
                  <a:pt x="0" y="0"/>
                </a:lnTo>
                <a:lnTo>
                  <a:pt x="877" y="839"/>
                </a:lnTo>
                <a:lnTo>
                  <a:pt x="1230" y="2070"/>
                </a:lnTo>
                <a:lnTo>
                  <a:pt x="1677" y="2908"/>
                </a:lnTo>
                <a:lnTo>
                  <a:pt x="1677" y="2070"/>
                </a:lnTo>
                <a:lnTo>
                  <a:pt x="2058" y="839"/>
                </a:lnTo>
                <a:lnTo>
                  <a:pt x="25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1" name="object 11"/>
          <p:cNvSpPr/>
          <p:nvPr/>
        </p:nvSpPr>
        <p:spPr>
          <a:xfrm>
            <a:off x="1585906" y="6413123"/>
            <a:ext cx="8981" cy="10614"/>
          </a:xfrm>
          <a:custGeom>
            <a:avLst/>
            <a:gdLst/>
            <a:ahLst/>
            <a:cxnLst/>
            <a:rect l="l" t="t" r="r" b="b"/>
            <a:pathLst>
              <a:path w="6985" h="8254">
                <a:moveTo>
                  <a:pt x="5627" y="0"/>
                </a:moveTo>
                <a:lnTo>
                  <a:pt x="774" y="0"/>
                </a:lnTo>
                <a:lnTo>
                  <a:pt x="0" y="4470"/>
                </a:lnTo>
                <a:lnTo>
                  <a:pt x="1191" y="5687"/>
                </a:lnTo>
                <a:lnTo>
                  <a:pt x="1993" y="7721"/>
                </a:lnTo>
                <a:lnTo>
                  <a:pt x="4064" y="6108"/>
                </a:lnTo>
                <a:lnTo>
                  <a:pt x="5245" y="4089"/>
                </a:lnTo>
                <a:lnTo>
                  <a:pt x="6883" y="2080"/>
                </a:lnTo>
                <a:lnTo>
                  <a:pt x="6386" y="1673"/>
                </a:lnTo>
                <a:lnTo>
                  <a:pt x="6033" y="812"/>
                </a:lnTo>
                <a:lnTo>
                  <a:pt x="56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2" name="object 12"/>
          <p:cNvSpPr/>
          <p:nvPr/>
        </p:nvSpPr>
        <p:spPr>
          <a:xfrm>
            <a:off x="1624606" y="6421560"/>
            <a:ext cx="7348" cy="7348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4074" y="0"/>
                </a:moveTo>
                <a:lnTo>
                  <a:pt x="2094" y="1155"/>
                </a:lnTo>
                <a:lnTo>
                  <a:pt x="0" y="5623"/>
                </a:lnTo>
                <a:lnTo>
                  <a:pt x="5676" y="5623"/>
                </a:lnTo>
                <a:lnTo>
                  <a:pt x="5320" y="4063"/>
                </a:lnTo>
                <a:lnTo>
                  <a:pt x="4978" y="1954"/>
                </a:lnTo>
                <a:lnTo>
                  <a:pt x="40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3" name="object 13"/>
          <p:cNvSpPr/>
          <p:nvPr/>
        </p:nvSpPr>
        <p:spPr>
          <a:xfrm>
            <a:off x="1561654" y="6425175"/>
            <a:ext cx="25309" cy="38372"/>
          </a:xfrm>
          <a:custGeom>
            <a:avLst/>
            <a:gdLst/>
            <a:ahLst/>
            <a:cxnLst/>
            <a:rect l="l" t="t" r="r" b="b"/>
            <a:pathLst>
              <a:path w="19685" h="29845">
                <a:moveTo>
                  <a:pt x="4495" y="0"/>
                </a:moveTo>
                <a:lnTo>
                  <a:pt x="2857" y="814"/>
                </a:lnTo>
                <a:lnTo>
                  <a:pt x="2857" y="3671"/>
                </a:lnTo>
                <a:lnTo>
                  <a:pt x="0" y="7797"/>
                </a:lnTo>
                <a:lnTo>
                  <a:pt x="0" y="19569"/>
                </a:lnTo>
                <a:lnTo>
                  <a:pt x="902" y="29706"/>
                </a:lnTo>
                <a:lnTo>
                  <a:pt x="10262" y="29706"/>
                </a:lnTo>
                <a:lnTo>
                  <a:pt x="10629" y="27280"/>
                </a:lnTo>
                <a:lnTo>
                  <a:pt x="11926" y="23684"/>
                </a:lnTo>
                <a:lnTo>
                  <a:pt x="15493" y="21156"/>
                </a:lnTo>
                <a:lnTo>
                  <a:pt x="17890" y="21156"/>
                </a:lnTo>
                <a:lnTo>
                  <a:pt x="16985" y="19461"/>
                </a:lnTo>
                <a:lnTo>
                  <a:pt x="13155" y="13739"/>
                </a:lnTo>
                <a:lnTo>
                  <a:pt x="8780" y="7253"/>
                </a:lnTo>
                <a:lnTo>
                  <a:pt x="4495" y="0"/>
                </a:lnTo>
                <a:close/>
              </a:path>
              <a:path w="19685" h="29845">
                <a:moveTo>
                  <a:pt x="17890" y="21156"/>
                </a:moveTo>
                <a:lnTo>
                  <a:pt x="15493" y="21156"/>
                </a:lnTo>
                <a:lnTo>
                  <a:pt x="16779" y="23684"/>
                </a:lnTo>
                <a:lnTo>
                  <a:pt x="19634" y="24422"/>
                </a:lnTo>
                <a:lnTo>
                  <a:pt x="17890" y="211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4" name="object 14"/>
          <p:cNvSpPr/>
          <p:nvPr/>
        </p:nvSpPr>
        <p:spPr>
          <a:xfrm>
            <a:off x="1639330" y="6431973"/>
            <a:ext cx="7348" cy="14696"/>
          </a:xfrm>
          <a:custGeom>
            <a:avLst/>
            <a:gdLst/>
            <a:ahLst/>
            <a:cxnLst/>
            <a:rect l="l" t="t" r="r" b="b"/>
            <a:pathLst>
              <a:path w="5714" h="11429">
                <a:moveTo>
                  <a:pt x="734" y="0"/>
                </a:moveTo>
                <a:lnTo>
                  <a:pt x="0" y="2894"/>
                </a:lnTo>
                <a:lnTo>
                  <a:pt x="3224" y="11033"/>
                </a:lnTo>
                <a:lnTo>
                  <a:pt x="5269" y="6537"/>
                </a:lnTo>
                <a:lnTo>
                  <a:pt x="5269" y="2894"/>
                </a:lnTo>
                <a:lnTo>
                  <a:pt x="4124" y="2019"/>
                </a:lnTo>
                <a:lnTo>
                  <a:pt x="2396" y="1256"/>
                </a:lnTo>
                <a:lnTo>
                  <a:pt x="7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5" name="object 15"/>
          <p:cNvSpPr/>
          <p:nvPr/>
        </p:nvSpPr>
        <p:spPr>
          <a:xfrm>
            <a:off x="1588469" y="6431974"/>
            <a:ext cx="4899" cy="4082"/>
          </a:xfrm>
          <a:custGeom>
            <a:avLst/>
            <a:gdLst/>
            <a:ahLst/>
            <a:cxnLst/>
            <a:rect l="l" t="t" r="r" b="b"/>
            <a:pathLst>
              <a:path w="3810" h="3175">
                <a:moveTo>
                  <a:pt x="3633" y="0"/>
                </a:moveTo>
                <a:lnTo>
                  <a:pt x="2372" y="810"/>
                </a:lnTo>
                <a:lnTo>
                  <a:pt x="1588" y="1648"/>
                </a:lnTo>
                <a:lnTo>
                  <a:pt x="0" y="2513"/>
                </a:lnTo>
                <a:lnTo>
                  <a:pt x="1588" y="2894"/>
                </a:lnTo>
                <a:lnTo>
                  <a:pt x="3633" y="2894"/>
                </a:lnTo>
                <a:lnTo>
                  <a:pt x="36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6" name="object 16"/>
          <p:cNvSpPr/>
          <p:nvPr/>
        </p:nvSpPr>
        <p:spPr>
          <a:xfrm>
            <a:off x="1739974" y="6463355"/>
            <a:ext cx="5715" cy="9797"/>
          </a:xfrm>
          <a:custGeom>
            <a:avLst/>
            <a:gdLst/>
            <a:ahLst/>
            <a:cxnLst/>
            <a:rect l="l" t="t" r="r" b="b"/>
            <a:pathLst>
              <a:path w="4445" h="7620">
                <a:moveTo>
                  <a:pt x="3190" y="0"/>
                </a:moveTo>
                <a:lnTo>
                  <a:pt x="2376" y="482"/>
                </a:lnTo>
                <a:lnTo>
                  <a:pt x="1577" y="482"/>
                </a:lnTo>
                <a:lnTo>
                  <a:pt x="396" y="814"/>
                </a:lnTo>
                <a:lnTo>
                  <a:pt x="0" y="4038"/>
                </a:lnTo>
                <a:lnTo>
                  <a:pt x="1577" y="7340"/>
                </a:lnTo>
                <a:lnTo>
                  <a:pt x="4024" y="7340"/>
                </a:lnTo>
                <a:lnTo>
                  <a:pt x="3899" y="4038"/>
                </a:lnTo>
                <a:lnTo>
                  <a:pt x="3671" y="2476"/>
                </a:lnTo>
                <a:lnTo>
                  <a:pt x="31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7" name="object 17"/>
          <p:cNvSpPr/>
          <p:nvPr/>
        </p:nvSpPr>
        <p:spPr>
          <a:xfrm>
            <a:off x="1623093" y="6463356"/>
            <a:ext cx="7348" cy="7348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99" y="0"/>
                </a:moveTo>
                <a:lnTo>
                  <a:pt x="0" y="0"/>
                </a:lnTo>
                <a:lnTo>
                  <a:pt x="406" y="814"/>
                </a:lnTo>
                <a:lnTo>
                  <a:pt x="643" y="1666"/>
                </a:lnTo>
                <a:lnTo>
                  <a:pt x="763" y="2872"/>
                </a:lnTo>
                <a:lnTo>
                  <a:pt x="2462" y="3696"/>
                </a:lnTo>
                <a:lnTo>
                  <a:pt x="3999" y="4536"/>
                </a:lnTo>
                <a:lnTo>
                  <a:pt x="5255" y="5309"/>
                </a:lnTo>
                <a:lnTo>
                  <a:pt x="4862" y="3696"/>
                </a:lnTo>
                <a:lnTo>
                  <a:pt x="4456" y="1666"/>
                </a:lnTo>
                <a:lnTo>
                  <a:pt x="39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8" name="object 18"/>
          <p:cNvSpPr/>
          <p:nvPr/>
        </p:nvSpPr>
        <p:spPr>
          <a:xfrm>
            <a:off x="1640279" y="6465003"/>
            <a:ext cx="5715" cy="3266"/>
          </a:xfrm>
          <a:custGeom>
            <a:avLst/>
            <a:gdLst/>
            <a:ahLst/>
            <a:cxnLst/>
            <a:rect l="l" t="t" r="r" b="b"/>
            <a:pathLst>
              <a:path w="4445" h="2539">
                <a:moveTo>
                  <a:pt x="4089" y="0"/>
                </a:moveTo>
                <a:lnTo>
                  <a:pt x="0" y="0"/>
                </a:lnTo>
                <a:lnTo>
                  <a:pt x="0" y="2411"/>
                </a:lnTo>
                <a:lnTo>
                  <a:pt x="3390" y="1587"/>
                </a:lnTo>
                <a:lnTo>
                  <a:pt x="40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9" name="object 19"/>
          <p:cNvSpPr/>
          <p:nvPr/>
        </p:nvSpPr>
        <p:spPr>
          <a:xfrm>
            <a:off x="1638917" y="6471719"/>
            <a:ext cx="9797" cy="5715"/>
          </a:xfrm>
          <a:custGeom>
            <a:avLst/>
            <a:gdLst/>
            <a:ahLst/>
            <a:cxnLst/>
            <a:rect l="l" t="t" r="r" b="b"/>
            <a:pathLst>
              <a:path w="7620" h="4445">
                <a:moveTo>
                  <a:pt x="6451" y="0"/>
                </a:moveTo>
                <a:lnTo>
                  <a:pt x="4787" y="457"/>
                </a:lnTo>
                <a:lnTo>
                  <a:pt x="2336" y="835"/>
                </a:lnTo>
                <a:lnTo>
                  <a:pt x="0" y="835"/>
                </a:lnTo>
                <a:lnTo>
                  <a:pt x="2717" y="2095"/>
                </a:lnTo>
                <a:lnTo>
                  <a:pt x="5587" y="3312"/>
                </a:lnTo>
                <a:lnTo>
                  <a:pt x="7567" y="4089"/>
                </a:lnTo>
                <a:lnTo>
                  <a:pt x="6844" y="1638"/>
                </a:lnTo>
                <a:lnTo>
                  <a:pt x="64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0" name="object 20"/>
          <p:cNvSpPr/>
          <p:nvPr/>
        </p:nvSpPr>
        <p:spPr>
          <a:xfrm>
            <a:off x="1557006" y="6471719"/>
            <a:ext cx="31841" cy="44087"/>
          </a:xfrm>
          <a:custGeom>
            <a:avLst/>
            <a:gdLst/>
            <a:ahLst/>
            <a:cxnLst/>
            <a:rect l="l" t="t" r="r" b="b"/>
            <a:pathLst>
              <a:path w="24764" h="34289">
                <a:moveTo>
                  <a:pt x="9827" y="0"/>
                </a:moveTo>
                <a:lnTo>
                  <a:pt x="8114" y="5688"/>
                </a:lnTo>
                <a:lnTo>
                  <a:pt x="12138" y="9028"/>
                </a:lnTo>
                <a:lnTo>
                  <a:pt x="13067" y="11049"/>
                </a:lnTo>
                <a:lnTo>
                  <a:pt x="10144" y="13460"/>
                </a:lnTo>
                <a:lnTo>
                  <a:pt x="6958" y="15530"/>
                </a:lnTo>
                <a:lnTo>
                  <a:pt x="3616" y="17575"/>
                </a:lnTo>
                <a:lnTo>
                  <a:pt x="4074" y="19151"/>
                </a:lnTo>
                <a:lnTo>
                  <a:pt x="4074" y="21590"/>
                </a:lnTo>
                <a:lnTo>
                  <a:pt x="5651" y="22057"/>
                </a:lnTo>
                <a:lnTo>
                  <a:pt x="7315" y="22453"/>
                </a:lnTo>
                <a:lnTo>
                  <a:pt x="8571" y="22820"/>
                </a:lnTo>
                <a:lnTo>
                  <a:pt x="8571" y="26543"/>
                </a:lnTo>
                <a:lnTo>
                  <a:pt x="1179" y="30999"/>
                </a:lnTo>
                <a:lnTo>
                  <a:pt x="0" y="33844"/>
                </a:lnTo>
                <a:lnTo>
                  <a:pt x="8927" y="31951"/>
                </a:lnTo>
                <a:lnTo>
                  <a:pt x="14269" y="29372"/>
                </a:lnTo>
                <a:lnTo>
                  <a:pt x="16860" y="24352"/>
                </a:lnTo>
                <a:lnTo>
                  <a:pt x="17538" y="15138"/>
                </a:lnTo>
                <a:lnTo>
                  <a:pt x="20789" y="13460"/>
                </a:lnTo>
                <a:lnTo>
                  <a:pt x="24471" y="13460"/>
                </a:lnTo>
                <a:lnTo>
                  <a:pt x="24471" y="8139"/>
                </a:lnTo>
                <a:lnTo>
                  <a:pt x="20789" y="7783"/>
                </a:lnTo>
                <a:lnTo>
                  <a:pt x="17117" y="6145"/>
                </a:lnTo>
                <a:lnTo>
                  <a:pt x="98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1" name="object 21"/>
          <p:cNvSpPr/>
          <p:nvPr/>
        </p:nvSpPr>
        <p:spPr>
          <a:xfrm>
            <a:off x="1655525" y="6473387"/>
            <a:ext cx="10614" cy="5715"/>
          </a:xfrm>
          <a:custGeom>
            <a:avLst/>
            <a:gdLst/>
            <a:ahLst/>
            <a:cxnLst/>
            <a:rect l="l" t="t" r="r" b="b"/>
            <a:pathLst>
              <a:path w="8254" h="4445">
                <a:moveTo>
                  <a:pt x="2898" y="0"/>
                </a:moveTo>
                <a:lnTo>
                  <a:pt x="0" y="0"/>
                </a:lnTo>
                <a:lnTo>
                  <a:pt x="814" y="1612"/>
                </a:lnTo>
                <a:lnTo>
                  <a:pt x="1677" y="3175"/>
                </a:lnTo>
                <a:lnTo>
                  <a:pt x="2501" y="4391"/>
                </a:lnTo>
                <a:lnTo>
                  <a:pt x="7354" y="4391"/>
                </a:lnTo>
                <a:lnTo>
                  <a:pt x="7786" y="3632"/>
                </a:lnTo>
                <a:lnTo>
                  <a:pt x="8204" y="2792"/>
                </a:lnTo>
                <a:lnTo>
                  <a:pt x="8204" y="1612"/>
                </a:lnTo>
                <a:lnTo>
                  <a:pt x="4913" y="798"/>
                </a:lnTo>
                <a:lnTo>
                  <a:pt x="28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2" name="object 22"/>
          <p:cNvSpPr/>
          <p:nvPr/>
        </p:nvSpPr>
        <p:spPr>
          <a:xfrm>
            <a:off x="1803385" y="6483801"/>
            <a:ext cx="31024" cy="40005"/>
          </a:xfrm>
          <a:custGeom>
            <a:avLst/>
            <a:gdLst/>
            <a:ahLst/>
            <a:cxnLst/>
            <a:rect l="l" t="t" r="r" b="b"/>
            <a:pathLst>
              <a:path w="24129" h="31114">
                <a:moveTo>
                  <a:pt x="15767" y="23240"/>
                </a:moveTo>
                <a:lnTo>
                  <a:pt x="12635" y="23240"/>
                </a:lnTo>
                <a:lnTo>
                  <a:pt x="14302" y="28497"/>
                </a:lnTo>
                <a:lnTo>
                  <a:pt x="21995" y="30974"/>
                </a:lnTo>
                <a:lnTo>
                  <a:pt x="19141" y="27762"/>
                </a:lnTo>
                <a:lnTo>
                  <a:pt x="16357" y="24090"/>
                </a:lnTo>
                <a:lnTo>
                  <a:pt x="15767" y="23240"/>
                </a:lnTo>
                <a:close/>
              </a:path>
              <a:path w="24129" h="31114">
                <a:moveTo>
                  <a:pt x="6108" y="0"/>
                </a:moveTo>
                <a:lnTo>
                  <a:pt x="3632" y="457"/>
                </a:lnTo>
                <a:lnTo>
                  <a:pt x="1601" y="1230"/>
                </a:lnTo>
                <a:lnTo>
                  <a:pt x="0" y="4521"/>
                </a:lnTo>
                <a:lnTo>
                  <a:pt x="877" y="5751"/>
                </a:lnTo>
                <a:lnTo>
                  <a:pt x="1601" y="6540"/>
                </a:lnTo>
                <a:lnTo>
                  <a:pt x="2033" y="7339"/>
                </a:lnTo>
                <a:lnTo>
                  <a:pt x="1601" y="8178"/>
                </a:lnTo>
                <a:lnTo>
                  <a:pt x="0" y="9752"/>
                </a:lnTo>
                <a:lnTo>
                  <a:pt x="1230" y="10982"/>
                </a:lnTo>
                <a:lnTo>
                  <a:pt x="2857" y="13423"/>
                </a:lnTo>
                <a:lnTo>
                  <a:pt x="2415" y="17157"/>
                </a:lnTo>
                <a:lnTo>
                  <a:pt x="1601" y="20725"/>
                </a:lnTo>
                <a:lnTo>
                  <a:pt x="877" y="24457"/>
                </a:lnTo>
                <a:lnTo>
                  <a:pt x="12635" y="23240"/>
                </a:lnTo>
                <a:lnTo>
                  <a:pt x="15767" y="23240"/>
                </a:lnTo>
                <a:lnTo>
                  <a:pt x="13463" y="19925"/>
                </a:lnTo>
                <a:lnTo>
                  <a:pt x="15101" y="18694"/>
                </a:lnTo>
                <a:lnTo>
                  <a:pt x="24065" y="18694"/>
                </a:lnTo>
                <a:lnTo>
                  <a:pt x="24065" y="15874"/>
                </a:lnTo>
                <a:lnTo>
                  <a:pt x="19403" y="14504"/>
                </a:lnTo>
                <a:lnTo>
                  <a:pt x="13849" y="14504"/>
                </a:lnTo>
                <a:lnTo>
                  <a:pt x="10168" y="11589"/>
                </a:lnTo>
                <a:lnTo>
                  <a:pt x="6108" y="0"/>
                </a:lnTo>
                <a:close/>
              </a:path>
              <a:path w="24129" h="31114">
                <a:moveTo>
                  <a:pt x="24065" y="18694"/>
                </a:moveTo>
                <a:lnTo>
                  <a:pt x="15101" y="18694"/>
                </a:lnTo>
                <a:lnTo>
                  <a:pt x="24065" y="19925"/>
                </a:lnTo>
                <a:lnTo>
                  <a:pt x="24065" y="18694"/>
                </a:lnTo>
                <a:close/>
              </a:path>
              <a:path w="24129" h="31114">
                <a:moveTo>
                  <a:pt x="18149" y="14134"/>
                </a:moveTo>
                <a:lnTo>
                  <a:pt x="13849" y="14504"/>
                </a:lnTo>
                <a:lnTo>
                  <a:pt x="19403" y="14504"/>
                </a:lnTo>
                <a:lnTo>
                  <a:pt x="18149" y="1413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3" name="object 23"/>
          <p:cNvSpPr/>
          <p:nvPr/>
        </p:nvSpPr>
        <p:spPr>
          <a:xfrm>
            <a:off x="1819646" y="6492669"/>
            <a:ext cx="4082" cy="5715"/>
          </a:xfrm>
          <a:custGeom>
            <a:avLst/>
            <a:gdLst/>
            <a:ahLst/>
            <a:cxnLst/>
            <a:rect l="l" t="t" r="r" b="b"/>
            <a:pathLst>
              <a:path w="3175" h="4445">
                <a:moveTo>
                  <a:pt x="1195" y="0"/>
                </a:moveTo>
                <a:lnTo>
                  <a:pt x="812" y="1703"/>
                </a:lnTo>
                <a:lnTo>
                  <a:pt x="316" y="2857"/>
                </a:lnTo>
                <a:lnTo>
                  <a:pt x="0" y="4089"/>
                </a:lnTo>
                <a:lnTo>
                  <a:pt x="2793" y="4089"/>
                </a:lnTo>
                <a:lnTo>
                  <a:pt x="2451" y="2857"/>
                </a:lnTo>
                <a:lnTo>
                  <a:pt x="2005" y="1703"/>
                </a:lnTo>
                <a:lnTo>
                  <a:pt x="11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4" name="object 24"/>
          <p:cNvSpPr/>
          <p:nvPr/>
        </p:nvSpPr>
        <p:spPr>
          <a:xfrm>
            <a:off x="1569646" y="6513672"/>
            <a:ext cx="17145" cy="10614"/>
          </a:xfrm>
          <a:custGeom>
            <a:avLst/>
            <a:gdLst/>
            <a:ahLst/>
            <a:cxnLst/>
            <a:rect l="l" t="t" r="r" b="b"/>
            <a:pathLst>
              <a:path w="13335" h="8254">
                <a:moveTo>
                  <a:pt x="10566" y="0"/>
                </a:moveTo>
                <a:lnTo>
                  <a:pt x="7707" y="1217"/>
                </a:lnTo>
                <a:lnTo>
                  <a:pt x="0" y="4025"/>
                </a:lnTo>
                <a:lnTo>
                  <a:pt x="0" y="7733"/>
                </a:lnTo>
                <a:lnTo>
                  <a:pt x="1954" y="6512"/>
                </a:lnTo>
                <a:lnTo>
                  <a:pt x="4050" y="5270"/>
                </a:lnTo>
                <a:lnTo>
                  <a:pt x="5713" y="4532"/>
                </a:lnTo>
                <a:lnTo>
                  <a:pt x="12978" y="4532"/>
                </a:lnTo>
                <a:lnTo>
                  <a:pt x="10566" y="0"/>
                </a:lnTo>
                <a:close/>
              </a:path>
              <a:path w="13335" h="8254">
                <a:moveTo>
                  <a:pt x="12978" y="4532"/>
                </a:moveTo>
                <a:lnTo>
                  <a:pt x="5713" y="4532"/>
                </a:lnTo>
                <a:lnTo>
                  <a:pt x="8481" y="5702"/>
                </a:lnTo>
                <a:lnTo>
                  <a:pt x="12650" y="5702"/>
                </a:lnTo>
                <a:lnTo>
                  <a:pt x="12978" y="45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5" name="object 25"/>
          <p:cNvSpPr/>
          <p:nvPr/>
        </p:nvSpPr>
        <p:spPr>
          <a:xfrm>
            <a:off x="1804518" y="6517306"/>
            <a:ext cx="4082" cy="4899"/>
          </a:xfrm>
          <a:custGeom>
            <a:avLst/>
            <a:gdLst/>
            <a:ahLst/>
            <a:cxnLst/>
            <a:rect l="l" t="t" r="r" b="b"/>
            <a:pathLst>
              <a:path w="3175" h="3810">
                <a:moveTo>
                  <a:pt x="0" y="3696"/>
                </a:moveTo>
                <a:lnTo>
                  <a:pt x="2758" y="3696"/>
                </a:lnTo>
                <a:lnTo>
                  <a:pt x="2758" y="0"/>
                </a:lnTo>
                <a:lnTo>
                  <a:pt x="0" y="0"/>
                </a:lnTo>
                <a:lnTo>
                  <a:pt x="0" y="36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6" name="object 26"/>
          <p:cNvSpPr/>
          <p:nvPr/>
        </p:nvSpPr>
        <p:spPr>
          <a:xfrm>
            <a:off x="1815508" y="6528855"/>
            <a:ext cx="8164" cy="6531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4806" y="3618"/>
                </a:moveTo>
                <a:lnTo>
                  <a:pt x="4405" y="3618"/>
                </a:lnTo>
                <a:lnTo>
                  <a:pt x="4405" y="4823"/>
                </a:lnTo>
                <a:lnTo>
                  <a:pt x="4806" y="3618"/>
                </a:lnTo>
                <a:close/>
              </a:path>
              <a:path w="6350" h="5079">
                <a:moveTo>
                  <a:pt x="6008" y="0"/>
                </a:moveTo>
                <a:lnTo>
                  <a:pt x="4028" y="353"/>
                </a:lnTo>
                <a:lnTo>
                  <a:pt x="1179" y="353"/>
                </a:lnTo>
                <a:lnTo>
                  <a:pt x="0" y="4406"/>
                </a:lnTo>
                <a:lnTo>
                  <a:pt x="4405" y="3618"/>
                </a:lnTo>
                <a:lnTo>
                  <a:pt x="4806" y="3618"/>
                </a:lnTo>
                <a:lnTo>
                  <a:pt x="60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7" name="object 27"/>
          <p:cNvSpPr txBox="1"/>
          <p:nvPr/>
        </p:nvSpPr>
        <p:spPr>
          <a:xfrm>
            <a:off x="9635171" y="6274367"/>
            <a:ext cx="1319349" cy="263827"/>
          </a:xfrm>
          <a:prstGeom prst="rect">
            <a:avLst/>
          </a:prstGeom>
          <a:solidFill>
            <a:srgbClr val="ED1C24"/>
          </a:solidFill>
        </p:spPr>
        <p:txBody>
          <a:bodyPr vert="horz" wrap="square" lIns="0" tIns="65314" rIns="0" bIns="0" rtlCol="0">
            <a:spAutoFit/>
          </a:bodyPr>
          <a:lstStyle/>
          <a:p>
            <a:pPr marL="88173" algn="ctr">
              <a:spcBef>
                <a:spcPts val="514"/>
              </a:spcBef>
            </a:pPr>
            <a:r>
              <a:rPr sz="1286" b="1" dirty="0">
                <a:solidFill>
                  <a:srgbClr val="FFFFFF"/>
                </a:solidFill>
                <a:latin typeface="Source Sans Pro Semibold"/>
                <a:cs typeface="Source Sans Pro Semibold"/>
              </a:rPr>
              <a:t>24</a:t>
            </a:r>
            <a:endParaRPr sz="1286">
              <a:latin typeface="Source Sans Pro Semibold"/>
              <a:cs typeface="Source Sans Pro Semibold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7" y="457200"/>
            <a:ext cx="5306107" cy="3853542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271" y="293914"/>
            <a:ext cx="6284303" cy="3853543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32" name="Rectangle 31"/>
          <p:cNvSpPr/>
          <p:nvPr/>
        </p:nvSpPr>
        <p:spPr>
          <a:xfrm>
            <a:off x="130628" y="0"/>
            <a:ext cx="11856946" cy="29391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0" y="6004261"/>
            <a:ext cx="12192000" cy="85373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41610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42087" y="6274367"/>
            <a:ext cx="8411664" cy="349431"/>
          </a:xfrm>
          <a:custGeom>
            <a:avLst/>
            <a:gdLst/>
            <a:ahLst/>
            <a:cxnLst/>
            <a:rect l="l" t="t" r="r" b="b"/>
            <a:pathLst>
              <a:path w="6542405" h="271779">
                <a:moveTo>
                  <a:pt x="0" y="271551"/>
                </a:moveTo>
                <a:lnTo>
                  <a:pt x="6542103" y="271551"/>
                </a:lnTo>
                <a:lnTo>
                  <a:pt x="6542103" y="0"/>
                </a:lnTo>
                <a:lnTo>
                  <a:pt x="0" y="0"/>
                </a:lnTo>
                <a:lnTo>
                  <a:pt x="0" y="271551"/>
                </a:lnTo>
                <a:close/>
              </a:path>
            </a:pathLst>
          </a:custGeom>
          <a:solidFill>
            <a:srgbClr val="E9E8F3"/>
          </a:solidFill>
        </p:spPr>
        <p:txBody>
          <a:bodyPr wrap="square" lIns="0" tIns="0" rIns="0" bIns="0" rtlCol="0"/>
          <a:lstStyle/>
          <a:p>
            <a:endParaRPr sz="2314" dirty="0"/>
          </a:p>
        </p:txBody>
      </p:sp>
      <p:sp>
        <p:nvSpPr>
          <p:cNvPr id="3" name="object 3"/>
          <p:cNvSpPr txBox="1"/>
          <p:nvPr/>
        </p:nvSpPr>
        <p:spPr>
          <a:xfrm>
            <a:off x="5935820" y="6353308"/>
            <a:ext cx="3486966" cy="194551"/>
          </a:xfrm>
          <a:prstGeom prst="rect">
            <a:avLst/>
          </a:prstGeom>
        </p:spPr>
        <p:txBody>
          <a:bodyPr vert="horz" wrap="square" lIns="0" tIns="16329" rIns="0" bIns="0" rtlCol="0">
            <a:spAutoFit/>
          </a:bodyPr>
          <a:lstStyle/>
          <a:p>
            <a:pPr marL="16328">
              <a:spcBef>
                <a:spcPts val="129"/>
              </a:spcBef>
            </a:pPr>
            <a:r>
              <a:rPr sz="1157" dirty="0">
                <a:solidFill>
                  <a:srgbClr val="213B82"/>
                </a:solidFill>
                <a:latin typeface="Arial"/>
                <a:cs typeface="Arial"/>
              </a:rPr>
              <a:t>NEW </a:t>
            </a:r>
            <a:r>
              <a:rPr sz="1157" spc="-26" dirty="0">
                <a:solidFill>
                  <a:srgbClr val="213B82"/>
                </a:solidFill>
                <a:latin typeface="Arial"/>
                <a:cs typeface="Arial"/>
              </a:rPr>
              <a:t>PATRIOTIC PARTY </a:t>
            </a:r>
            <a:r>
              <a:rPr sz="1157" dirty="0">
                <a:solidFill>
                  <a:srgbClr val="213B82"/>
                </a:solidFill>
                <a:latin typeface="Arial"/>
                <a:cs typeface="Arial"/>
              </a:rPr>
              <a:t>(NPP) </a:t>
            </a:r>
            <a:r>
              <a:rPr sz="1157" spc="-6" dirty="0">
                <a:solidFill>
                  <a:srgbClr val="E52421"/>
                </a:solidFill>
                <a:latin typeface="Arial"/>
                <a:cs typeface="Arial"/>
              </a:rPr>
              <a:t>• 2020</a:t>
            </a:r>
            <a:r>
              <a:rPr sz="1157" spc="13" dirty="0">
                <a:solidFill>
                  <a:srgbClr val="E52421"/>
                </a:solidFill>
                <a:latin typeface="Arial"/>
                <a:cs typeface="Arial"/>
              </a:rPr>
              <a:t> </a:t>
            </a:r>
            <a:r>
              <a:rPr sz="1157" spc="-6" dirty="0">
                <a:solidFill>
                  <a:srgbClr val="E52421"/>
                </a:solidFill>
                <a:latin typeface="Arial"/>
                <a:cs typeface="Arial"/>
              </a:rPr>
              <a:t>MANIFESTO</a:t>
            </a:r>
            <a:endParaRPr sz="1157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089452" y="5980281"/>
            <a:ext cx="637629" cy="587829"/>
          </a:xfrm>
          <a:custGeom>
            <a:avLst/>
            <a:gdLst/>
            <a:ahLst/>
            <a:cxnLst/>
            <a:rect l="l" t="t" r="r" b="b"/>
            <a:pathLst>
              <a:path w="495934" h="457200">
                <a:moveTo>
                  <a:pt x="43044" y="450849"/>
                </a:moveTo>
                <a:lnTo>
                  <a:pt x="32256" y="450849"/>
                </a:lnTo>
                <a:lnTo>
                  <a:pt x="32969" y="452119"/>
                </a:lnTo>
                <a:lnTo>
                  <a:pt x="18796" y="454659"/>
                </a:lnTo>
                <a:lnTo>
                  <a:pt x="19239" y="455929"/>
                </a:lnTo>
                <a:lnTo>
                  <a:pt x="19594" y="457199"/>
                </a:lnTo>
                <a:lnTo>
                  <a:pt x="39585" y="457199"/>
                </a:lnTo>
                <a:lnTo>
                  <a:pt x="39938" y="454659"/>
                </a:lnTo>
                <a:lnTo>
                  <a:pt x="43044" y="450849"/>
                </a:lnTo>
                <a:close/>
              </a:path>
              <a:path w="495934" h="457200">
                <a:moveTo>
                  <a:pt x="26986" y="322579"/>
                </a:moveTo>
                <a:lnTo>
                  <a:pt x="31307" y="341629"/>
                </a:lnTo>
                <a:lnTo>
                  <a:pt x="31965" y="350519"/>
                </a:lnTo>
                <a:lnTo>
                  <a:pt x="30200" y="358139"/>
                </a:lnTo>
                <a:lnTo>
                  <a:pt x="30271" y="405129"/>
                </a:lnTo>
                <a:lnTo>
                  <a:pt x="24533" y="424179"/>
                </a:lnTo>
                <a:lnTo>
                  <a:pt x="7352" y="436879"/>
                </a:lnTo>
                <a:lnTo>
                  <a:pt x="9331" y="439419"/>
                </a:lnTo>
                <a:lnTo>
                  <a:pt x="13486" y="445769"/>
                </a:lnTo>
                <a:lnTo>
                  <a:pt x="9331" y="445769"/>
                </a:lnTo>
                <a:lnTo>
                  <a:pt x="5397" y="447039"/>
                </a:lnTo>
                <a:lnTo>
                  <a:pt x="914" y="447039"/>
                </a:lnTo>
                <a:lnTo>
                  <a:pt x="914" y="448309"/>
                </a:lnTo>
                <a:lnTo>
                  <a:pt x="443" y="450849"/>
                </a:lnTo>
                <a:lnTo>
                  <a:pt x="0" y="452119"/>
                </a:lnTo>
                <a:lnTo>
                  <a:pt x="12908" y="452119"/>
                </a:lnTo>
                <a:lnTo>
                  <a:pt x="20379" y="450849"/>
                </a:lnTo>
                <a:lnTo>
                  <a:pt x="43044" y="450849"/>
                </a:lnTo>
                <a:lnTo>
                  <a:pt x="44079" y="449579"/>
                </a:lnTo>
                <a:lnTo>
                  <a:pt x="48132" y="448309"/>
                </a:lnTo>
                <a:lnTo>
                  <a:pt x="47358" y="448309"/>
                </a:lnTo>
                <a:lnTo>
                  <a:pt x="46530" y="447039"/>
                </a:lnTo>
                <a:lnTo>
                  <a:pt x="45248" y="445769"/>
                </a:lnTo>
                <a:lnTo>
                  <a:pt x="45248" y="444499"/>
                </a:lnTo>
                <a:lnTo>
                  <a:pt x="30200" y="444499"/>
                </a:lnTo>
                <a:lnTo>
                  <a:pt x="21625" y="440689"/>
                </a:lnTo>
                <a:lnTo>
                  <a:pt x="22489" y="436879"/>
                </a:lnTo>
                <a:lnTo>
                  <a:pt x="24930" y="434339"/>
                </a:lnTo>
                <a:lnTo>
                  <a:pt x="68160" y="434339"/>
                </a:lnTo>
                <a:lnTo>
                  <a:pt x="69303" y="427989"/>
                </a:lnTo>
                <a:lnTo>
                  <a:pt x="69506" y="411479"/>
                </a:lnTo>
                <a:lnTo>
                  <a:pt x="70592" y="387349"/>
                </a:lnTo>
                <a:lnTo>
                  <a:pt x="73278" y="364489"/>
                </a:lnTo>
                <a:lnTo>
                  <a:pt x="78282" y="349249"/>
                </a:lnTo>
                <a:lnTo>
                  <a:pt x="125357" y="349249"/>
                </a:lnTo>
                <a:lnTo>
                  <a:pt x="125949" y="340359"/>
                </a:lnTo>
                <a:lnTo>
                  <a:pt x="51001" y="340359"/>
                </a:lnTo>
                <a:lnTo>
                  <a:pt x="39585" y="337819"/>
                </a:lnTo>
                <a:lnTo>
                  <a:pt x="39128" y="335279"/>
                </a:lnTo>
                <a:lnTo>
                  <a:pt x="38365" y="330199"/>
                </a:lnTo>
                <a:lnTo>
                  <a:pt x="37083" y="330199"/>
                </a:lnTo>
                <a:lnTo>
                  <a:pt x="35496" y="328929"/>
                </a:lnTo>
                <a:lnTo>
                  <a:pt x="33869" y="328929"/>
                </a:lnTo>
                <a:lnTo>
                  <a:pt x="33869" y="327659"/>
                </a:lnTo>
                <a:lnTo>
                  <a:pt x="33477" y="326389"/>
                </a:lnTo>
                <a:lnTo>
                  <a:pt x="32969" y="325119"/>
                </a:lnTo>
                <a:lnTo>
                  <a:pt x="31000" y="323849"/>
                </a:lnTo>
                <a:lnTo>
                  <a:pt x="26986" y="322579"/>
                </a:lnTo>
                <a:close/>
              </a:path>
              <a:path w="495934" h="457200">
                <a:moveTo>
                  <a:pt x="159458" y="443229"/>
                </a:moveTo>
                <a:lnTo>
                  <a:pt x="123214" y="443229"/>
                </a:lnTo>
                <a:lnTo>
                  <a:pt x="121993" y="445769"/>
                </a:lnTo>
                <a:lnTo>
                  <a:pt x="123214" y="448309"/>
                </a:lnTo>
                <a:lnTo>
                  <a:pt x="134405" y="449579"/>
                </a:lnTo>
                <a:lnTo>
                  <a:pt x="153168" y="449579"/>
                </a:lnTo>
                <a:lnTo>
                  <a:pt x="162331" y="448309"/>
                </a:lnTo>
                <a:lnTo>
                  <a:pt x="162331" y="445769"/>
                </a:lnTo>
                <a:lnTo>
                  <a:pt x="159458" y="445769"/>
                </a:lnTo>
                <a:lnTo>
                  <a:pt x="157810" y="444499"/>
                </a:lnTo>
                <a:lnTo>
                  <a:pt x="159458" y="443229"/>
                </a:lnTo>
                <a:close/>
              </a:path>
              <a:path w="495934" h="457200">
                <a:moveTo>
                  <a:pt x="243823" y="396239"/>
                </a:moveTo>
                <a:lnTo>
                  <a:pt x="198183" y="396239"/>
                </a:lnTo>
                <a:lnTo>
                  <a:pt x="202741" y="397509"/>
                </a:lnTo>
                <a:lnTo>
                  <a:pt x="201998" y="410209"/>
                </a:lnTo>
                <a:lnTo>
                  <a:pt x="201874" y="422909"/>
                </a:lnTo>
                <a:lnTo>
                  <a:pt x="201998" y="426719"/>
                </a:lnTo>
                <a:lnTo>
                  <a:pt x="202741" y="435609"/>
                </a:lnTo>
                <a:lnTo>
                  <a:pt x="200621" y="440689"/>
                </a:lnTo>
                <a:lnTo>
                  <a:pt x="197319" y="440689"/>
                </a:lnTo>
                <a:lnTo>
                  <a:pt x="197319" y="445769"/>
                </a:lnTo>
                <a:lnTo>
                  <a:pt x="207481" y="447039"/>
                </a:lnTo>
                <a:lnTo>
                  <a:pt x="214223" y="448309"/>
                </a:lnTo>
                <a:lnTo>
                  <a:pt x="219679" y="448309"/>
                </a:lnTo>
                <a:lnTo>
                  <a:pt x="225983" y="449579"/>
                </a:lnTo>
                <a:lnTo>
                  <a:pt x="235836" y="447039"/>
                </a:lnTo>
                <a:lnTo>
                  <a:pt x="272964" y="447039"/>
                </a:lnTo>
                <a:lnTo>
                  <a:pt x="273110" y="445769"/>
                </a:lnTo>
                <a:lnTo>
                  <a:pt x="273110" y="443229"/>
                </a:lnTo>
                <a:lnTo>
                  <a:pt x="290163" y="443229"/>
                </a:lnTo>
                <a:lnTo>
                  <a:pt x="289483" y="438149"/>
                </a:lnTo>
                <a:lnTo>
                  <a:pt x="291503" y="438149"/>
                </a:lnTo>
                <a:lnTo>
                  <a:pt x="293598" y="436879"/>
                </a:lnTo>
                <a:lnTo>
                  <a:pt x="263804" y="436879"/>
                </a:lnTo>
                <a:lnTo>
                  <a:pt x="264233" y="435609"/>
                </a:lnTo>
                <a:lnTo>
                  <a:pt x="264665" y="435609"/>
                </a:lnTo>
                <a:lnTo>
                  <a:pt x="262483" y="433069"/>
                </a:lnTo>
                <a:lnTo>
                  <a:pt x="245945" y="433069"/>
                </a:lnTo>
                <a:lnTo>
                  <a:pt x="246326" y="431799"/>
                </a:lnTo>
                <a:lnTo>
                  <a:pt x="246773" y="430529"/>
                </a:lnTo>
                <a:lnTo>
                  <a:pt x="251587" y="430529"/>
                </a:lnTo>
                <a:lnTo>
                  <a:pt x="254876" y="429259"/>
                </a:lnTo>
                <a:lnTo>
                  <a:pt x="254165" y="415289"/>
                </a:lnTo>
                <a:lnTo>
                  <a:pt x="253290" y="402589"/>
                </a:lnTo>
                <a:lnTo>
                  <a:pt x="246773" y="402589"/>
                </a:lnTo>
                <a:lnTo>
                  <a:pt x="243823" y="396239"/>
                </a:lnTo>
                <a:close/>
              </a:path>
              <a:path w="495934" h="457200">
                <a:moveTo>
                  <a:pt x="272964" y="447039"/>
                </a:moveTo>
                <a:lnTo>
                  <a:pt x="250383" y="447039"/>
                </a:lnTo>
                <a:lnTo>
                  <a:pt x="264334" y="448309"/>
                </a:lnTo>
                <a:lnTo>
                  <a:pt x="272402" y="449579"/>
                </a:lnTo>
                <a:lnTo>
                  <a:pt x="272818" y="448309"/>
                </a:lnTo>
                <a:lnTo>
                  <a:pt x="272964" y="447039"/>
                </a:lnTo>
                <a:close/>
              </a:path>
              <a:path w="495934" h="457200">
                <a:moveTo>
                  <a:pt x="95821" y="427989"/>
                </a:moveTo>
                <a:lnTo>
                  <a:pt x="95821" y="431799"/>
                </a:lnTo>
                <a:lnTo>
                  <a:pt x="99885" y="431799"/>
                </a:lnTo>
                <a:lnTo>
                  <a:pt x="100735" y="434339"/>
                </a:lnTo>
                <a:lnTo>
                  <a:pt x="99108" y="435609"/>
                </a:lnTo>
                <a:lnTo>
                  <a:pt x="97852" y="435609"/>
                </a:lnTo>
                <a:lnTo>
                  <a:pt x="97852" y="439419"/>
                </a:lnTo>
                <a:lnTo>
                  <a:pt x="100314" y="441959"/>
                </a:lnTo>
                <a:lnTo>
                  <a:pt x="101092" y="448309"/>
                </a:lnTo>
                <a:lnTo>
                  <a:pt x="111772" y="448309"/>
                </a:lnTo>
                <a:lnTo>
                  <a:pt x="115365" y="445769"/>
                </a:lnTo>
                <a:lnTo>
                  <a:pt x="123214" y="443229"/>
                </a:lnTo>
                <a:lnTo>
                  <a:pt x="159458" y="443229"/>
                </a:lnTo>
                <a:lnTo>
                  <a:pt x="159458" y="440689"/>
                </a:lnTo>
                <a:lnTo>
                  <a:pt x="146772" y="439419"/>
                </a:lnTo>
                <a:lnTo>
                  <a:pt x="124395" y="439419"/>
                </a:lnTo>
                <a:lnTo>
                  <a:pt x="122839" y="429259"/>
                </a:lnTo>
                <a:lnTo>
                  <a:pt x="99108" y="429259"/>
                </a:lnTo>
                <a:lnTo>
                  <a:pt x="95821" y="427989"/>
                </a:lnTo>
                <a:close/>
              </a:path>
              <a:path w="495934" h="457200">
                <a:moveTo>
                  <a:pt x="68160" y="434339"/>
                </a:moveTo>
                <a:lnTo>
                  <a:pt x="41224" y="434339"/>
                </a:lnTo>
                <a:lnTo>
                  <a:pt x="48166" y="440689"/>
                </a:lnTo>
                <a:lnTo>
                  <a:pt x="53181" y="444499"/>
                </a:lnTo>
                <a:lnTo>
                  <a:pt x="58122" y="445769"/>
                </a:lnTo>
                <a:lnTo>
                  <a:pt x="64843" y="445769"/>
                </a:lnTo>
                <a:lnTo>
                  <a:pt x="66560" y="443229"/>
                </a:lnTo>
                <a:lnTo>
                  <a:pt x="68160" y="434339"/>
                </a:lnTo>
                <a:close/>
              </a:path>
              <a:path w="495934" h="457200">
                <a:moveTo>
                  <a:pt x="125357" y="349249"/>
                </a:moveTo>
                <a:lnTo>
                  <a:pt x="78282" y="349249"/>
                </a:lnTo>
                <a:lnTo>
                  <a:pt x="81229" y="370839"/>
                </a:lnTo>
                <a:lnTo>
                  <a:pt x="81292" y="373379"/>
                </a:lnTo>
                <a:lnTo>
                  <a:pt x="79204" y="397509"/>
                </a:lnTo>
                <a:lnTo>
                  <a:pt x="74723" y="421639"/>
                </a:lnTo>
                <a:lnTo>
                  <a:pt x="70993" y="443229"/>
                </a:lnTo>
                <a:lnTo>
                  <a:pt x="78817" y="444499"/>
                </a:lnTo>
                <a:lnTo>
                  <a:pt x="85087" y="445769"/>
                </a:lnTo>
                <a:lnTo>
                  <a:pt x="90518" y="444499"/>
                </a:lnTo>
                <a:lnTo>
                  <a:pt x="95821" y="444499"/>
                </a:lnTo>
                <a:lnTo>
                  <a:pt x="90797" y="440689"/>
                </a:lnTo>
                <a:lnTo>
                  <a:pt x="86149" y="436879"/>
                </a:lnTo>
                <a:lnTo>
                  <a:pt x="83790" y="431799"/>
                </a:lnTo>
                <a:lnTo>
                  <a:pt x="85633" y="422909"/>
                </a:lnTo>
                <a:lnTo>
                  <a:pt x="85633" y="416559"/>
                </a:lnTo>
                <a:lnTo>
                  <a:pt x="84035" y="411479"/>
                </a:lnTo>
                <a:lnTo>
                  <a:pt x="86461" y="408939"/>
                </a:lnTo>
                <a:lnTo>
                  <a:pt x="90525" y="403859"/>
                </a:lnTo>
                <a:lnTo>
                  <a:pt x="120732" y="403859"/>
                </a:lnTo>
                <a:lnTo>
                  <a:pt x="121632" y="384809"/>
                </a:lnTo>
                <a:lnTo>
                  <a:pt x="124934" y="355599"/>
                </a:lnTo>
                <a:lnTo>
                  <a:pt x="125357" y="349249"/>
                </a:lnTo>
                <a:close/>
              </a:path>
              <a:path w="495934" h="457200">
                <a:moveTo>
                  <a:pt x="35888" y="436879"/>
                </a:moveTo>
                <a:lnTo>
                  <a:pt x="31925" y="440689"/>
                </a:lnTo>
                <a:lnTo>
                  <a:pt x="30200" y="444499"/>
                </a:lnTo>
                <a:lnTo>
                  <a:pt x="45248" y="444499"/>
                </a:lnTo>
                <a:lnTo>
                  <a:pt x="44856" y="443229"/>
                </a:lnTo>
                <a:lnTo>
                  <a:pt x="38365" y="443229"/>
                </a:lnTo>
                <a:lnTo>
                  <a:pt x="35888" y="436879"/>
                </a:lnTo>
                <a:close/>
              </a:path>
              <a:path w="495934" h="457200">
                <a:moveTo>
                  <a:pt x="290163" y="443229"/>
                </a:moveTo>
                <a:lnTo>
                  <a:pt x="278039" y="443229"/>
                </a:lnTo>
                <a:lnTo>
                  <a:pt x="290333" y="444499"/>
                </a:lnTo>
                <a:lnTo>
                  <a:pt x="290163" y="443229"/>
                </a:lnTo>
                <a:close/>
              </a:path>
              <a:path w="495934" h="457200">
                <a:moveTo>
                  <a:pt x="44410" y="440689"/>
                </a:moveTo>
                <a:lnTo>
                  <a:pt x="42887" y="440689"/>
                </a:lnTo>
                <a:lnTo>
                  <a:pt x="38365" y="443229"/>
                </a:lnTo>
                <a:lnTo>
                  <a:pt x="44856" y="443229"/>
                </a:lnTo>
                <a:lnTo>
                  <a:pt x="44410" y="440689"/>
                </a:lnTo>
                <a:close/>
              </a:path>
              <a:path w="495934" h="457200">
                <a:moveTo>
                  <a:pt x="145566" y="434339"/>
                </a:moveTo>
                <a:lnTo>
                  <a:pt x="128052" y="434339"/>
                </a:lnTo>
                <a:lnTo>
                  <a:pt x="128052" y="438149"/>
                </a:lnTo>
                <a:lnTo>
                  <a:pt x="131724" y="438149"/>
                </a:lnTo>
                <a:lnTo>
                  <a:pt x="124395" y="439419"/>
                </a:lnTo>
                <a:lnTo>
                  <a:pt x="140688" y="439419"/>
                </a:lnTo>
                <a:lnTo>
                  <a:pt x="143586" y="438149"/>
                </a:lnTo>
                <a:lnTo>
                  <a:pt x="144716" y="436879"/>
                </a:lnTo>
                <a:lnTo>
                  <a:pt x="145185" y="436879"/>
                </a:lnTo>
                <a:lnTo>
                  <a:pt x="145566" y="435609"/>
                </a:lnTo>
                <a:lnTo>
                  <a:pt x="145566" y="434339"/>
                </a:lnTo>
                <a:close/>
              </a:path>
              <a:path w="495934" h="457200">
                <a:moveTo>
                  <a:pt x="273110" y="433069"/>
                </a:moveTo>
                <a:lnTo>
                  <a:pt x="272020" y="435609"/>
                </a:lnTo>
                <a:lnTo>
                  <a:pt x="270713" y="435609"/>
                </a:lnTo>
                <a:lnTo>
                  <a:pt x="269111" y="436879"/>
                </a:lnTo>
                <a:lnTo>
                  <a:pt x="283385" y="436879"/>
                </a:lnTo>
                <a:lnTo>
                  <a:pt x="278039" y="435609"/>
                </a:lnTo>
                <a:lnTo>
                  <a:pt x="273110" y="433069"/>
                </a:lnTo>
                <a:close/>
              </a:path>
              <a:path w="495934" h="457200">
                <a:moveTo>
                  <a:pt x="295592" y="433069"/>
                </a:moveTo>
                <a:lnTo>
                  <a:pt x="283385" y="433069"/>
                </a:lnTo>
                <a:lnTo>
                  <a:pt x="283385" y="436879"/>
                </a:lnTo>
                <a:lnTo>
                  <a:pt x="295592" y="436879"/>
                </a:lnTo>
                <a:lnTo>
                  <a:pt x="295592" y="433069"/>
                </a:lnTo>
                <a:close/>
              </a:path>
              <a:path w="495934" h="457200">
                <a:moveTo>
                  <a:pt x="120732" y="403859"/>
                </a:moveTo>
                <a:lnTo>
                  <a:pt x="92948" y="403859"/>
                </a:lnTo>
                <a:lnTo>
                  <a:pt x="94194" y="406399"/>
                </a:lnTo>
                <a:lnTo>
                  <a:pt x="98651" y="407669"/>
                </a:lnTo>
                <a:lnTo>
                  <a:pt x="97852" y="416559"/>
                </a:lnTo>
                <a:lnTo>
                  <a:pt x="97179" y="416559"/>
                </a:lnTo>
                <a:lnTo>
                  <a:pt x="94601" y="421639"/>
                </a:lnTo>
                <a:lnTo>
                  <a:pt x="96685" y="424179"/>
                </a:lnTo>
                <a:lnTo>
                  <a:pt x="98651" y="426719"/>
                </a:lnTo>
                <a:lnTo>
                  <a:pt x="100314" y="429259"/>
                </a:lnTo>
                <a:lnTo>
                  <a:pt x="122839" y="429259"/>
                </a:lnTo>
                <a:lnTo>
                  <a:pt x="120312" y="412749"/>
                </a:lnTo>
                <a:lnTo>
                  <a:pt x="120732" y="403859"/>
                </a:lnTo>
                <a:close/>
              </a:path>
              <a:path w="495934" h="457200">
                <a:moveTo>
                  <a:pt x="249160" y="400049"/>
                </a:moveTo>
                <a:lnTo>
                  <a:pt x="246773" y="402589"/>
                </a:lnTo>
                <a:lnTo>
                  <a:pt x="253290" y="402589"/>
                </a:lnTo>
                <a:lnTo>
                  <a:pt x="253199" y="401319"/>
                </a:lnTo>
                <a:lnTo>
                  <a:pt x="249160" y="400049"/>
                </a:lnTo>
                <a:close/>
              </a:path>
              <a:path w="495934" h="457200">
                <a:moveTo>
                  <a:pt x="270915" y="318769"/>
                </a:moveTo>
                <a:lnTo>
                  <a:pt x="179449" y="318769"/>
                </a:lnTo>
                <a:lnTo>
                  <a:pt x="179449" y="323849"/>
                </a:lnTo>
                <a:lnTo>
                  <a:pt x="183746" y="332739"/>
                </a:lnTo>
                <a:lnTo>
                  <a:pt x="184559" y="341629"/>
                </a:lnTo>
                <a:lnTo>
                  <a:pt x="182998" y="350519"/>
                </a:lnTo>
                <a:lnTo>
                  <a:pt x="180173" y="358139"/>
                </a:lnTo>
                <a:lnTo>
                  <a:pt x="172201" y="364489"/>
                </a:lnTo>
                <a:lnTo>
                  <a:pt x="168947" y="370839"/>
                </a:lnTo>
                <a:lnTo>
                  <a:pt x="169287" y="378459"/>
                </a:lnTo>
                <a:lnTo>
                  <a:pt x="172095" y="386079"/>
                </a:lnTo>
                <a:lnTo>
                  <a:pt x="188795" y="386079"/>
                </a:lnTo>
                <a:lnTo>
                  <a:pt x="188795" y="388619"/>
                </a:lnTo>
                <a:lnTo>
                  <a:pt x="189227" y="391159"/>
                </a:lnTo>
                <a:lnTo>
                  <a:pt x="189227" y="393699"/>
                </a:lnTo>
                <a:lnTo>
                  <a:pt x="195336" y="397509"/>
                </a:lnTo>
                <a:lnTo>
                  <a:pt x="198183" y="396239"/>
                </a:lnTo>
                <a:lnTo>
                  <a:pt x="243823" y="396239"/>
                </a:lnTo>
                <a:lnTo>
                  <a:pt x="242643" y="393699"/>
                </a:lnTo>
                <a:lnTo>
                  <a:pt x="236423" y="393699"/>
                </a:lnTo>
                <a:lnTo>
                  <a:pt x="235304" y="389889"/>
                </a:lnTo>
                <a:lnTo>
                  <a:pt x="233208" y="384809"/>
                </a:lnTo>
                <a:lnTo>
                  <a:pt x="239749" y="380999"/>
                </a:lnTo>
                <a:lnTo>
                  <a:pt x="241452" y="370839"/>
                </a:lnTo>
                <a:lnTo>
                  <a:pt x="240955" y="364489"/>
                </a:lnTo>
                <a:lnTo>
                  <a:pt x="239393" y="363219"/>
                </a:lnTo>
                <a:lnTo>
                  <a:pt x="237312" y="363219"/>
                </a:lnTo>
                <a:lnTo>
                  <a:pt x="235304" y="361949"/>
                </a:lnTo>
                <a:lnTo>
                  <a:pt x="235304" y="350519"/>
                </a:lnTo>
                <a:lnTo>
                  <a:pt x="247657" y="349249"/>
                </a:lnTo>
                <a:lnTo>
                  <a:pt x="264156" y="349249"/>
                </a:lnTo>
                <a:lnTo>
                  <a:pt x="267571" y="330199"/>
                </a:lnTo>
                <a:lnTo>
                  <a:pt x="270915" y="318769"/>
                </a:lnTo>
                <a:close/>
              </a:path>
              <a:path w="495934" h="457200">
                <a:moveTo>
                  <a:pt x="188795" y="386079"/>
                </a:moveTo>
                <a:lnTo>
                  <a:pt x="176973" y="386079"/>
                </a:lnTo>
                <a:lnTo>
                  <a:pt x="181062" y="389889"/>
                </a:lnTo>
                <a:lnTo>
                  <a:pt x="187145" y="391159"/>
                </a:lnTo>
                <a:lnTo>
                  <a:pt x="187145" y="389889"/>
                </a:lnTo>
                <a:lnTo>
                  <a:pt x="186674" y="388619"/>
                </a:lnTo>
                <a:lnTo>
                  <a:pt x="186358" y="387349"/>
                </a:lnTo>
                <a:lnTo>
                  <a:pt x="187145" y="387349"/>
                </a:lnTo>
                <a:lnTo>
                  <a:pt x="188795" y="386079"/>
                </a:lnTo>
                <a:close/>
              </a:path>
              <a:path w="495934" h="457200">
                <a:moveTo>
                  <a:pt x="246326" y="373379"/>
                </a:moveTo>
                <a:lnTo>
                  <a:pt x="242643" y="373379"/>
                </a:lnTo>
                <a:lnTo>
                  <a:pt x="242643" y="377189"/>
                </a:lnTo>
                <a:lnTo>
                  <a:pt x="252817" y="384809"/>
                </a:lnTo>
                <a:lnTo>
                  <a:pt x="250761" y="378459"/>
                </a:lnTo>
                <a:lnTo>
                  <a:pt x="257274" y="378459"/>
                </a:lnTo>
                <a:lnTo>
                  <a:pt x="258028" y="375919"/>
                </a:lnTo>
                <a:lnTo>
                  <a:pt x="252374" y="375919"/>
                </a:lnTo>
                <a:lnTo>
                  <a:pt x="246326" y="373379"/>
                </a:lnTo>
                <a:close/>
              </a:path>
              <a:path w="495934" h="457200">
                <a:moveTo>
                  <a:pt x="264156" y="349249"/>
                </a:moveTo>
                <a:lnTo>
                  <a:pt x="247657" y="349249"/>
                </a:lnTo>
                <a:lnTo>
                  <a:pt x="251645" y="354329"/>
                </a:lnTo>
                <a:lnTo>
                  <a:pt x="251681" y="358139"/>
                </a:lnTo>
                <a:lnTo>
                  <a:pt x="251794" y="364489"/>
                </a:lnTo>
                <a:lnTo>
                  <a:pt x="252374" y="375919"/>
                </a:lnTo>
                <a:lnTo>
                  <a:pt x="258028" y="375919"/>
                </a:lnTo>
                <a:lnTo>
                  <a:pt x="261425" y="364489"/>
                </a:lnTo>
                <a:lnTo>
                  <a:pt x="264156" y="349249"/>
                </a:lnTo>
                <a:close/>
              </a:path>
              <a:path w="495934" h="457200">
                <a:moveTo>
                  <a:pt x="45615" y="290829"/>
                </a:moveTo>
                <a:lnTo>
                  <a:pt x="45615" y="298449"/>
                </a:lnTo>
                <a:lnTo>
                  <a:pt x="60049" y="303529"/>
                </a:lnTo>
                <a:lnTo>
                  <a:pt x="65593" y="311149"/>
                </a:lnTo>
                <a:lnTo>
                  <a:pt x="65451" y="320039"/>
                </a:lnTo>
                <a:lnTo>
                  <a:pt x="62824" y="331469"/>
                </a:lnTo>
                <a:lnTo>
                  <a:pt x="55116" y="334009"/>
                </a:lnTo>
                <a:lnTo>
                  <a:pt x="51001" y="340359"/>
                </a:lnTo>
                <a:lnTo>
                  <a:pt x="125949" y="340359"/>
                </a:lnTo>
                <a:lnTo>
                  <a:pt x="126795" y="327659"/>
                </a:lnTo>
                <a:lnTo>
                  <a:pt x="133798" y="325119"/>
                </a:lnTo>
                <a:lnTo>
                  <a:pt x="141306" y="323849"/>
                </a:lnTo>
                <a:lnTo>
                  <a:pt x="154570" y="323849"/>
                </a:lnTo>
                <a:lnTo>
                  <a:pt x="161598" y="321309"/>
                </a:lnTo>
                <a:lnTo>
                  <a:pt x="167448" y="318769"/>
                </a:lnTo>
                <a:lnTo>
                  <a:pt x="270915" y="318769"/>
                </a:lnTo>
                <a:lnTo>
                  <a:pt x="272402" y="313689"/>
                </a:lnTo>
                <a:lnTo>
                  <a:pt x="272891" y="302259"/>
                </a:lnTo>
                <a:lnTo>
                  <a:pt x="273102" y="295909"/>
                </a:lnTo>
                <a:lnTo>
                  <a:pt x="57136" y="295909"/>
                </a:lnTo>
                <a:lnTo>
                  <a:pt x="52589" y="292099"/>
                </a:lnTo>
                <a:lnTo>
                  <a:pt x="45615" y="290829"/>
                </a:lnTo>
                <a:close/>
              </a:path>
              <a:path w="495934" h="457200">
                <a:moveTo>
                  <a:pt x="178622" y="20319"/>
                </a:moveTo>
                <a:lnTo>
                  <a:pt x="131343" y="26669"/>
                </a:lnTo>
                <a:lnTo>
                  <a:pt x="94790" y="62229"/>
                </a:lnTo>
                <a:lnTo>
                  <a:pt x="82991" y="85089"/>
                </a:lnTo>
                <a:lnTo>
                  <a:pt x="88517" y="105409"/>
                </a:lnTo>
                <a:lnTo>
                  <a:pt x="81589" y="113029"/>
                </a:lnTo>
                <a:lnTo>
                  <a:pt x="69071" y="120649"/>
                </a:lnTo>
                <a:lnTo>
                  <a:pt x="44079" y="133349"/>
                </a:lnTo>
                <a:lnTo>
                  <a:pt x="28508" y="149859"/>
                </a:lnTo>
                <a:lnTo>
                  <a:pt x="20160" y="166369"/>
                </a:lnTo>
                <a:lnTo>
                  <a:pt x="16949" y="184149"/>
                </a:lnTo>
                <a:lnTo>
                  <a:pt x="16786" y="204469"/>
                </a:lnTo>
                <a:lnTo>
                  <a:pt x="13740" y="223519"/>
                </a:lnTo>
                <a:lnTo>
                  <a:pt x="15773" y="248919"/>
                </a:lnTo>
                <a:lnTo>
                  <a:pt x="16867" y="261619"/>
                </a:lnTo>
                <a:lnTo>
                  <a:pt x="14284" y="275589"/>
                </a:lnTo>
                <a:lnTo>
                  <a:pt x="19519" y="284479"/>
                </a:lnTo>
                <a:lnTo>
                  <a:pt x="22806" y="295909"/>
                </a:lnTo>
                <a:lnTo>
                  <a:pt x="26097" y="314959"/>
                </a:lnTo>
                <a:lnTo>
                  <a:pt x="32224" y="306069"/>
                </a:lnTo>
                <a:lnTo>
                  <a:pt x="29768" y="280669"/>
                </a:lnTo>
                <a:lnTo>
                  <a:pt x="24248" y="252729"/>
                </a:lnTo>
                <a:lnTo>
                  <a:pt x="21182" y="236219"/>
                </a:lnTo>
                <a:lnTo>
                  <a:pt x="276485" y="236219"/>
                </a:lnTo>
                <a:lnTo>
                  <a:pt x="277701" y="222249"/>
                </a:lnTo>
                <a:lnTo>
                  <a:pt x="279562" y="201929"/>
                </a:lnTo>
                <a:lnTo>
                  <a:pt x="280716" y="193039"/>
                </a:lnTo>
                <a:lnTo>
                  <a:pt x="281772" y="190499"/>
                </a:lnTo>
                <a:lnTo>
                  <a:pt x="359176" y="190499"/>
                </a:lnTo>
                <a:lnTo>
                  <a:pt x="358748" y="189229"/>
                </a:lnTo>
                <a:lnTo>
                  <a:pt x="357174" y="184149"/>
                </a:lnTo>
                <a:lnTo>
                  <a:pt x="359219" y="181609"/>
                </a:lnTo>
                <a:lnTo>
                  <a:pt x="369338" y="175259"/>
                </a:lnTo>
                <a:lnTo>
                  <a:pt x="406567" y="175259"/>
                </a:lnTo>
                <a:lnTo>
                  <a:pt x="423372" y="167639"/>
                </a:lnTo>
                <a:lnTo>
                  <a:pt x="436688" y="157479"/>
                </a:lnTo>
                <a:lnTo>
                  <a:pt x="372704" y="157479"/>
                </a:lnTo>
                <a:lnTo>
                  <a:pt x="365302" y="149859"/>
                </a:lnTo>
                <a:lnTo>
                  <a:pt x="359662" y="147319"/>
                </a:lnTo>
                <a:lnTo>
                  <a:pt x="355880" y="142239"/>
                </a:lnTo>
                <a:lnTo>
                  <a:pt x="351191" y="137159"/>
                </a:lnTo>
                <a:lnTo>
                  <a:pt x="346356" y="130809"/>
                </a:lnTo>
                <a:lnTo>
                  <a:pt x="342136" y="123189"/>
                </a:lnTo>
                <a:lnTo>
                  <a:pt x="343061" y="105409"/>
                </a:lnTo>
                <a:lnTo>
                  <a:pt x="343662" y="92709"/>
                </a:lnTo>
                <a:lnTo>
                  <a:pt x="344970" y="60959"/>
                </a:lnTo>
                <a:lnTo>
                  <a:pt x="342453" y="53339"/>
                </a:lnTo>
                <a:lnTo>
                  <a:pt x="341172" y="44449"/>
                </a:lnTo>
                <a:lnTo>
                  <a:pt x="339444" y="35559"/>
                </a:lnTo>
                <a:lnTo>
                  <a:pt x="335584" y="25399"/>
                </a:lnTo>
                <a:lnTo>
                  <a:pt x="334392" y="24129"/>
                </a:lnTo>
                <a:lnTo>
                  <a:pt x="224636" y="24129"/>
                </a:lnTo>
                <a:lnTo>
                  <a:pt x="205492" y="21589"/>
                </a:lnTo>
                <a:lnTo>
                  <a:pt x="178622" y="20319"/>
                </a:lnTo>
                <a:close/>
              </a:path>
              <a:path w="495934" h="457200">
                <a:moveTo>
                  <a:pt x="276485" y="236219"/>
                </a:moveTo>
                <a:lnTo>
                  <a:pt x="21182" y="236219"/>
                </a:lnTo>
                <a:lnTo>
                  <a:pt x="23263" y="238759"/>
                </a:lnTo>
                <a:lnTo>
                  <a:pt x="24930" y="245109"/>
                </a:lnTo>
                <a:lnTo>
                  <a:pt x="26097" y="246379"/>
                </a:lnTo>
                <a:lnTo>
                  <a:pt x="32487" y="261619"/>
                </a:lnTo>
                <a:lnTo>
                  <a:pt x="41268" y="274319"/>
                </a:lnTo>
                <a:lnTo>
                  <a:pt x="59115" y="295909"/>
                </a:lnTo>
                <a:lnTo>
                  <a:pt x="273102" y="295909"/>
                </a:lnTo>
                <a:lnTo>
                  <a:pt x="274064" y="264159"/>
                </a:lnTo>
                <a:lnTo>
                  <a:pt x="276485" y="236219"/>
                </a:lnTo>
                <a:close/>
              </a:path>
              <a:path w="495934" h="457200">
                <a:moveTo>
                  <a:pt x="359176" y="190499"/>
                </a:moveTo>
                <a:lnTo>
                  <a:pt x="281772" y="190499"/>
                </a:lnTo>
                <a:lnTo>
                  <a:pt x="289483" y="196849"/>
                </a:lnTo>
                <a:lnTo>
                  <a:pt x="293951" y="196849"/>
                </a:lnTo>
                <a:lnTo>
                  <a:pt x="299667" y="198119"/>
                </a:lnTo>
                <a:lnTo>
                  <a:pt x="309990" y="212089"/>
                </a:lnTo>
                <a:lnTo>
                  <a:pt x="317400" y="226059"/>
                </a:lnTo>
                <a:lnTo>
                  <a:pt x="325110" y="237489"/>
                </a:lnTo>
                <a:lnTo>
                  <a:pt x="336334" y="247649"/>
                </a:lnTo>
                <a:lnTo>
                  <a:pt x="344078" y="256539"/>
                </a:lnTo>
                <a:lnTo>
                  <a:pt x="353123" y="261619"/>
                </a:lnTo>
                <a:lnTo>
                  <a:pt x="361614" y="265429"/>
                </a:lnTo>
                <a:lnTo>
                  <a:pt x="367700" y="270509"/>
                </a:lnTo>
                <a:lnTo>
                  <a:pt x="394854" y="279399"/>
                </a:lnTo>
                <a:lnTo>
                  <a:pt x="420844" y="279399"/>
                </a:lnTo>
                <a:lnTo>
                  <a:pt x="445168" y="271779"/>
                </a:lnTo>
                <a:lnTo>
                  <a:pt x="467320" y="256539"/>
                </a:lnTo>
                <a:lnTo>
                  <a:pt x="474559" y="248919"/>
                </a:lnTo>
                <a:lnTo>
                  <a:pt x="477010" y="243839"/>
                </a:lnTo>
                <a:lnTo>
                  <a:pt x="481136" y="240029"/>
                </a:lnTo>
                <a:lnTo>
                  <a:pt x="422374" y="240029"/>
                </a:lnTo>
                <a:lnTo>
                  <a:pt x="408600" y="237489"/>
                </a:lnTo>
                <a:lnTo>
                  <a:pt x="394996" y="231139"/>
                </a:lnTo>
                <a:lnTo>
                  <a:pt x="381930" y="222249"/>
                </a:lnTo>
                <a:lnTo>
                  <a:pt x="369770" y="210819"/>
                </a:lnTo>
                <a:lnTo>
                  <a:pt x="369045" y="207009"/>
                </a:lnTo>
                <a:lnTo>
                  <a:pt x="367072" y="203199"/>
                </a:lnTo>
                <a:lnTo>
                  <a:pt x="365129" y="201929"/>
                </a:lnTo>
                <a:lnTo>
                  <a:pt x="356717" y="201929"/>
                </a:lnTo>
                <a:lnTo>
                  <a:pt x="356386" y="200659"/>
                </a:lnTo>
                <a:lnTo>
                  <a:pt x="354759" y="198119"/>
                </a:lnTo>
                <a:lnTo>
                  <a:pt x="359219" y="198119"/>
                </a:lnTo>
                <a:lnTo>
                  <a:pt x="360842" y="196849"/>
                </a:lnTo>
                <a:lnTo>
                  <a:pt x="360032" y="193039"/>
                </a:lnTo>
                <a:lnTo>
                  <a:pt x="359176" y="190499"/>
                </a:lnTo>
                <a:close/>
              </a:path>
              <a:path w="495934" h="457200">
                <a:moveTo>
                  <a:pt x="468528" y="138429"/>
                </a:moveTo>
                <a:lnTo>
                  <a:pt x="460332" y="143509"/>
                </a:lnTo>
                <a:lnTo>
                  <a:pt x="453412" y="153669"/>
                </a:lnTo>
                <a:lnTo>
                  <a:pt x="459854" y="158749"/>
                </a:lnTo>
                <a:lnTo>
                  <a:pt x="462798" y="160019"/>
                </a:lnTo>
                <a:lnTo>
                  <a:pt x="469068" y="187959"/>
                </a:lnTo>
                <a:lnTo>
                  <a:pt x="463975" y="212089"/>
                </a:lnTo>
                <a:lnTo>
                  <a:pt x="448188" y="229869"/>
                </a:lnTo>
                <a:lnTo>
                  <a:pt x="422374" y="240029"/>
                </a:lnTo>
                <a:lnTo>
                  <a:pt x="481136" y="240029"/>
                </a:lnTo>
                <a:lnTo>
                  <a:pt x="480619" y="237489"/>
                </a:lnTo>
                <a:lnTo>
                  <a:pt x="462391" y="237489"/>
                </a:lnTo>
                <a:lnTo>
                  <a:pt x="460778" y="236219"/>
                </a:lnTo>
                <a:lnTo>
                  <a:pt x="461857" y="229869"/>
                </a:lnTo>
                <a:lnTo>
                  <a:pt x="464502" y="222249"/>
                </a:lnTo>
                <a:lnTo>
                  <a:pt x="467825" y="213359"/>
                </a:lnTo>
                <a:lnTo>
                  <a:pt x="470941" y="207009"/>
                </a:lnTo>
                <a:lnTo>
                  <a:pt x="492919" y="207009"/>
                </a:lnTo>
                <a:lnTo>
                  <a:pt x="495731" y="195579"/>
                </a:lnTo>
                <a:lnTo>
                  <a:pt x="495370" y="185419"/>
                </a:lnTo>
                <a:lnTo>
                  <a:pt x="493688" y="170179"/>
                </a:lnTo>
                <a:lnTo>
                  <a:pt x="489788" y="156209"/>
                </a:lnTo>
                <a:lnTo>
                  <a:pt x="482775" y="148589"/>
                </a:lnTo>
                <a:lnTo>
                  <a:pt x="476507" y="139699"/>
                </a:lnTo>
                <a:lnTo>
                  <a:pt x="468528" y="138429"/>
                </a:lnTo>
                <a:close/>
              </a:path>
              <a:path w="495934" h="457200">
                <a:moveTo>
                  <a:pt x="464781" y="231139"/>
                </a:moveTo>
                <a:lnTo>
                  <a:pt x="464781" y="234949"/>
                </a:lnTo>
                <a:lnTo>
                  <a:pt x="462798" y="237489"/>
                </a:lnTo>
                <a:lnTo>
                  <a:pt x="480619" y="237489"/>
                </a:lnTo>
                <a:lnTo>
                  <a:pt x="479844" y="233679"/>
                </a:lnTo>
                <a:lnTo>
                  <a:pt x="474559" y="233679"/>
                </a:lnTo>
                <a:lnTo>
                  <a:pt x="464781" y="231139"/>
                </a:lnTo>
                <a:close/>
              </a:path>
              <a:path w="495934" h="457200">
                <a:moveTo>
                  <a:pt x="479031" y="212089"/>
                </a:moveTo>
                <a:lnTo>
                  <a:pt x="481136" y="218439"/>
                </a:lnTo>
                <a:lnTo>
                  <a:pt x="479844" y="223519"/>
                </a:lnTo>
                <a:lnTo>
                  <a:pt x="473403" y="223519"/>
                </a:lnTo>
                <a:lnTo>
                  <a:pt x="477428" y="233679"/>
                </a:lnTo>
                <a:lnTo>
                  <a:pt x="477428" y="232409"/>
                </a:lnTo>
                <a:lnTo>
                  <a:pt x="485140" y="232409"/>
                </a:lnTo>
                <a:lnTo>
                  <a:pt x="488304" y="223519"/>
                </a:lnTo>
                <a:lnTo>
                  <a:pt x="490462" y="217169"/>
                </a:lnTo>
                <a:lnTo>
                  <a:pt x="491075" y="214629"/>
                </a:lnTo>
                <a:lnTo>
                  <a:pt x="485140" y="214629"/>
                </a:lnTo>
                <a:lnTo>
                  <a:pt x="483563" y="213359"/>
                </a:lnTo>
                <a:lnTo>
                  <a:pt x="479031" y="212089"/>
                </a:lnTo>
                <a:close/>
              </a:path>
              <a:path w="495934" h="457200">
                <a:moveTo>
                  <a:pt x="492919" y="207009"/>
                </a:moveTo>
                <a:lnTo>
                  <a:pt x="483120" y="207009"/>
                </a:lnTo>
                <a:lnTo>
                  <a:pt x="485140" y="209549"/>
                </a:lnTo>
                <a:lnTo>
                  <a:pt x="485140" y="214629"/>
                </a:lnTo>
                <a:lnTo>
                  <a:pt x="491075" y="214629"/>
                </a:lnTo>
                <a:lnTo>
                  <a:pt x="492919" y="207009"/>
                </a:lnTo>
                <a:close/>
              </a:path>
              <a:path w="495934" h="457200">
                <a:moveTo>
                  <a:pt x="480222" y="207009"/>
                </a:moveTo>
                <a:lnTo>
                  <a:pt x="470941" y="207009"/>
                </a:lnTo>
                <a:lnTo>
                  <a:pt x="479423" y="208279"/>
                </a:lnTo>
                <a:lnTo>
                  <a:pt x="480222" y="207009"/>
                </a:lnTo>
                <a:close/>
              </a:path>
              <a:path w="495934" h="457200">
                <a:moveTo>
                  <a:pt x="363185" y="200659"/>
                </a:moveTo>
                <a:lnTo>
                  <a:pt x="356717" y="201929"/>
                </a:lnTo>
                <a:lnTo>
                  <a:pt x="365129" y="201929"/>
                </a:lnTo>
                <a:lnTo>
                  <a:pt x="363185" y="200659"/>
                </a:lnTo>
                <a:close/>
              </a:path>
              <a:path w="495934" h="457200">
                <a:moveTo>
                  <a:pt x="406567" y="175259"/>
                </a:moveTo>
                <a:lnTo>
                  <a:pt x="369338" y="175259"/>
                </a:lnTo>
                <a:lnTo>
                  <a:pt x="387985" y="179069"/>
                </a:lnTo>
                <a:lnTo>
                  <a:pt x="406567" y="175259"/>
                </a:lnTo>
                <a:close/>
              </a:path>
              <a:path w="495934" h="457200">
                <a:moveTo>
                  <a:pt x="435938" y="149859"/>
                </a:moveTo>
                <a:lnTo>
                  <a:pt x="426478" y="149859"/>
                </a:lnTo>
                <a:lnTo>
                  <a:pt x="414568" y="154939"/>
                </a:lnTo>
                <a:lnTo>
                  <a:pt x="401878" y="157479"/>
                </a:lnTo>
                <a:lnTo>
                  <a:pt x="436688" y="157479"/>
                </a:lnTo>
                <a:lnTo>
                  <a:pt x="436688" y="154939"/>
                </a:lnTo>
                <a:lnTo>
                  <a:pt x="436270" y="152399"/>
                </a:lnTo>
                <a:lnTo>
                  <a:pt x="435938" y="149859"/>
                </a:lnTo>
                <a:close/>
              </a:path>
              <a:path w="495934" h="457200">
                <a:moveTo>
                  <a:pt x="269926" y="20319"/>
                </a:moveTo>
                <a:lnTo>
                  <a:pt x="238867" y="20319"/>
                </a:lnTo>
                <a:lnTo>
                  <a:pt x="224636" y="24129"/>
                </a:lnTo>
                <a:lnTo>
                  <a:pt x="334392" y="24129"/>
                </a:lnTo>
                <a:lnTo>
                  <a:pt x="332007" y="21589"/>
                </a:lnTo>
                <a:lnTo>
                  <a:pt x="282992" y="21589"/>
                </a:lnTo>
                <a:lnTo>
                  <a:pt x="269926" y="20319"/>
                </a:lnTo>
                <a:close/>
              </a:path>
              <a:path w="495934" h="457200">
                <a:moveTo>
                  <a:pt x="317600" y="0"/>
                </a:moveTo>
                <a:lnTo>
                  <a:pt x="307781" y="3809"/>
                </a:lnTo>
                <a:lnTo>
                  <a:pt x="299525" y="8889"/>
                </a:lnTo>
                <a:lnTo>
                  <a:pt x="291654" y="13969"/>
                </a:lnTo>
                <a:lnTo>
                  <a:pt x="282992" y="21589"/>
                </a:lnTo>
                <a:lnTo>
                  <a:pt x="332007" y="21589"/>
                </a:lnTo>
                <a:lnTo>
                  <a:pt x="330815" y="20319"/>
                </a:lnTo>
                <a:lnTo>
                  <a:pt x="327206" y="13969"/>
                </a:lnTo>
                <a:lnTo>
                  <a:pt x="323291" y="7619"/>
                </a:lnTo>
                <a:lnTo>
                  <a:pt x="317600" y="0"/>
                </a:lnTo>
                <a:close/>
              </a:path>
            </a:pathLst>
          </a:custGeom>
          <a:solidFill>
            <a:srgbClr val="213B82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5" name="object 5"/>
          <p:cNvSpPr/>
          <p:nvPr/>
        </p:nvSpPr>
        <p:spPr>
          <a:xfrm>
            <a:off x="10119877" y="5993792"/>
            <a:ext cx="596020" cy="4828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6" name="object 6"/>
          <p:cNvSpPr/>
          <p:nvPr/>
        </p:nvSpPr>
        <p:spPr>
          <a:xfrm>
            <a:off x="10071130" y="6004261"/>
            <a:ext cx="569051" cy="564969"/>
          </a:xfrm>
          <a:custGeom>
            <a:avLst/>
            <a:gdLst/>
            <a:ahLst/>
            <a:cxnLst/>
            <a:rect l="l" t="t" r="r" b="b"/>
            <a:pathLst>
              <a:path w="442595" h="439420">
                <a:moveTo>
                  <a:pt x="203925" y="260160"/>
                </a:moveTo>
                <a:lnTo>
                  <a:pt x="200926" y="263537"/>
                </a:lnTo>
                <a:lnTo>
                  <a:pt x="200926" y="267958"/>
                </a:lnTo>
                <a:lnTo>
                  <a:pt x="200610" y="270370"/>
                </a:lnTo>
                <a:lnTo>
                  <a:pt x="199364" y="271170"/>
                </a:lnTo>
                <a:lnTo>
                  <a:pt x="196113" y="272034"/>
                </a:lnTo>
                <a:lnTo>
                  <a:pt x="196113" y="277675"/>
                </a:lnTo>
                <a:lnTo>
                  <a:pt x="200167" y="277675"/>
                </a:lnTo>
                <a:lnTo>
                  <a:pt x="203047" y="273621"/>
                </a:lnTo>
                <a:lnTo>
                  <a:pt x="205473" y="269953"/>
                </a:lnTo>
                <a:lnTo>
                  <a:pt x="207975" y="265927"/>
                </a:lnTo>
                <a:lnTo>
                  <a:pt x="210759" y="265927"/>
                </a:lnTo>
                <a:lnTo>
                  <a:pt x="210759" y="261863"/>
                </a:lnTo>
                <a:lnTo>
                  <a:pt x="208749" y="261418"/>
                </a:lnTo>
                <a:lnTo>
                  <a:pt x="206236" y="261035"/>
                </a:lnTo>
                <a:lnTo>
                  <a:pt x="203925" y="260160"/>
                </a:lnTo>
                <a:close/>
              </a:path>
              <a:path w="442595" h="439420">
                <a:moveTo>
                  <a:pt x="154940" y="237365"/>
                </a:moveTo>
                <a:lnTo>
                  <a:pt x="154940" y="244706"/>
                </a:lnTo>
                <a:lnTo>
                  <a:pt x="155742" y="245059"/>
                </a:lnTo>
                <a:lnTo>
                  <a:pt x="156935" y="245504"/>
                </a:lnTo>
                <a:lnTo>
                  <a:pt x="158612" y="245504"/>
                </a:lnTo>
                <a:lnTo>
                  <a:pt x="157838" y="243511"/>
                </a:lnTo>
                <a:lnTo>
                  <a:pt x="156517" y="240677"/>
                </a:lnTo>
                <a:lnTo>
                  <a:pt x="154940" y="237365"/>
                </a:lnTo>
                <a:close/>
              </a:path>
              <a:path w="442595" h="439420">
                <a:moveTo>
                  <a:pt x="148348" y="227573"/>
                </a:moveTo>
                <a:lnTo>
                  <a:pt x="148348" y="238175"/>
                </a:lnTo>
                <a:lnTo>
                  <a:pt x="150497" y="241426"/>
                </a:lnTo>
                <a:lnTo>
                  <a:pt x="152096" y="243942"/>
                </a:lnTo>
                <a:lnTo>
                  <a:pt x="154940" y="244706"/>
                </a:lnTo>
                <a:lnTo>
                  <a:pt x="154940" y="237365"/>
                </a:lnTo>
                <a:lnTo>
                  <a:pt x="152859" y="234557"/>
                </a:lnTo>
                <a:lnTo>
                  <a:pt x="150865" y="230899"/>
                </a:lnTo>
                <a:lnTo>
                  <a:pt x="148348" y="227573"/>
                </a:lnTo>
                <a:close/>
              </a:path>
              <a:path w="442595" h="439420">
                <a:moveTo>
                  <a:pt x="142304" y="219088"/>
                </a:moveTo>
                <a:lnTo>
                  <a:pt x="141480" y="219469"/>
                </a:lnTo>
                <a:lnTo>
                  <a:pt x="140223" y="219877"/>
                </a:lnTo>
                <a:lnTo>
                  <a:pt x="139028" y="219877"/>
                </a:lnTo>
                <a:lnTo>
                  <a:pt x="139028" y="224779"/>
                </a:lnTo>
                <a:lnTo>
                  <a:pt x="143917" y="229312"/>
                </a:lnTo>
                <a:lnTo>
                  <a:pt x="145976" y="234557"/>
                </a:lnTo>
                <a:lnTo>
                  <a:pt x="148348" y="238175"/>
                </a:lnTo>
                <a:lnTo>
                  <a:pt x="148348" y="227573"/>
                </a:lnTo>
                <a:lnTo>
                  <a:pt x="146444" y="224359"/>
                </a:lnTo>
                <a:lnTo>
                  <a:pt x="144363" y="221500"/>
                </a:lnTo>
                <a:lnTo>
                  <a:pt x="142304" y="219088"/>
                </a:lnTo>
                <a:close/>
              </a:path>
              <a:path w="442595" h="439420">
                <a:moveTo>
                  <a:pt x="154940" y="229312"/>
                </a:moveTo>
                <a:lnTo>
                  <a:pt x="153723" y="229579"/>
                </a:lnTo>
                <a:lnTo>
                  <a:pt x="153723" y="230493"/>
                </a:lnTo>
                <a:lnTo>
                  <a:pt x="152859" y="232055"/>
                </a:lnTo>
                <a:lnTo>
                  <a:pt x="154940" y="232055"/>
                </a:lnTo>
                <a:lnTo>
                  <a:pt x="154940" y="229312"/>
                </a:lnTo>
                <a:close/>
              </a:path>
              <a:path w="442595" h="439420">
                <a:moveTo>
                  <a:pt x="156935" y="228384"/>
                </a:moveTo>
                <a:lnTo>
                  <a:pt x="155742" y="228855"/>
                </a:lnTo>
                <a:lnTo>
                  <a:pt x="155347" y="228855"/>
                </a:lnTo>
                <a:lnTo>
                  <a:pt x="154940" y="229312"/>
                </a:lnTo>
                <a:lnTo>
                  <a:pt x="154940" y="232055"/>
                </a:lnTo>
                <a:lnTo>
                  <a:pt x="156935" y="232055"/>
                </a:lnTo>
                <a:lnTo>
                  <a:pt x="156935" y="228384"/>
                </a:lnTo>
                <a:close/>
              </a:path>
              <a:path w="442595" h="439420">
                <a:moveTo>
                  <a:pt x="148348" y="214988"/>
                </a:moveTo>
                <a:lnTo>
                  <a:pt x="146444" y="214988"/>
                </a:lnTo>
                <a:lnTo>
                  <a:pt x="147157" y="217044"/>
                </a:lnTo>
                <a:lnTo>
                  <a:pt x="147995" y="219088"/>
                </a:lnTo>
                <a:lnTo>
                  <a:pt x="148348" y="221094"/>
                </a:lnTo>
                <a:lnTo>
                  <a:pt x="148348" y="214988"/>
                </a:lnTo>
                <a:close/>
              </a:path>
              <a:path w="442595" h="439420">
                <a:moveTo>
                  <a:pt x="150497" y="214988"/>
                </a:moveTo>
                <a:lnTo>
                  <a:pt x="148348" y="214988"/>
                </a:lnTo>
                <a:lnTo>
                  <a:pt x="148348" y="221094"/>
                </a:lnTo>
                <a:lnTo>
                  <a:pt x="150865" y="221094"/>
                </a:lnTo>
                <a:lnTo>
                  <a:pt x="150865" y="217044"/>
                </a:lnTo>
                <a:lnTo>
                  <a:pt x="150497" y="214988"/>
                </a:lnTo>
                <a:close/>
              </a:path>
              <a:path w="442595" h="439420">
                <a:moveTo>
                  <a:pt x="148348" y="46342"/>
                </a:moveTo>
                <a:lnTo>
                  <a:pt x="146444" y="47232"/>
                </a:lnTo>
                <a:lnTo>
                  <a:pt x="143103" y="50457"/>
                </a:lnTo>
                <a:lnTo>
                  <a:pt x="143103" y="55778"/>
                </a:lnTo>
                <a:lnTo>
                  <a:pt x="144755" y="56581"/>
                </a:lnTo>
                <a:lnTo>
                  <a:pt x="146444" y="56973"/>
                </a:lnTo>
                <a:lnTo>
                  <a:pt x="147995" y="57379"/>
                </a:lnTo>
                <a:lnTo>
                  <a:pt x="148117" y="55778"/>
                </a:lnTo>
                <a:lnTo>
                  <a:pt x="148348" y="54979"/>
                </a:lnTo>
                <a:lnTo>
                  <a:pt x="148348" y="46342"/>
                </a:lnTo>
                <a:close/>
              </a:path>
              <a:path w="442595" h="439420">
                <a:moveTo>
                  <a:pt x="151639" y="45568"/>
                </a:moveTo>
                <a:lnTo>
                  <a:pt x="150026" y="45986"/>
                </a:lnTo>
                <a:lnTo>
                  <a:pt x="149263" y="46342"/>
                </a:lnTo>
                <a:lnTo>
                  <a:pt x="148348" y="46342"/>
                </a:lnTo>
                <a:lnTo>
                  <a:pt x="148348" y="54979"/>
                </a:lnTo>
                <a:lnTo>
                  <a:pt x="149263" y="53315"/>
                </a:lnTo>
                <a:lnTo>
                  <a:pt x="150497" y="50878"/>
                </a:lnTo>
                <a:lnTo>
                  <a:pt x="152488" y="49301"/>
                </a:lnTo>
                <a:lnTo>
                  <a:pt x="154940" y="49301"/>
                </a:lnTo>
                <a:lnTo>
                  <a:pt x="154940" y="46724"/>
                </a:lnTo>
                <a:lnTo>
                  <a:pt x="154090" y="46724"/>
                </a:lnTo>
                <a:lnTo>
                  <a:pt x="152859" y="46342"/>
                </a:lnTo>
                <a:lnTo>
                  <a:pt x="151639" y="45568"/>
                </a:lnTo>
                <a:close/>
              </a:path>
              <a:path w="442595" h="439420">
                <a:moveTo>
                  <a:pt x="154940" y="46724"/>
                </a:moveTo>
                <a:lnTo>
                  <a:pt x="154940" y="50101"/>
                </a:lnTo>
                <a:lnTo>
                  <a:pt x="156121" y="50101"/>
                </a:lnTo>
                <a:lnTo>
                  <a:pt x="157366" y="50457"/>
                </a:lnTo>
                <a:lnTo>
                  <a:pt x="158612" y="50878"/>
                </a:lnTo>
                <a:lnTo>
                  <a:pt x="158612" y="47638"/>
                </a:lnTo>
                <a:lnTo>
                  <a:pt x="156517" y="47638"/>
                </a:lnTo>
                <a:lnTo>
                  <a:pt x="154940" y="46724"/>
                </a:lnTo>
                <a:close/>
              </a:path>
              <a:path w="442595" h="439420">
                <a:moveTo>
                  <a:pt x="154940" y="49301"/>
                </a:moveTo>
                <a:lnTo>
                  <a:pt x="153327" y="49301"/>
                </a:lnTo>
                <a:lnTo>
                  <a:pt x="154940" y="50101"/>
                </a:lnTo>
                <a:lnTo>
                  <a:pt x="154940" y="49301"/>
                </a:lnTo>
                <a:close/>
              </a:path>
              <a:path w="442595" h="439420">
                <a:moveTo>
                  <a:pt x="158612" y="46724"/>
                </a:moveTo>
                <a:lnTo>
                  <a:pt x="156517" y="46724"/>
                </a:lnTo>
                <a:lnTo>
                  <a:pt x="156517" y="47638"/>
                </a:lnTo>
                <a:lnTo>
                  <a:pt x="158612" y="47638"/>
                </a:lnTo>
                <a:lnTo>
                  <a:pt x="158612" y="46724"/>
                </a:lnTo>
                <a:close/>
              </a:path>
              <a:path w="442595" h="439420">
                <a:moveTo>
                  <a:pt x="160667" y="34545"/>
                </a:moveTo>
                <a:lnTo>
                  <a:pt x="157366" y="35420"/>
                </a:lnTo>
                <a:lnTo>
                  <a:pt x="156935" y="35420"/>
                </a:lnTo>
                <a:lnTo>
                  <a:pt x="154940" y="37047"/>
                </a:lnTo>
                <a:lnTo>
                  <a:pt x="154940" y="37835"/>
                </a:lnTo>
                <a:lnTo>
                  <a:pt x="156935" y="38253"/>
                </a:lnTo>
                <a:lnTo>
                  <a:pt x="158968" y="38710"/>
                </a:lnTo>
                <a:lnTo>
                  <a:pt x="160667" y="38710"/>
                </a:lnTo>
                <a:lnTo>
                  <a:pt x="160667" y="34545"/>
                </a:lnTo>
                <a:close/>
              </a:path>
              <a:path w="442595" h="439420">
                <a:moveTo>
                  <a:pt x="154940" y="37047"/>
                </a:moveTo>
                <a:lnTo>
                  <a:pt x="153723" y="37835"/>
                </a:lnTo>
                <a:lnTo>
                  <a:pt x="154940" y="37835"/>
                </a:lnTo>
                <a:lnTo>
                  <a:pt x="154940" y="37047"/>
                </a:lnTo>
                <a:close/>
              </a:path>
              <a:path w="442595" h="439420">
                <a:moveTo>
                  <a:pt x="236019" y="264226"/>
                </a:moveTo>
                <a:lnTo>
                  <a:pt x="230799" y="264226"/>
                </a:lnTo>
                <a:lnTo>
                  <a:pt x="230799" y="269953"/>
                </a:lnTo>
                <a:lnTo>
                  <a:pt x="236019" y="269953"/>
                </a:lnTo>
                <a:lnTo>
                  <a:pt x="236019" y="264226"/>
                </a:lnTo>
                <a:close/>
              </a:path>
              <a:path w="442595" h="439420">
                <a:moveTo>
                  <a:pt x="241391" y="273621"/>
                </a:moveTo>
                <a:lnTo>
                  <a:pt x="240591" y="274816"/>
                </a:lnTo>
                <a:lnTo>
                  <a:pt x="239356" y="275680"/>
                </a:lnTo>
                <a:lnTo>
                  <a:pt x="238126" y="276454"/>
                </a:lnTo>
                <a:lnTo>
                  <a:pt x="242596" y="276454"/>
                </a:lnTo>
                <a:lnTo>
                  <a:pt x="241772" y="274816"/>
                </a:lnTo>
                <a:lnTo>
                  <a:pt x="241391" y="273621"/>
                </a:lnTo>
                <a:close/>
              </a:path>
              <a:path w="442595" h="439420">
                <a:moveTo>
                  <a:pt x="248767" y="275997"/>
                </a:moveTo>
                <a:lnTo>
                  <a:pt x="248259" y="277675"/>
                </a:lnTo>
                <a:lnTo>
                  <a:pt x="246686" y="280112"/>
                </a:lnTo>
                <a:lnTo>
                  <a:pt x="248259" y="279706"/>
                </a:lnTo>
                <a:lnTo>
                  <a:pt x="249556" y="279313"/>
                </a:lnTo>
                <a:lnTo>
                  <a:pt x="250661" y="278892"/>
                </a:lnTo>
                <a:lnTo>
                  <a:pt x="250343" y="278081"/>
                </a:lnTo>
                <a:lnTo>
                  <a:pt x="249556" y="277318"/>
                </a:lnTo>
                <a:lnTo>
                  <a:pt x="248767" y="275997"/>
                </a:lnTo>
                <a:close/>
              </a:path>
              <a:path w="442595" h="439420">
                <a:moveTo>
                  <a:pt x="225083" y="275997"/>
                </a:moveTo>
                <a:lnTo>
                  <a:pt x="224193" y="276454"/>
                </a:lnTo>
                <a:lnTo>
                  <a:pt x="223826" y="276835"/>
                </a:lnTo>
                <a:lnTo>
                  <a:pt x="222646" y="277318"/>
                </a:lnTo>
                <a:lnTo>
                  <a:pt x="222277" y="278892"/>
                </a:lnTo>
                <a:lnTo>
                  <a:pt x="221792" y="280569"/>
                </a:lnTo>
                <a:lnTo>
                  <a:pt x="221414" y="281750"/>
                </a:lnTo>
                <a:lnTo>
                  <a:pt x="225083" y="281750"/>
                </a:lnTo>
                <a:lnTo>
                  <a:pt x="225083" y="275997"/>
                </a:lnTo>
                <a:close/>
              </a:path>
              <a:path w="442595" h="439420">
                <a:moveTo>
                  <a:pt x="244083" y="280112"/>
                </a:moveTo>
                <a:lnTo>
                  <a:pt x="243395" y="281750"/>
                </a:lnTo>
                <a:lnTo>
                  <a:pt x="242596" y="283046"/>
                </a:lnTo>
                <a:lnTo>
                  <a:pt x="241391" y="284137"/>
                </a:lnTo>
                <a:lnTo>
                  <a:pt x="243777" y="284137"/>
                </a:lnTo>
                <a:lnTo>
                  <a:pt x="245073" y="283860"/>
                </a:lnTo>
                <a:lnTo>
                  <a:pt x="245073" y="282600"/>
                </a:lnTo>
                <a:lnTo>
                  <a:pt x="244601" y="281318"/>
                </a:lnTo>
                <a:lnTo>
                  <a:pt x="244083" y="280112"/>
                </a:lnTo>
                <a:close/>
              </a:path>
              <a:path w="442595" h="439420">
                <a:moveTo>
                  <a:pt x="236019" y="283046"/>
                </a:moveTo>
                <a:lnTo>
                  <a:pt x="235216" y="283438"/>
                </a:lnTo>
                <a:lnTo>
                  <a:pt x="234100" y="283860"/>
                </a:lnTo>
                <a:lnTo>
                  <a:pt x="232818" y="283860"/>
                </a:lnTo>
                <a:lnTo>
                  <a:pt x="232818" y="285447"/>
                </a:lnTo>
                <a:lnTo>
                  <a:pt x="232437" y="287121"/>
                </a:lnTo>
                <a:lnTo>
                  <a:pt x="231980" y="288330"/>
                </a:lnTo>
                <a:lnTo>
                  <a:pt x="233629" y="287873"/>
                </a:lnTo>
                <a:lnTo>
                  <a:pt x="235216" y="287467"/>
                </a:lnTo>
                <a:lnTo>
                  <a:pt x="236908" y="286689"/>
                </a:lnTo>
                <a:lnTo>
                  <a:pt x="236908" y="285447"/>
                </a:lnTo>
                <a:lnTo>
                  <a:pt x="236513" y="284137"/>
                </a:lnTo>
                <a:lnTo>
                  <a:pt x="236019" y="283046"/>
                </a:lnTo>
                <a:close/>
              </a:path>
              <a:path w="442595" h="439420">
                <a:moveTo>
                  <a:pt x="218973" y="292392"/>
                </a:moveTo>
                <a:lnTo>
                  <a:pt x="215672" y="293968"/>
                </a:lnTo>
                <a:lnTo>
                  <a:pt x="213627" y="294817"/>
                </a:lnTo>
                <a:lnTo>
                  <a:pt x="215290" y="296863"/>
                </a:lnTo>
                <a:lnTo>
                  <a:pt x="217705" y="297219"/>
                </a:lnTo>
                <a:lnTo>
                  <a:pt x="218098" y="295606"/>
                </a:lnTo>
                <a:lnTo>
                  <a:pt x="218567" y="293968"/>
                </a:lnTo>
                <a:lnTo>
                  <a:pt x="218973" y="292392"/>
                </a:lnTo>
                <a:close/>
              </a:path>
              <a:path w="442595" h="439420">
                <a:moveTo>
                  <a:pt x="203925" y="414935"/>
                </a:moveTo>
                <a:lnTo>
                  <a:pt x="196113" y="414935"/>
                </a:lnTo>
                <a:lnTo>
                  <a:pt x="196113" y="417372"/>
                </a:lnTo>
                <a:lnTo>
                  <a:pt x="203925" y="417372"/>
                </a:lnTo>
                <a:lnTo>
                  <a:pt x="203925" y="414935"/>
                </a:lnTo>
                <a:close/>
              </a:path>
              <a:path w="442595" h="439420">
                <a:moveTo>
                  <a:pt x="185079" y="414935"/>
                </a:moveTo>
                <a:lnTo>
                  <a:pt x="172860" y="414935"/>
                </a:lnTo>
                <a:lnTo>
                  <a:pt x="172860" y="417372"/>
                </a:lnTo>
                <a:lnTo>
                  <a:pt x="185079" y="417372"/>
                </a:lnTo>
                <a:lnTo>
                  <a:pt x="185079" y="414935"/>
                </a:lnTo>
                <a:close/>
              </a:path>
              <a:path w="442595" h="439420">
                <a:moveTo>
                  <a:pt x="333961" y="416130"/>
                </a:moveTo>
                <a:lnTo>
                  <a:pt x="328615" y="416930"/>
                </a:lnTo>
                <a:lnTo>
                  <a:pt x="325756" y="416930"/>
                </a:lnTo>
                <a:lnTo>
                  <a:pt x="325756" y="421055"/>
                </a:lnTo>
                <a:lnTo>
                  <a:pt x="331052" y="421055"/>
                </a:lnTo>
                <a:lnTo>
                  <a:pt x="333122" y="420663"/>
                </a:lnTo>
                <a:lnTo>
                  <a:pt x="333528" y="419381"/>
                </a:lnTo>
                <a:lnTo>
                  <a:pt x="333961" y="417794"/>
                </a:lnTo>
                <a:lnTo>
                  <a:pt x="333961" y="416130"/>
                </a:lnTo>
                <a:close/>
              </a:path>
              <a:path w="442595" h="439420">
                <a:moveTo>
                  <a:pt x="360046" y="420245"/>
                </a:moveTo>
                <a:lnTo>
                  <a:pt x="344893" y="420245"/>
                </a:lnTo>
                <a:lnTo>
                  <a:pt x="345391" y="421883"/>
                </a:lnTo>
                <a:lnTo>
                  <a:pt x="345823" y="423471"/>
                </a:lnTo>
                <a:lnTo>
                  <a:pt x="345823" y="425145"/>
                </a:lnTo>
                <a:lnTo>
                  <a:pt x="358369" y="425502"/>
                </a:lnTo>
                <a:lnTo>
                  <a:pt x="360403" y="424270"/>
                </a:lnTo>
                <a:lnTo>
                  <a:pt x="360403" y="421883"/>
                </a:lnTo>
                <a:lnTo>
                  <a:pt x="360046" y="420245"/>
                </a:lnTo>
                <a:close/>
              </a:path>
              <a:path w="442595" h="439420">
                <a:moveTo>
                  <a:pt x="322124" y="420245"/>
                </a:moveTo>
                <a:lnTo>
                  <a:pt x="319316" y="421055"/>
                </a:lnTo>
                <a:lnTo>
                  <a:pt x="315989" y="421883"/>
                </a:lnTo>
                <a:lnTo>
                  <a:pt x="312738" y="422236"/>
                </a:lnTo>
                <a:lnTo>
                  <a:pt x="311849" y="424270"/>
                </a:lnTo>
                <a:lnTo>
                  <a:pt x="313564" y="426300"/>
                </a:lnTo>
                <a:lnTo>
                  <a:pt x="322924" y="425145"/>
                </a:lnTo>
                <a:lnTo>
                  <a:pt x="322924" y="423471"/>
                </a:lnTo>
                <a:lnTo>
                  <a:pt x="322416" y="421883"/>
                </a:lnTo>
                <a:lnTo>
                  <a:pt x="322124" y="420245"/>
                </a:lnTo>
                <a:close/>
              </a:path>
              <a:path w="442595" h="439420">
                <a:moveTo>
                  <a:pt x="203047" y="420245"/>
                </a:moveTo>
                <a:lnTo>
                  <a:pt x="197294" y="421055"/>
                </a:lnTo>
                <a:lnTo>
                  <a:pt x="194414" y="421055"/>
                </a:lnTo>
                <a:lnTo>
                  <a:pt x="194831" y="422658"/>
                </a:lnTo>
                <a:lnTo>
                  <a:pt x="195328" y="423903"/>
                </a:lnTo>
                <a:lnTo>
                  <a:pt x="195328" y="425145"/>
                </a:lnTo>
                <a:lnTo>
                  <a:pt x="198540" y="425502"/>
                </a:lnTo>
                <a:lnTo>
                  <a:pt x="203925" y="425502"/>
                </a:lnTo>
                <a:lnTo>
                  <a:pt x="203493" y="423903"/>
                </a:lnTo>
                <a:lnTo>
                  <a:pt x="203493" y="422236"/>
                </a:lnTo>
                <a:lnTo>
                  <a:pt x="203047" y="420245"/>
                </a:lnTo>
                <a:close/>
              </a:path>
              <a:path w="442595" h="439420">
                <a:moveTo>
                  <a:pt x="370626" y="428421"/>
                </a:moveTo>
                <a:lnTo>
                  <a:pt x="362422" y="428421"/>
                </a:lnTo>
                <a:lnTo>
                  <a:pt x="363283" y="429605"/>
                </a:lnTo>
                <a:lnTo>
                  <a:pt x="364096" y="430872"/>
                </a:lnTo>
                <a:lnTo>
                  <a:pt x="364478" y="431675"/>
                </a:lnTo>
                <a:lnTo>
                  <a:pt x="369799" y="431675"/>
                </a:lnTo>
                <a:lnTo>
                  <a:pt x="370206" y="430872"/>
                </a:lnTo>
                <a:lnTo>
                  <a:pt x="370626" y="429605"/>
                </a:lnTo>
                <a:lnTo>
                  <a:pt x="370626" y="428421"/>
                </a:lnTo>
                <a:close/>
              </a:path>
              <a:path w="442595" h="439420">
                <a:moveTo>
                  <a:pt x="349034" y="428421"/>
                </a:moveTo>
                <a:lnTo>
                  <a:pt x="346075" y="428727"/>
                </a:lnTo>
                <a:lnTo>
                  <a:pt x="343296" y="429199"/>
                </a:lnTo>
                <a:lnTo>
                  <a:pt x="340476" y="429199"/>
                </a:lnTo>
                <a:lnTo>
                  <a:pt x="340476" y="431675"/>
                </a:lnTo>
                <a:lnTo>
                  <a:pt x="345823" y="431675"/>
                </a:lnTo>
                <a:lnTo>
                  <a:pt x="351119" y="433223"/>
                </a:lnTo>
                <a:lnTo>
                  <a:pt x="349034" y="428421"/>
                </a:lnTo>
                <a:close/>
              </a:path>
              <a:path w="442595" h="439420">
                <a:moveTo>
                  <a:pt x="322124" y="428421"/>
                </a:moveTo>
                <a:lnTo>
                  <a:pt x="317983" y="428727"/>
                </a:lnTo>
                <a:lnTo>
                  <a:pt x="313919" y="429199"/>
                </a:lnTo>
                <a:lnTo>
                  <a:pt x="309449" y="429199"/>
                </a:lnTo>
                <a:lnTo>
                  <a:pt x="309449" y="430354"/>
                </a:lnTo>
                <a:lnTo>
                  <a:pt x="309041" y="431675"/>
                </a:lnTo>
                <a:lnTo>
                  <a:pt x="308688" y="432410"/>
                </a:lnTo>
                <a:lnTo>
                  <a:pt x="313121" y="432410"/>
                </a:lnTo>
                <a:lnTo>
                  <a:pt x="317196" y="431993"/>
                </a:lnTo>
                <a:lnTo>
                  <a:pt x="321221" y="431675"/>
                </a:lnTo>
                <a:lnTo>
                  <a:pt x="321743" y="430872"/>
                </a:lnTo>
                <a:lnTo>
                  <a:pt x="322124" y="429605"/>
                </a:lnTo>
                <a:lnTo>
                  <a:pt x="322124" y="428421"/>
                </a:lnTo>
                <a:close/>
              </a:path>
              <a:path w="442595" h="439420">
                <a:moveTo>
                  <a:pt x="193219" y="428421"/>
                </a:moveTo>
                <a:lnTo>
                  <a:pt x="191606" y="428727"/>
                </a:lnTo>
                <a:lnTo>
                  <a:pt x="189600" y="429199"/>
                </a:lnTo>
                <a:lnTo>
                  <a:pt x="187530" y="429199"/>
                </a:lnTo>
                <a:lnTo>
                  <a:pt x="187530" y="431675"/>
                </a:lnTo>
                <a:lnTo>
                  <a:pt x="190425" y="431993"/>
                </a:lnTo>
                <a:lnTo>
                  <a:pt x="193219" y="432410"/>
                </a:lnTo>
                <a:lnTo>
                  <a:pt x="196113" y="432410"/>
                </a:lnTo>
                <a:lnTo>
                  <a:pt x="196113" y="429605"/>
                </a:lnTo>
                <a:lnTo>
                  <a:pt x="194414" y="428727"/>
                </a:lnTo>
                <a:lnTo>
                  <a:pt x="193219" y="428421"/>
                </a:lnTo>
                <a:close/>
              </a:path>
              <a:path w="442595" h="439420">
                <a:moveTo>
                  <a:pt x="381193" y="432410"/>
                </a:moveTo>
                <a:lnTo>
                  <a:pt x="379159" y="432831"/>
                </a:lnTo>
                <a:lnTo>
                  <a:pt x="376697" y="433223"/>
                </a:lnTo>
                <a:lnTo>
                  <a:pt x="374662" y="433223"/>
                </a:lnTo>
                <a:lnTo>
                  <a:pt x="374284" y="435305"/>
                </a:lnTo>
                <a:lnTo>
                  <a:pt x="375516" y="437273"/>
                </a:lnTo>
                <a:lnTo>
                  <a:pt x="381610" y="437273"/>
                </a:lnTo>
                <a:lnTo>
                  <a:pt x="386106" y="435305"/>
                </a:lnTo>
                <a:lnTo>
                  <a:pt x="384530" y="434455"/>
                </a:lnTo>
                <a:lnTo>
                  <a:pt x="382841" y="433641"/>
                </a:lnTo>
                <a:lnTo>
                  <a:pt x="381193" y="432410"/>
                </a:lnTo>
                <a:close/>
              </a:path>
              <a:path w="442595" h="439420">
                <a:moveTo>
                  <a:pt x="340869" y="433641"/>
                </a:moveTo>
                <a:lnTo>
                  <a:pt x="337604" y="434063"/>
                </a:lnTo>
                <a:lnTo>
                  <a:pt x="334303" y="434455"/>
                </a:lnTo>
                <a:lnTo>
                  <a:pt x="331470" y="434861"/>
                </a:lnTo>
                <a:lnTo>
                  <a:pt x="331470" y="437273"/>
                </a:lnTo>
                <a:lnTo>
                  <a:pt x="337197" y="437273"/>
                </a:lnTo>
                <a:lnTo>
                  <a:pt x="340019" y="436920"/>
                </a:lnTo>
                <a:lnTo>
                  <a:pt x="340476" y="436143"/>
                </a:lnTo>
                <a:lnTo>
                  <a:pt x="340869" y="434861"/>
                </a:lnTo>
                <a:lnTo>
                  <a:pt x="340869" y="433641"/>
                </a:lnTo>
                <a:close/>
              </a:path>
              <a:path w="442595" h="439420">
                <a:moveTo>
                  <a:pt x="300470" y="433655"/>
                </a:moveTo>
                <a:lnTo>
                  <a:pt x="295174" y="433655"/>
                </a:lnTo>
                <a:lnTo>
                  <a:pt x="295174" y="437720"/>
                </a:lnTo>
                <a:lnTo>
                  <a:pt x="300470" y="437720"/>
                </a:lnTo>
                <a:lnTo>
                  <a:pt x="300470" y="433655"/>
                </a:lnTo>
                <a:close/>
              </a:path>
              <a:path w="442595" h="439420">
                <a:moveTo>
                  <a:pt x="271133" y="433641"/>
                </a:moveTo>
                <a:lnTo>
                  <a:pt x="262597" y="434861"/>
                </a:lnTo>
                <a:lnTo>
                  <a:pt x="262597" y="437273"/>
                </a:lnTo>
                <a:lnTo>
                  <a:pt x="271515" y="437273"/>
                </a:lnTo>
                <a:lnTo>
                  <a:pt x="271515" y="434861"/>
                </a:lnTo>
                <a:lnTo>
                  <a:pt x="271133" y="433641"/>
                </a:lnTo>
                <a:close/>
              </a:path>
              <a:path w="442595" h="439420">
                <a:moveTo>
                  <a:pt x="220143" y="433641"/>
                </a:moveTo>
                <a:lnTo>
                  <a:pt x="216979" y="434063"/>
                </a:lnTo>
                <a:lnTo>
                  <a:pt x="210416" y="434861"/>
                </a:lnTo>
                <a:lnTo>
                  <a:pt x="210035" y="436143"/>
                </a:lnTo>
                <a:lnTo>
                  <a:pt x="209603" y="436920"/>
                </a:lnTo>
                <a:lnTo>
                  <a:pt x="209081" y="437720"/>
                </a:lnTo>
                <a:lnTo>
                  <a:pt x="220143" y="437720"/>
                </a:lnTo>
                <a:lnTo>
                  <a:pt x="220143" y="433641"/>
                </a:lnTo>
                <a:close/>
              </a:path>
              <a:path w="442595" h="439420">
                <a:moveTo>
                  <a:pt x="182638" y="433641"/>
                </a:moveTo>
                <a:lnTo>
                  <a:pt x="174106" y="434861"/>
                </a:lnTo>
                <a:lnTo>
                  <a:pt x="174106" y="438544"/>
                </a:lnTo>
                <a:lnTo>
                  <a:pt x="181065" y="438951"/>
                </a:lnTo>
                <a:lnTo>
                  <a:pt x="183095" y="437720"/>
                </a:lnTo>
                <a:lnTo>
                  <a:pt x="182974" y="434861"/>
                </a:lnTo>
                <a:lnTo>
                  <a:pt x="182638" y="433641"/>
                </a:lnTo>
                <a:close/>
              </a:path>
              <a:path w="442595" h="439420">
                <a:moveTo>
                  <a:pt x="217285" y="322098"/>
                </a:moveTo>
                <a:lnTo>
                  <a:pt x="216550" y="322948"/>
                </a:lnTo>
                <a:lnTo>
                  <a:pt x="215672" y="322948"/>
                </a:lnTo>
                <a:lnTo>
                  <a:pt x="216550" y="327380"/>
                </a:lnTo>
                <a:lnTo>
                  <a:pt x="216979" y="329399"/>
                </a:lnTo>
                <a:lnTo>
                  <a:pt x="220992" y="330188"/>
                </a:lnTo>
                <a:lnTo>
                  <a:pt x="223062" y="330188"/>
                </a:lnTo>
                <a:lnTo>
                  <a:pt x="220992" y="325324"/>
                </a:lnTo>
                <a:lnTo>
                  <a:pt x="217285" y="322098"/>
                </a:lnTo>
                <a:close/>
              </a:path>
              <a:path w="442595" h="439420">
                <a:moveTo>
                  <a:pt x="257303" y="331434"/>
                </a:moveTo>
                <a:lnTo>
                  <a:pt x="256021" y="331851"/>
                </a:lnTo>
                <a:lnTo>
                  <a:pt x="254444" y="332221"/>
                </a:lnTo>
                <a:lnTo>
                  <a:pt x="252806" y="332221"/>
                </a:lnTo>
                <a:lnTo>
                  <a:pt x="252687" y="334317"/>
                </a:lnTo>
                <a:lnTo>
                  <a:pt x="251981" y="336679"/>
                </a:lnTo>
                <a:lnTo>
                  <a:pt x="254001" y="336336"/>
                </a:lnTo>
                <a:lnTo>
                  <a:pt x="256021" y="335916"/>
                </a:lnTo>
                <a:lnTo>
                  <a:pt x="258066" y="335559"/>
                </a:lnTo>
                <a:lnTo>
                  <a:pt x="258066" y="334317"/>
                </a:lnTo>
                <a:lnTo>
                  <a:pt x="257619" y="333057"/>
                </a:lnTo>
                <a:lnTo>
                  <a:pt x="257303" y="331434"/>
                </a:lnTo>
                <a:close/>
              </a:path>
              <a:path w="442595" h="439420">
                <a:moveTo>
                  <a:pt x="267069" y="364871"/>
                </a:moveTo>
                <a:lnTo>
                  <a:pt x="264226" y="366066"/>
                </a:lnTo>
                <a:lnTo>
                  <a:pt x="261355" y="367311"/>
                </a:lnTo>
                <a:lnTo>
                  <a:pt x="258066" y="368503"/>
                </a:lnTo>
                <a:lnTo>
                  <a:pt x="257619" y="369723"/>
                </a:lnTo>
                <a:lnTo>
                  <a:pt x="257303" y="370954"/>
                </a:lnTo>
                <a:lnTo>
                  <a:pt x="256895" y="372135"/>
                </a:lnTo>
                <a:lnTo>
                  <a:pt x="265013" y="378716"/>
                </a:lnTo>
                <a:lnTo>
                  <a:pt x="267844" y="378716"/>
                </a:lnTo>
                <a:lnTo>
                  <a:pt x="269953" y="375425"/>
                </a:lnTo>
                <a:lnTo>
                  <a:pt x="270741" y="372135"/>
                </a:lnTo>
                <a:lnTo>
                  <a:pt x="267069" y="364871"/>
                </a:lnTo>
                <a:close/>
              </a:path>
              <a:path w="442595" h="439420">
                <a:moveTo>
                  <a:pt x="181065" y="238582"/>
                </a:moveTo>
                <a:lnTo>
                  <a:pt x="176961" y="238582"/>
                </a:lnTo>
                <a:lnTo>
                  <a:pt x="176961" y="243942"/>
                </a:lnTo>
                <a:lnTo>
                  <a:pt x="178196" y="243942"/>
                </a:lnTo>
                <a:lnTo>
                  <a:pt x="179402" y="243511"/>
                </a:lnTo>
                <a:lnTo>
                  <a:pt x="180162" y="243093"/>
                </a:lnTo>
                <a:lnTo>
                  <a:pt x="180644" y="241872"/>
                </a:lnTo>
                <a:lnTo>
                  <a:pt x="181065" y="240235"/>
                </a:lnTo>
                <a:lnTo>
                  <a:pt x="181065" y="238582"/>
                </a:lnTo>
                <a:close/>
              </a:path>
              <a:path w="442595" h="439420">
                <a:moveTo>
                  <a:pt x="185079" y="229579"/>
                </a:moveTo>
                <a:lnTo>
                  <a:pt x="183935" y="231688"/>
                </a:lnTo>
                <a:lnTo>
                  <a:pt x="182638" y="233362"/>
                </a:lnTo>
                <a:lnTo>
                  <a:pt x="181065" y="234965"/>
                </a:lnTo>
                <a:lnTo>
                  <a:pt x="182220" y="234965"/>
                </a:lnTo>
                <a:lnTo>
                  <a:pt x="183542" y="234557"/>
                </a:lnTo>
                <a:lnTo>
                  <a:pt x="184290" y="234111"/>
                </a:lnTo>
                <a:lnTo>
                  <a:pt x="184673" y="232879"/>
                </a:lnTo>
                <a:lnTo>
                  <a:pt x="184976" y="231688"/>
                </a:lnTo>
                <a:lnTo>
                  <a:pt x="185079" y="229579"/>
                </a:lnTo>
                <a:close/>
              </a:path>
              <a:path w="442595" h="439420">
                <a:moveTo>
                  <a:pt x="194831" y="238582"/>
                </a:moveTo>
                <a:lnTo>
                  <a:pt x="192863" y="239447"/>
                </a:lnTo>
                <a:lnTo>
                  <a:pt x="189600" y="241872"/>
                </a:lnTo>
                <a:lnTo>
                  <a:pt x="188013" y="246776"/>
                </a:lnTo>
                <a:lnTo>
                  <a:pt x="189600" y="246776"/>
                </a:lnTo>
                <a:lnTo>
                  <a:pt x="194831" y="238582"/>
                </a:lnTo>
                <a:close/>
              </a:path>
              <a:path w="442595" h="439420">
                <a:moveTo>
                  <a:pt x="206744" y="228384"/>
                </a:moveTo>
                <a:lnTo>
                  <a:pt x="203493" y="229312"/>
                </a:lnTo>
                <a:lnTo>
                  <a:pt x="199786" y="230493"/>
                </a:lnTo>
                <a:lnTo>
                  <a:pt x="195681" y="231688"/>
                </a:lnTo>
                <a:lnTo>
                  <a:pt x="195681" y="234111"/>
                </a:lnTo>
                <a:lnTo>
                  <a:pt x="203493" y="234111"/>
                </a:lnTo>
                <a:lnTo>
                  <a:pt x="203493" y="233733"/>
                </a:lnTo>
                <a:lnTo>
                  <a:pt x="206744" y="228384"/>
                </a:lnTo>
                <a:close/>
              </a:path>
              <a:path w="442595" h="439420">
                <a:moveTo>
                  <a:pt x="207975" y="246776"/>
                </a:moveTo>
                <a:lnTo>
                  <a:pt x="203047" y="246776"/>
                </a:lnTo>
                <a:lnTo>
                  <a:pt x="203047" y="249554"/>
                </a:lnTo>
                <a:lnTo>
                  <a:pt x="207975" y="249554"/>
                </a:lnTo>
                <a:lnTo>
                  <a:pt x="207975" y="246776"/>
                </a:lnTo>
                <a:close/>
              </a:path>
              <a:path w="442595" h="439420">
                <a:moveTo>
                  <a:pt x="257303" y="241426"/>
                </a:moveTo>
                <a:lnTo>
                  <a:pt x="256021" y="241872"/>
                </a:lnTo>
                <a:lnTo>
                  <a:pt x="254444" y="242265"/>
                </a:lnTo>
                <a:lnTo>
                  <a:pt x="252806" y="242265"/>
                </a:lnTo>
                <a:lnTo>
                  <a:pt x="252806" y="243942"/>
                </a:lnTo>
                <a:lnTo>
                  <a:pt x="252313" y="245504"/>
                </a:lnTo>
                <a:lnTo>
                  <a:pt x="251981" y="246776"/>
                </a:lnTo>
                <a:lnTo>
                  <a:pt x="253645" y="246776"/>
                </a:lnTo>
                <a:lnTo>
                  <a:pt x="255207" y="246369"/>
                </a:lnTo>
                <a:lnTo>
                  <a:pt x="256503" y="245897"/>
                </a:lnTo>
                <a:lnTo>
                  <a:pt x="256895" y="244706"/>
                </a:lnTo>
                <a:lnTo>
                  <a:pt x="257303" y="243093"/>
                </a:lnTo>
                <a:lnTo>
                  <a:pt x="257303" y="241426"/>
                </a:lnTo>
                <a:close/>
              </a:path>
              <a:path w="442595" h="439420">
                <a:moveTo>
                  <a:pt x="221414" y="242647"/>
                </a:moveTo>
                <a:lnTo>
                  <a:pt x="217285" y="242647"/>
                </a:lnTo>
                <a:lnTo>
                  <a:pt x="217285" y="246776"/>
                </a:lnTo>
                <a:lnTo>
                  <a:pt x="221414" y="246776"/>
                </a:lnTo>
                <a:lnTo>
                  <a:pt x="221414" y="242647"/>
                </a:lnTo>
                <a:close/>
              </a:path>
              <a:path w="442595" h="439420">
                <a:moveTo>
                  <a:pt x="337044" y="153075"/>
                </a:moveTo>
                <a:lnTo>
                  <a:pt x="336362" y="153075"/>
                </a:lnTo>
                <a:lnTo>
                  <a:pt x="335930" y="155512"/>
                </a:lnTo>
                <a:lnTo>
                  <a:pt x="337044" y="153075"/>
                </a:lnTo>
                <a:close/>
              </a:path>
              <a:path w="442595" h="439420">
                <a:moveTo>
                  <a:pt x="336793" y="149021"/>
                </a:moveTo>
                <a:lnTo>
                  <a:pt x="335930" y="149404"/>
                </a:lnTo>
                <a:lnTo>
                  <a:pt x="334811" y="149849"/>
                </a:lnTo>
                <a:lnTo>
                  <a:pt x="333528" y="149849"/>
                </a:lnTo>
                <a:lnTo>
                  <a:pt x="333122" y="151397"/>
                </a:lnTo>
                <a:lnTo>
                  <a:pt x="332348" y="153075"/>
                </a:lnTo>
                <a:lnTo>
                  <a:pt x="331852" y="154343"/>
                </a:lnTo>
                <a:lnTo>
                  <a:pt x="336362" y="153075"/>
                </a:lnTo>
                <a:lnTo>
                  <a:pt x="337044" y="153075"/>
                </a:lnTo>
                <a:lnTo>
                  <a:pt x="337974" y="151041"/>
                </a:lnTo>
                <a:lnTo>
                  <a:pt x="337604" y="150685"/>
                </a:lnTo>
                <a:lnTo>
                  <a:pt x="336793" y="149021"/>
                </a:lnTo>
                <a:close/>
              </a:path>
              <a:path w="442595" h="439420">
                <a:moveTo>
                  <a:pt x="441975" y="237365"/>
                </a:moveTo>
                <a:lnTo>
                  <a:pt x="441137" y="237808"/>
                </a:lnTo>
                <a:lnTo>
                  <a:pt x="440258" y="238175"/>
                </a:lnTo>
                <a:lnTo>
                  <a:pt x="439141" y="238582"/>
                </a:lnTo>
                <a:lnTo>
                  <a:pt x="438749" y="240235"/>
                </a:lnTo>
                <a:lnTo>
                  <a:pt x="438227" y="241426"/>
                </a:lnTo>
                <a:lnTo>
                  <a:pt x="437860" y="242647"/>
                </a:lnTo>
                <a:lnTo>
                  <a:pt x="441975" y="242647"/>
                </a:lnTo>
                <a:lnTo>
                  <a:pt x="441975" y="237365"/>
                </a:lnTo>
                <a:close/>
              </a:path>
              <a:path w="442595" h="439420">
                <a:moveTo>
                  <a:pt x="433731" y="237365"/>
                </a:moveTo>
                <a:lnTo>
                  <a:pt x="430937" y="237365"/>
                </a:lnTo>
                <a:lnTo>
                  <a:pt x="431394" y="239064"/>
                </a:lnTo>
                <a:lnTo>
                  <a:pt x="431777" y="240235"/>
                </a:lnTo>
                <a:lnTo>
                  <a:pt x="431777" y="241426"/>
                </a:lnTo>
                <a:lnTo>
                  <a:pt x="432589" y="240235"/>
                </a:lnTo>
                <a:lnTo>
                  <a:pt x="433350" y="239064"/>
                </a:lnTo>
                <a:lnTo>
                  <a:pt x="433731" y="237365"/>
                </a:lnTo>
                <a:close/>
              </a:path>
              <a:path w="442595" h="439420">
                <a:moveTo>
                  <a:pt x="369417" y="208051"/>
                </a:moveTo>
                <a:lnTo>
                  <a:pt x="365353" y="208051"/>
                </a:lnTo>
                <a:lnTo>
                  <a:pt x="365353" y="213793"/>
                </a:lnTo>
                <a:lnTo>
                  <a:pt x="366523" y="213349"/>
                </a:lnTo>
                <a:lnTo>
                  <a:pt x="367794" y="212994"/>
                </a:lnTo>
                <a:lnTo>
                  <a:pt x="368658" y="212572"/>
                </a:lnTo>
                <a:lnTo>
                  <a:pt x="369011" y="211316"/>
                </a:lnTo>
                <a:lnTo>
                  <a:pt x="369417" y="209652"/>
                </a:lnTo>
                <a:lnTo>
                  <a:pt x="369417" y="208051"/>
                </a:lnTo>
                <a:close/>
              </a:path>
              <a:path w="442595" h="439420">
                <a:moveTo>
                  <a:pt x="163487" y="223102"/>
                </a:moveTo>
                <a:lnTo>
                  <a:pt x="159804" y="223102"/>
                </a:lnTo>
                <a:lnTo>
                  <a:pt x="159804" y="225997"/>
                </a:lnTo>
                <a:lnTo>
                  <a:pt x="162712" y="224779"/>
                </a:lnTo>
                <a:lnTo>
                  <a:pt x="163487" y="223102"/>
                </a:lnTo>
                <a:close/>
              </a:path>
              <a:path w="442595" h="439420">
                <a:moveTo>
                  <a:pt x="189155" y="141288"/>
                </a:moveTo>
                <a:lnTo>
                  <a:pt x="185079" y="141288"/>
                </a:lnTo>
                <a:lnTo>
                  <a:pt x="185079" y="146178"/>
                </a:lnTo>
                <a:lnTo>
                  <a:pt x="190882" y="146178"/>
                </a:lnTo>
                <a:lnTo>
                  <a:pt x="190425" y="144565"/>
                </a:lnTo>
                <a:lnTo>
                  <a:pt x="190032" y="142901"/>
                </a:lnTo>
                <a:lnTo>
                  <a:pt x="189155" y="141288"/>
                </a:lnTo>
                <a:close/>
              </a:path>
              <a:path w="442595" h="439420">
                <a:moveTo>
                  <a:pt x="186717" y="116852"/>
                </a:moveTo>
                <a:lnTo>
                  <a:pt x="182638" y="116852"/>
                </a:lnTo>
                <a:lnTo>
                  <a:pt x="182638" y="119228"/>
                </a:lnTo>
                <a:lnTo>
                  <a:pt x="184290" y="118479"/>
                </a:lnTo>
                <a:lnTo>
                  <a:pt x="185497" y="117690"/>
                </a:lnTo>
                <a:lnTo>
                  <a:pt x="186717" y="116852"/>
                </a:lnTo>
                <a:close/>
              </a:path>
              <a:path w="442595" h="439420">
                <a:moveTo>
                  <a:pt x="175680" y="105843"/>
                </a:moveTo>
                <a:lnTo>
                  <a:pt x="173710" y="106286"/>
                </a:lnTo>
                <a:lnTo>
                  <a:pt x="171259" y="106682"/>
                </a:lnTo>
                <a:lnTo>
                  <a:pt x="168822" y="107125"/>
                </a:lnTo>
                <a:lnTo>
                  <a:pt x="169214" y="108256"/>
                </a:lnTo>
                <a:lnTo>
                  <a:pt x="169978" y="110732"/>
                </a:lnTo>
                <a:lnTo>
                  <a:pt x="174866" y="110732"/>
                </a:lnTo>
                <a:lnTo>
                  <a:pt x="175680" y="109893"/>
                </a:lnTo>
                <a:lnTo>
                  <a:pt x="176583" y="109094"/>
                </a:lnTo>
                <a:lnTo>
                  <a:pt x="176961" y="107899"/>
                </a:lnTo>
                <a:lnTo>
                  <a:pt x="176583" y="107481"/>
                </a:lnTo>
                <a:lnTo>
                  <a:pt x="176187" y="106682"/>
                </a:lnTo>
                <a:lnTo>
                  <a:pt x="175680" y="105843"/>
                </a:lnTo>
                <a:close/>
              </a:path>
              <a:path w="442595" h="439420">
                <a:moveTo>
                  <a:pt x="188013" y="96826"/>
                </a:moveTo>
                <a:lnTo>
                  <a:pt x="183095" y="97729"/>
                </a:lnTo>
                <a:lnTo>
                  <a:pt x="179402" y="100140"/>
                </a:lnTo>
                <a:lnTo>
                  <a:pt x="179402" y="107125"/>
                </a:lnTo>
                <a:lnTo>
                  <a:pt x="181457" y="108713"/>
                </a:lnTo>
                <a:lnTo>
                  <a:pt x="184290" y="110732"/>
                </a:lnTo>
                <a:lnTo>
                  <a:pt x="185497" y="106286"/>
                </a:lnTo>
                <a:lnTo>
                  <a:pt x="186717" y="101398"/>
                </a:lnTo>
                <a:lnTo>
                  <a:pt x="188013" y="96826"/>
                </a:lnTo>
                <a:close/>
              </a:path>
              <a:path w="442595" h="439420">
                <a:moveTo>
                  <a:pt x="331852" y="0"/>
                </a:moveTo>
                <a:lnTo>
                  <a:pt x="329007" y="0"/>
                </a:lnTo>
                <a:lnTo>
                  <a:pt x="329007" y="4038"/>
                </a:lnTo>
                <a:lnTo>
                  <a:pt x="331852" y="4038"/>
                </a:lnTo>
                <a:lnTo>
                  <a:pt x="331852" y="0"/>
                </a:lnTo>
                <a:close/>
              </a:path>
              <a:path w="442595" h="439420">
                <a:moveTo>
                  <a:pt x="335574" y="28054"/>
                </a:moveTo>
                <a:lnTo>
                  <a:pt x="331852" y="28054"/>
                </a:lnTo>
                <a:lnTo>
                  <a:pt x="331852" y="32144"/>
                </a:lnTo>
                <a:lnTo>
                  <a:pt x="334303" y="30952"/>
                </a:lnTo>
                <a:lnTo>
                  <a:pt x="335574" y="28054"/>
                </a:lnTo>
                <a:close/>
              </a:path>
              <a:path w="442595" h="439420">
                <a:moveTo>
                  <a:pt x="335574" y="18313"/>
                </a:moveTo>
                <a:lnTo>
                  <a:pt x="333528" y="19102"/>
                </a:lnTo>
                <a:lnTo>
                  <a:pt x="327394" y="20739"/>
                </a:lnTo>
                <a:lnTo>
                  <a:pt x="327394" y="26085"/>
                </a:lnTo>
                <a:lnTo>
                  <a:pt x="333122" y="26085"/>
                </a:lnTo>
                <a:lnTo>
                  <a:pt x="335930" y="23980"/>
                </a:lnTo>
                <a:lnTo>
                  <a:pt x="335930" y="20281"/>
                </a:lnTo>
                <a:lnTo>
                  <a:pt x="335574" y="18313"/>
                </a:lnTo>
                <a:close/>
              </a:path>
              <a:path w="442595" h="439420">
                <a:moveTo>
                  <a:pt x="303418" y="49672"/>
                </a:moveTo>
                <a:lnTo>
                  <a:pt x="299250" y="49672"/>
                </a:lnTo>
                <a:lnTo>
                  <a:pt x="299250" y="52542"/>
                </a:lnTo>
                <a:lnTo>
                  <a:pt x="303418" y="52542"/>
                </a:lnTo>
                <a:lnTo>
                  <a:pt x="303418" y="49672"/>
                </a:lnTo>
                <a:close/>
              </a:path>
              <a:path w="442595" h="439420">
                <a:moveTo>
                  <a:pt x="296481" y="100597"/>
                </a:moveTo>
                <a:lnTo>
                  <a:pt x="292291" y="100597"/>
                </a:lnTo>
                <a:lnTo>
                  <a:pt x="292712" y="102196"/>
                </a:lnTo>
                <a:lnTo>
                  <a:pt x="293206" y="103874"/>
                </a:lnTo>
                <a:lnTo>
                  <a:pt x="293206" y="105004"/>
                </a:lnTo>
                <a:lnTo>
                  <a:pt x="298084" y="105411"/>
                </a:lnTo>
                <a:lnTo>
                  <a:pt x="299250" y="107899"/>
                </a:lnTo>
                <a:lnTo>
                  <a:pt x="303418" y="108713"/>
                </a:lnTo>
                <a:lnTo>
                  <a:pt x="302122" y="105411"/>
                </a:lnTo>
                <a:lnTo>
                  <a:pt x="303418" y="103874"/>
                </a:lnTo>
                <a:lnTo>
                  <a:pt x="296481" y="100597"/>
                </a:lnTo>
                <a:close/>
              </a:path>
              <a:path w="442595" h="439420">
                <a:moveTo>
                  <a:pt x="295188" y="116852"/>
                </a:moveTo>
                <a:lnTo>
                  <a:pt x="291059" y="116852"/>
                </a:lnTo>
                <a:lnTo>
                  <a:pt x="291059" y="120881"/>
                </a:lnTo>
                <a:lnTo>
                  <a:pt x="295188" y="120881"/>
                </a:lnTo>
                <a:lnTo>
                  <a:pt x="295188" y="116852"/>
                </a:lnTo>
                <a:close/>
              </a:path>
              <a:path w="442595" h="439420">
                <a:moveTo>
                  <a:pt x="198986" y="115253"/>
                </a:moveTo>
                <a:lnTo>
                  <a:pt x="194831" y="115253"/>
                </a:lnTo>
                <a:lnTo>
                  <a:pt x="194831" y="118098"/>
                </a:lnTo>
                <a:lnTo>
                  <a:pt x="198986" y="118098"/>
                </a:lnTo>
                <a:lnTo>
                  <a:pt x="198986" y="115253"/>
                </a:lnTo>
                <a:close/>
              </a:path>
              <a:path w="442595" h="439420">
                <a:moveTo>
                  <a:pt x="194831" y="76532"/>
                </a:moveTo>
                <a:lnTo>
                  <a:pt x="192863" y="77345"/>
                </a:lnTo>
                <a:lnTo>
                  <a:pt x="192863" y="79794"/>
                </a:lnTo>
                <a:lnTo>
                  <a:pt x="195328" y="80657"/>
                </a:lnTo>
                <a:lnTo>
                  <a:pt x="196113" y="80657"/>
                </a:lnTo>
                <a:lnTo>
                  <a:pt x="195681" y="79376"/>
                </a:lnTo>
                <a:lnTo>
                  <a:pt x="194831" y="76532"/>
                </a:lnTo>
                <a:close/>
              </a:path>
              <a:path w="442595" h="439420">
                <a:moveTo>
                  <a:pt x="200167" y="61470"/>
                </a:moveTo>
                <a:lnTo>
                  <a:pt x="196113" y="61470"/>
                </a:lnTo>
                <a:lnTo>
                  <a:pt x="196113" y="64314"/>
                </a:lnTo>
                <a:lnTo>
                  <a:pt x="200167" y="64314"/>
                </a:lnTo>
                <a:lnTo>
                  <a:pt x="200167" y="61470"/>
                </a:lnTo>
                <a:close/>
              </a:path>
              <a:path w="442595" h="439420">
                <a:moveTo>
                  <a:pt x="185079" y="64314"/>
                </a:moveTo>
                <a:lnTo>
                  <a:pt x="184290" y="64785"/>
                </a:lnTo>
                <a:lnTo>
                  <a:pt x="183095" y="65163"/>
                </a:lnTo>
                <a:lnTo>
                  <a:pt x="181839" y="65520"/>
                </a:lnTo>
                <a:lnTo>
                  <a:pt x="182638" y="65940"/>
                </a:lnTo>
                <a:lnTo>
                  <a:pt x="183542" y="66372"/>
                </a:lnTo>
                <a:lnTo>
                  <a:pt x="184290" y="66372"/>
                </a:lnTo>
                <a:lnTo>
                  <a:pt x="184673" y="65940"/>
                </a:lnTo>
                <a:lnTo>
                  <a:pt x="185079" y="65163"/>
                </a:lnTo>
                <a:lnTo>
                  <a:pt x="185079" y="64314"/>
                </a:lnTo>
                <a:close/>
              </a:path>
              <a:path w="442595" h="439420">
                <a:moveTo>
                  <a:pt x="193219" y="72467"/>
                </a:moveTo>
                <a:lnTo>
                  <a:pt x="192406" y="72835"/>
                </a:lnTo>
                <a:lnTo>
                  <a:pt x="191225" y="73281"/>
                </a:lnTo>
                <a:lnTo>
                  <a:pt x="190032" y="73673"/>
                </a:lnTo>
                <a:lnTo>
                  <a:pt x="190882" y="74066"/>
                </a:lnTo>
                <a:lnTo>
                  <a:pt x="191606" y="74488"/>
                </a:lnTo>
                <a:lnTo>
                  <a:pt x="192406" y="74488"/>
                </a:lnTo>
                <a:lnTo>
                  <a:pt x="192863" y="74066"/>
                </a:lnTo>
                <a:lnTo>
                  <a:pt x="193219" y="73281"/>
                </a:lnTo>
                <a:lnTo>
                  <a:pt x="193219" y="72467"/>
                </a:lnTo>
                <a:close/>
              </a:path>
              <a:path w="442595" h="439420">
                <a:moveTo>
                  <a:pt x="246686" y="12207"/>
                </a:moveTo>
                <a:lnTo>
                  <a:pt x="244083" y="13007"/>
                </a:lnTo>
                <a:lnTo>
                  <a:pt x="243777" y="14655"/>
                </a:lnTo>
                <a:lnTo>
                  <a:pt x="245073" y="15062"/>
                </a:lnTo>
                <a:lnTo>
                  <a:pt x="245847" y="15458"/>
                </a:lnTo>
                <a:lnTo>
                  <a:pt x="246686" y="15825"/>
                </a:lnTo>
                <a:lnTo>
                  <a:pt x="246686" y="12207"/>
                </a:lnTo>
                <a:close/>
              </a:path>
              <a:path w="442595" h="439420">
                <a:moveTo>
                  <a:pt x="284584" y="23980"/>
                </a:moveTo>
                <a:lnTo>
                  <a:pt x="283744" y="24396"/>
                </a:lnTo>
                <a:lnTo>
                  <a:pt x="282498" y="24829"/>
                </a:lnTo>
                <a:lnTo>
                  <a:pt x="281358" y="24829"/>
                </a:lnTo>
                <a:lnTo>
                  <a:pt x="281358" y="26085"/>
                </a:lnTo>
                <a:lnTo>
                  <a:pt x="280861" y="27280"/>
                </a:lnTo>
                <a:lnTo>
                  <a:pt x="280504" y="28054"/>
                </a:lnTo>
                <a:lnTo>
                  <a:pt x="282171" y="28054"/>
                </a:lnTo>
                <a:lnTo>
                  <a:pt x="285357" y="27280"/>
                </a:lnTo>
                <a:lnTo>
                  <a:pt x="285245" y="26085"/>
                </a:lnTo>
                <a:lnTo>
                  <a:pt x="284584" y="23980"/>
                </a:lnTo>
                <a:close/>
              </a:path>
              <a:path w="442595" h="439420">
                <a:moveTo>
                  <a:pt x="148348" y="191390"/>
                </a:moveTo>
                <a:lnTo>
                  <a:pt x="147157" y="191390"/>
                </a:lnTo>
                <a:lnTo>
                  <a:pt x="147157" y="192585"/>
                </a:lnTo>
                <a:lnTo>
                  <a:pt x="146775" y="193852"/>
                </a:lnTo>
                <a:lnTo>
                  <a:pt x="146444" y="194604"/>
                </a:lnTo>
                <a:lnTo>
                  <a:pt x="147157" y="194604"/>
                </a:lnTo>
                <a:lnTo>
                  <a:pt x="147995" y="194198"/>
                </a:lnTo>
                <a:lnTo>
                  <a:pt x="148348" y="193852"/>
                </a:lnTo>
                <a:lnTo>
                  <a:pt x="148348" y="191390"/>
                </a:lnTo>
                <a:close/>
              </a:path>
              <a:path w="442595" h="439420">
                <a:moveTo>
                  <a:pt x="150497" y="190552"/>
                </a:moveTo>
                <a:lnTo>
                  <a:pt x="150026" y="190972"/>
                </a:lnTo>
                <a:lnTo>
                  <a:pt x="149263" y="191390"/>
                </a:lnTo>
                <a:lnTo>
                  <a:pt x="148348" y="191390"/>
                </a:lnTo>
                <a:lnTo>
                  <a:pt x="148348" y="193852"/>
                </a:lnTo>
                <a:lnTo>
                  <a:pt x="149263" y="193384"/>
                </a:lnTo>
                <a:lnTo>
                  <a:pt x="149684" y="192585"/>
                </a:lnTo>
                <a:lnTo>
                  <a:pt x="150497" y="190552"/>
                </a:lnTo>
                <a:close/>
              </a:path>
              <a:path w="442595" h="439420">
                <a:moveTo>
                  <a:pt x="148348" y="60707"/>
                </a:moveTo>
                <a:lnTo>
                  <a:pt x="147624" y="61113"/>
                </a:lnTo>
                <a:lnTo>
                  <a:pt x="145976" y="61113"/>
                </a:lnTo>
                <a:lnTo>
                  <a:pt x="145976" y="64785"/>
                </a:lnTo>
                <a:lnTo>
                  <a:pt x="146775" y="65163"/>
                </a:lnTo>
                <a:lnTo>
                  <a:pt x="147624" y="65163"/>
                </a:lnTo>
                <a:lnTo>
                  <a:pt x="148348" y="65520"/>
                </a:lnTo>
                <a:lnTo>
                  <a:pt x="148348" y="60707"/>
                </a:lnTo>
                <a:close/>
              </a:path>
              <a:path w="442595" h="439420">
                <a:moveTo>
                  <a:pt x="148870" y="60250"/>
                </a:moveTo>
                <a:lnTo>
                  <a:pt x="148348" y="60707"/>
                </a:lnTo>
                <a:lnTo>
                  <a:pt x="148348" y="65520"/>
                </a:lnTo>
                <a:lnTo>
                  <a:pt x="150497" y="65520"/>
                </a:lnTo>
                <a:lnTo>
                  <a:pt x="150026" y="63882"/>
                </a:lnTo>
                <a:lnTo>
                  <a:pt x="149684" y="62320"/>
                </a:lnTo>
                <a:lnTo>
                  <a:pt x="148870" y="60250"/>
                </a:lnTo>
                <a:close/>
              </a:path>
              <a:path w="442595" h="439420">
                <a:moveTo>
                  <a:pt x="59867" y="339573"/>
                </a:moveTo>
                <a:lnTo>
                  <a:pt x="57139" y="339573"/>
                </a:lnTo>
                <a:lnTo>
                  <a:pt x="57139" y="342431"/>
                </a:lnTo>
                <a:lnTo>
                  <a:pt x="57556" y="342849"/>
                </a:lnTo>
                <a:lnTo>
                  <a:pt x="58331" y="343194"/>
                </a:lnTo>
                <a:lnTo>
                  <a:pt x="59867" y="343688"/>
                </a:lnTo>
                <a:lnTo>
                  <a:pt x="59867" y="339573"/>
                </a:lnTo>
                <a:close/>
              </a:path>
              <a:path w="442595" h="439420">
                <a:moveTo>
                  <a:pt x="57139" y="339573"/>
                </a:moveTo>
                <a:lnTo>
                  <a:pt x="55829" y="339573"/>
                </a:lnTo>
                <a:lnTo>
                  <a:pt x="56286" y="340804"/>
                </a:lnTo>
                <a:lnTo>
                  <a:pt x="56692" y="341657"/>
                </a:lnTo>
                <a:lnTo>
                  <a:pt x="57139" y="342431"/>
                </a:lnTo>
                <a:lnTo>
                  <a:pt x="57139" y="339573"/>
                </a:lnTo>
                <a:close/>
              </a:path>
              <a:path w="442595" h="439420">
                <a:moveTo>
                  <a:pt x="58662" y="216220"/>
                </a:moveTo>
                <a:lnTo>
                  <a:pt x="58331" y="216561"/>
                </a:lnTo>
                <a:lnTo>
                  <a:pt x="57556" y="216561"/>
                </a:lnTo>
                <a:lnTo>
                  <a:pt x="57139" y="217044"/>
                </a:lnTo>
                <a:lnTo>
                  <a:pt x="57139" y="219877"/>
                </a:lnTo>
                <a:lnTo>
                  <a:pt x="58662" y="220334"/>
                </a:lnTo>
                <a:lnTo>
                  <a:pt x="58662" y="216220"/>
                </a:lnTo>
                <a:close/>
              </a:path>
              <a:path w="442595" h="439420">
                <a:moveTo>
                  <a:pt x="57139" y="217044"/>
                </a:moveTo>
                <a:lnTo>
                  <a:pt x="56286" y="217490"/>
                </a:lnTo>
                <a:lnTo>
                  <a:pt x="55029" y="217490"/>
                </a:lnTo>
                <a:lnTo>
                  <a:pt x="54190" y="217843"/>
                </a:lnTo>
                <a:lnTo>
                  <a:pt x="54190" y="219469"/>
                </a:lnTo>
                <a:lnTo>
                  <a:pt x="57139" y="219877"/>
                </a:lnTo>
                <a:lnTo>
                  <a:pt x="57139" y="217044"/>
                </a:lnTo>
                <a:close/>
              </a:path>
              <a:path w="442595" h="439420">
                <a:moveTo>
                  <a:pt x="65699" y="201548"/>
                </a:moveTo>
                <a:lnTo>
                  <a:pt x="62384" y="201996"/>
                </a:lnTo>
                <a:lnTo>
                  <a:pt x="60782" y="203989"/>
                </a:lnTo>
                <a:lnTo>
                  <a:pt x="57139" y="205588"/>
                </a:lnTo>
                <a:lnTo>
                  <a:pt x="57139" y="210924"/>
                </a:lnTo>
                <a:lnTo>
                  <a:pt x="57862" y="212572"/>
                </a:lnTo>
                <a:lnTo>
                  <a:pt x="59108" y="214210"/>
                </a:lnTo>
                <a:lnTo>
                  <a:pt x="61203" y="217044"/>
                </a:lnTo>
                <a:lnTo>
                  <a:pt x="64836" y="217044"/>
                </a:lnTo>
                <a:lnTo>
                  <a:pt x="65253" y="215355"/>
                </a:lnTo>
                <a:lnTo>
                  <a:pt x="65699" y="213349"/>
                </a:lnTo>
                <a:lnTo>
                  <a:pt x="66027" y="211316"/>
                </a:lnTo>
                <a:lnTo>
                  <a:pt x="67730" y="210924"/>
                </a:lnTo>
                <a:lnTo>
                  <a:pt x="69368" y="210517"/>
                </a:lnTo>
                <a:lnTo>
                  <a:pt x="70970" y="210035"/>
                </a:lnTo>
                <a:lnTo>
                  <a:pt x="68874" y="209652"/>
                </a:lnTo>
                <a:lnTo>
                  <a:pt x="66829" y="208879"/>
                </a:lnTo>
                <a:lnTo>
                  <a:pt x="64439" y="208051"/>
                </a:lnTo>
                <a:lnTo>
                  <a:pt x="65253" y="203989"/>
                </a:lnTo>
                <a:lnTo>
                  <a:pt x="65699" y="201548"/>
                </a:lnTo>
                <a:close/>
              </a:path>
              <a:path w="442595" h="439420">
                <a:moveTo>
                  <a:pt x="57139" y="205588"/>
                </a:moveTo>
                <a:lnTo>
                  <a:pt x="56692" y="206020"/>
                </a:lnTo>
                <a:lnTo>
                  <a:pt x="55829" y="206020"/>
                </a:lnTo>
                <a:lnTo>
                  <a:pt x="55476" y="206452"/>
                </a:lnTo>
                <a:lnTo>
                  <a:pt x="55476" y="208547"/>
                </a:lnTo>
                <a:lnTo>
                  <a:pt x="57139" y="210924"/>
                </a:lnTo>
                <a:lnTo>
                  <a:pt x="57139" y="205588"/>
                </a:lnTo>
                <a:close/>
              </a:path>
              <a:path w="442595" h="439420">
                <a:moveTo>
                  <a:pt x="58662" y="197498"/>
                </a:moveTo>
                <a:lnTo>
                  <a:pt x="58331" y="197916"/>
                </a:lnTo>
                <a:lnTo>
                  <a:pt x="57556" y="198313"/>
                </a:lnTo>
                <a:lnTo>
                  <a:pt x="57139" y="198691"/>
                </a:lnTo>
                <a:lnTo>
                  <a:pt x="57139" y="199544"/>
                </a:lnTo>
                <a:lnTo>
                  <a:pt x="57556" y="199900"/>
                </a:lnTo>
                <a:lnTo>
                  <a:pt x="58662" y="199900"/>
                </a:lnTo>
                <a:lnTo>
                  <a:pt x="58662" y="197498"/>
                </a:lnTo>
                <a:close/>
              </a:path>
              <a:path w="442595" h="439420">
                <a:moveTo>
                  <a:pt x="57139" y="198691"/>
                </a:moveTo>
                <a:lnTo>
                  <a:pt x="56692" y="198691"/>
                </a:lnTo>
                <a:lnTo>
                  <a:pt x="55829" y="199111"/>
                </a:lnTo>
                <a:lnTo>
                  <a:pt x="55476" y="199111"/>
                </a:lnTo>
                <a:lnTo>
                  <a:pt x="55829" y="199544"/>
                </a:lnTo>
                <a:lnTo>
                  <a:pt x="57139" y="199544"/>
                </a:lnTo>
                <a:lnTo>
                  <a:pt x="57139" y="198691"/>
                </a:lnTo>
                <a:close/>
              </a:path>
              <a:path w="442595" h="439420">
                <a:moveTo>
                  <a:pt x="59867" y="127482"/>
                </a:moveTo>
                <a:lnTo>
                  <a:pt x="58662" y="127482"/>
                </a:lnTo>
                <a:lnTo>
                  <a:pt x="57862" y="127839"/>
                </a:lnTo>
                <a:lnTo>
                  <a:pt x="57139" y="128689"/>
                </a:lnTo>
                <a:lnTo>
                  <a:pt x="57139" y="134010"/>
                </a:lnTo>
                <a:lnTo>
                  <a:pt x="58331" y="134405"/>
                </a:lnTo>
                <a:lnTo>
                  <a:pt x="59867" y="134405"/>
                </a:lnTo>
                <a:lnTo>
                  <a:pt x="61963" y="134010"/>
                </a:lnTo>
                <a:lnTo>
                  <a:pt x="61963" y="133123"/>
                </a:lnTo>
                <a:lnTo>
                  <a:pt x="63640" y="131053"/>
                </a:lnTo>
                <a:lnTo>
                  <a:pt x="59867" y="127482"/>
                </a:lnTo>
                <a:close/>
              </a:path>
              <a:path w="442595" h="439420">
                <a:moveTo>
                  <a:pt x="57139" y="128689"/>
                </a:moveTo>
                <a:lnTo>
                  <a:pt x="54190" y="130290"/>
                </a:lnTo>
                <a:lnTo>
                  <a:pt x="53837" y="133123"/>
                </a:lnTo>
                <a:lnTo>
                  <a:pt x="57139" y="134010"/>
                </a:lnTo>
                <a:lnTo>
                  <a:pt x="57139" y="128689"/>
                </a:lnTo>
                <a:close/>
              </a:path>
              <a:path w="442595" h="439420">
                <a:moveTo>
                  <a:pt x="120294" y="417372"/>
                </a:moveTo>
                <a:lnTo>
                  <a:pt x="119876" y="417794"/>
                </a:lnTo>
                <a:lnTo>
                  <a:pt x="119001" y="418200"/>
                </a:lnTo>
                <a:lnTo>
                  <a:pt x="118277" y="418579"/>
                </a:lnTo>
                <a:lnTo>
                  <a:pt x="119484" y="419025"/>
                </a:lnTo>
                <a:lnTo>
                  <a:pt x="120675" y="419381"/>
                </a:lnTo>
                <a:lnTo>
                  <a:pt x="121489" y="419381"/>
                </a:lnTo>
                <a:lnTo>
                  <a:pt x="121057" y="419025"/>
                </a:lnTo>
                <a:lnTo>
                  <a:pt x="120294" y="417372"/>
                </a:lnTo>
                <a:close/>
              </a:path>
              <a:path w="442595" h="439420">
                <a:moveTo>
                  <a:pt x="89726" y="428421"/>
                </a:moveTo>
                <a:lnTo>
                  <a:pt x="85586" y="429605"/>
                </a:lnTo>
                <a:lnTo>
                  <a:pt x="81130" y="434861"/>
                </a:lnTo>
                <a:lnTo>
                  <a:pt x="81130" y="438544"/>
                </a:lnTo>
                <a:lnTo>
                  <a:pt x="92177" y="438951"/>
                </a:lnTo>
                <a:lnTo>
                  <a:pt x="94183" y="437720"/>
                </a:lnTo>
                <a:lnTo>
                  <a:pt x="94183" y="430872"/>
                </a:lnTo>
                <a:lnTo>
                  <a:pt x="90845" y="430872"/>
                </a:lnTo>
                <a:lnTo>
                  <a:pt x="90500" y="429973"/>
                </a:lnTo>
                <a:lnTo>
                  <a:pt x="90082" y="429199"/>
                </a:lnTo>
                <a:lnTo>
                  <a:pt x="89726" y="428421"/>
                </a:lnTo>
                <a:close/>
              </a:path>
              <a:path w="442595" h="439420">
                <a:moveTo>
                  <a:pt x="70970" y="428410"/>
                </a:moveTo>
                <a:lnTo>
                  <a:pt x="66829" y="428410"/>
                </a:lnTo>
                <a:lnTo>
                  <a:pt x="66829" y="431229"/>
                </a:lnTo>
                <a:lnTo>
                  <a:pt x="70970" y="431229"/>
                </a:lnTo>
                <a:lnTo>
                  <a:pt x="70970" y="428410"/>
                </a:lnTo>
                <a:close/>
              </a:path>
              <a:path w="442595" h="439420">
                <a:moveTo>
                  <a:pt x="142304" y="433641"/>
                </a:moveTo>
                <a:lnTo>
                  <a:pt x="139028" y="434455"/>
                </a:lnTo>
                <a:lnTo>
                  <a:pt x="135752" y="435305"/>
                </a:lnTo>
                <a:lnTo>
                  <a:pt x="132130" y="435676"/>
                </a:lnTo>
                <a:lnTo>
                  <a:pt x="136577" y="437273"/>
                </a:lnTo>
                <a:lnTo>
                  <a:pt x="141047" y="436920"/>
                </a:lnTo>
                <a:lnTo>
                  <a:pt x="141480" y="436143"/>
                </a:lnTo>
                <a:lnTo>
                  <a:pt x="142304" y="433641"/>
                </a:lnTo>
                <a:close/>
              </a:path>
              <a:path w="442595" h="439420">
                <a:moveTo>
                  <a:pt x="114148" y="433641"/>
                </a:moveTo>
                <a:lnTo>
                  <a:pt x="112104" y="434861"/>
                </a:lnTo>
                <a:lnTo>
                  <a:pt x="111431" y="437720"/>
                </a:lnTo>
                <a:lnTo>
                  <a:pt x="115343" y="437720"/>
                </a:lnTo>
                <a:lnTo>
                  <a:pt x="114973" y="436525"/>
                </a:lnTo>
                <a:lnTo>
                  <a:pt x="114566" y="435305"/>
                </a:lnTo>
                <a:lnTo>
                  <a:pt x="114148" y="433641"/>
                </a:lnTo>
                <a:close/>
              </a:path>
              <a:path w="442595" h="439420">
                <a:moveTo>
                  <a:pt x="143510" y="190552"/>
                </a:moveTo>
                <a:lnTo>
                  <a:pt x="140680" y="190552"/>
                </a:lnTo>
                <a:lnTo>
                  <a:pt x="140680" y="193384"/>
                </a:lnTo>
                <a:lnTo>
                  <a:pt x="142304" y="192952"/>
                </a:lnTo>
                <a:lnTo>
                  <a:pt x="144755" y="192214"/>
                </a:lnTo>
                <a:lnTo>
                  <a:pt x="144363" y="191796"/>
                </a:lnTo>
                <a:lnTo>
                  <a:pt x="143917" y="191390"/>
                </a:lnTo>
                <a:lnTo>
                  <a:pt x="143510" y="190552"/>
                </a:lnTo>
                <a:close/>
              </a:path>
              <a:path w="442595" h="439420">
                <a:moveTo>
                  <a:pt x="138203" y="206844"/>
                </a:moveTo>
                <a:lnTo>
                  <a:pt x="134214" y="206844"/>
                </a:lnTo>
                <a:lnTo>
                  <a:pt x="134214" y="210924"/>
                </a:lnTo>
                <a:lnTo>
                  <a:pt x="135752" y="210924"/>
                </a:lnTo>
                <a:lnTo>
                  <a:pt x="137466" y="210517"/>
                </a:lnTo>
                <a:lnTo>
                  <a:pt x="138647" y="210035"/>
                </a:lnTo>
                <a:lnTo>
                  <a:pt x="138647" y="208051"/>
                </a:lnTo>
                <a:lnTo>
                  <a:pt x="138203" y="206844"/>
                </a:lnTo>
                <a:close/>
              </a:path>
              <a:path w="442595" h="439420">
                <a:moveTo>
                  <a:pt x="107200" y="238582"/>
                </a:moveTo>
                <a:lnTo>
                  <a:pt x="105613" y="239447"/>
                </a:lnTo>
                <a:lnTo>
                  <a:pt x="101588" y="241023"/>
                </a:lnTo>
                <a:lnTo>
                  <a:pt x="101105" y="242647"/>
                </a:lnTo>
                <a:lnTo>
                  <a:pt x="100699" y="244299"/>
                </a:lnTo>
                <a:lnTo>
                  <a:pt x="100307" y="245504"/>
                </a:lnTo>
                <a:lnTo>
                  <a:pt x="103974" y="244299"/>
                </a:lnTo>
                <a:lnTo>
                  <a:pt x="106899" y="244299"/>
                </a:lnTo>
                <a:lnTo>
                  <a:pt x="107200" y="238582"/>
                </a:lnTo>
                <a:close/>
              </a:path>
              <a:path w="442595" h="439420">
                <a:moveTo>
                  <a:pt x="106899" y="244299"/>
                </a:moveTo>
                <a:lnTo>
                  <a:pt x="103974" y="244299"/>
                </a:lnTo>
                <a:lnTo>
                  <a:pt x="106859" y="245059"/>
                </a:lnTo>
                <a:lnTo>
                  <a:pt x="106899" y="244299"/>
                </a:lnTo>
                <a:close/>
              </a:path>
              <a:path w="442595" h="439420">
                <a:moveTo>
                  <a:pt x="116575" y="177509"/>
                </a:moveTo>
                <a:lnTo>
                  <a:pt x="114148" y="177509"/>
                </a:lnTo>
                <a:lnTo>
                  <a:pt x="114973" y="180799"/>
                </a:lnTo>
                <a:lnTo>
                  <a:pt x="115343" y="181954"/>
                </a:lnTo>
                <a:lnTo>
                  <a:pt x="116575" y="182436"/>
                </a:lnTo>
                <a:lnTo>
                  <a:pt x="117017" y="182868"/>
                </a:lnTo>
                <a:lnTo>
                  <a:pt x="117882" y="182868"/>
                </a:lnTo>
                <a:lnTo>
                  <a:pt x="117400" y="181180"/>
                </a:lnTo>
                <a:lnTo>
                  <a:pt x="117017" y="179542"/>
                </a:lnTo>
                <a:lnTo>
                  <a:pt x="116575" y="177509"/>
                </a:lnTo>
                <a:close/>
              </a:path>
              <a:path w="442595" h="439420">
                <a:moveTo>
                  <a:pt x="110059" y="178704"/>
                </a:moveTo>
                <a:lnTo>
                  <a:pt x="107200" y="178704"/>
                </a:lnTo>
                <a:lnTo>
                  <a:pt x="108064" y="181954"/>
                </a:lnTo>
                <a:lnTo>
                  <a:pt x="108460" y="184873"/>
                </a:lnTo>
                <a:lnTo>
                  <a:pt x="108852" y="187365"/>
                </a:lnTo>
                <a:lnTo>
                  <a:pt x="110059" y="187365"/>
                </a:lnTo>
                <a:lnTo>
                  <a:pt x="110059" y="178704"/>
                </a:lnTo>
                <a:close/>
              </a:path>
              <a:path w="442595" h="439420">
                <a:moveTo>
                  <a:pt x="97790" y="181598"/>
                </a:moveTo>
                <a:lnTo>
                  <a:pt x="97422" y="181954"/>
                </a:lnTo>
                <a:lnTo>
                  <a:pt x="96674" y="182436"/>
                </a:lnTo>
                <a:lnTo>
                  <a:pt x="95849" y="182436"/>
                </a:lnTo>
                <a:lnTo>
                  <a:pt x="94946" y="186068"/>
                </a:lnTo>
                <a:lnTo>
                  <a:pt x="94183" y="190134"/>
                </a:lnTo>
                <a:lnTo>
                  <a:pt x="92952" y="193852"/>
                </a:lnTo>
                <a:lnTo>
                  <a:pt x="95849" y="197117"/>
                </a:lnTo>
                <a:lnTo>
                  <a:pt x="97030" y="196674"/>
                </a:lnTo>
                <a:lnTo>
                  <a:pt x="98668" y="190972"/>
                </a:lnTo>
                <a:lnTo>
                  <a:pt x="97790" y="181598"/>
                </a:lnTo>
                <a:close/>
              </a:path>
              <a:path w="442595" h="439420">
                <a:moveTo>
                  <a:pt x="85586" y="149021"/>
                </a:moveTo>
                <a:lnTo>
                  <a:pt x="84430" y="149404"/>
                </a:lnTo>
                <a:lnTo>
                  <a:pt x="83224" y="149849"/>
                </a:lnTo>
                <a:lnTo>
                  <a:pt x="82019" y="150216"/>
                </a:lnTo>
                <a:lnTo>
                  <a:pt x="83555" y="151880"/>
                </a:lnTo>
                <a:lnTo>
                  <a:pt x="84430" y="152337"/>
                </a:lnTo>
                <a:lnTo>
                  <a:pt x="85244" y="150216"/>
                </a:lnTo>
                <a:lnTo>
                  <a:pt x="85586" y="149021"/>
                </a:lnTo>
                <a:close/>
              </a:path>
              <a:path w="442595" h="439420">
                <a:moveTo>
                  <a:pt x="104382" y="116852"/>
                </a:moveTo>
                <a:lnTo>
                  <a:pt x="103125" y="117248"/>
                </a:lnTo>
                <a:lnTo>
                  <a:pt x="101588" y="117690"/>
                </a:lnTo>
                <a:lnTo>
                  <a:pt x="99885" y="117690"/>
                </a:lnTo>
                <a:lnTo>
                  <a:pt x="99885" y="121323"/>
                </a:lnTo>
                <a:lnTo>
                  <a:pt x="105271" y="121323"/>
                </a:lnTo>
                <a:lnTo>
                  <a:pt x="105271" y="120106"/>
                </a:lnTo>
                <a:lnTo>
                  <a:pt x="104777" y="118479"/>
                </a:lnTo>
                <a:lnTo>
                  <a:pt x="104382" y="116852"/>
                </a:lnTo>
                <a:close/>
              </a:path>
              <a:path w="442595" h="439420">
                <a:moveTo>
                  <a:pt x="78703" y="118098"/>
                </a:moveTo>
                <a:lnTo>
                  <a:pt x="74562" y="118098"/>
                </a:lnTo>
                <a:lnTo>
                  <a:pt x="74562" y="122187"/>
                </a:lnTo>
                <a:lnTo>
                  <a:pt x="75820" y="122187"/>
                </a:lnTo>
                <a:lnTo>
                  <a:pt x="77076" y="121744"/>
                </a:lnTo>
                <a:lnTo>
                  <a:pt x="77864" y="121323"/>
                </a:lnTo>
                <a:lnTo>
                  <a:pt x="78296" y="120473"/>
                </a:lnTo>
                <a:lnTo>
                  <a:pt x="78703" y="119228"/>
                </a:lnTo>
                <a:lnTo>
                  <a:pt x="78703" y="118098"/>
                </a:lnTo>
                <a:close/>
              </a:path>
              <a:path w="442595" h="439420">
                <a:moveTo>
                  <a:pt x="85586" y="119228"/>
                </a:moveTo>
                <a:lnTo>
                  <a:pt x="85586" y="122543"/>
                </a:lnTo>
                <a:lnTo>
                  <a:pt x="85244" y="124221"/>
                </a:lnTo>
                <a:lnTo>
                  <a:pt x="86475" y="124588"/>
                </a:lnTo>
                <a:lnTo>
                  <a:pt x="87375" y="124970"/>
                </a:lnTo>
                <a:lnTo>
                  <a:pt x="88153" y="124970"/>
                </a:lnTo>
                <a:lnTo>
                  <a:pt x="88153" y="124221"/>
                </a:lnTo>
                <a:lnTo>
                  <a:pt x="89258" y="120881"/>
                </a:lnTo>
                <a:lnTo>
                  <a:pt x="85586" y="119228"/>
                </a:lnTo>
                <a:close/>
              </a:path>
              <a:path w="442595" h="439420">
                <a:moveTo>
                  <a:pt x="138203" y="28054"/>
                </a:moveTo>
                <a:lnTo>
                  <a:pt x="136983" y="28501"/>
                </a:lnTo>
                <a:lnTo>
                  <a:pt x="135752" y="28854"/>
                </a:lnTo>
                <a:lnTo>
                  <a:pt x="134495" y="29311"/>
                </a:lnTo>
                <a:lnTo>
                  <a:pt x="135305" y="30139"/>
                </a:lnTo>
                <a:lnTo>
                  <a:pt x="136245" y="30952"/>
                </a:lnTo>
                <a:lnTo>
                  <a:pt x="136983" y="31370"/>
                </a:lnTo>
                <a:lnTo>
                  <a:pt x="137466" y="30495"/>
                </a:lnTo>
                <a:lnTo>
                  <a:pt x="138203" y="28054"/>
                </a:lnTo>
                <a:close/>
              </a:path>
              <a:path w="442595" h="439420">
                <a:moveTo>
                  <a:pt x="146444" y="34545"/>
                </a:moveTo>
                <a:lnTo>
                  <a:pt x="142304" y="34545"/>
                </a:lnTo>
                <a:lnTo>
                  <a:pt x="142304" y="37414"/>
                </a:lnTo>
                <a:lnTo>
                  <a:pt x="145122" y="36640"/>
                </a:lnTo>
                <a:lnTo>
                  <a:pt x="146444" y="34545"/>
                </a:lnTo>
                <a:close/>
              </a:path>
              <a:path w="442595" h="439420">
                <a:moveTo>
                  <a:pt x="134214" y="50878"/>
                </a:moveTo>
                <a:lnTo>
                  <a:pt x="130035" y="50878"/>
                </a:lnTo>
                <a:lnTo>
                  <a:pt x="131331" y="54140"/>
                </a:lnTo>
                <a:lnTo>
                  <a:pt x="134214" y="54979"/>
                </a:lnTo>
                <a:lnTo>
                  <a:pt x="134214" y="50878"/>
                </a:lnTo>
                <a:close/>
              </a:path>
              <a:path w="442595" h="439420">
                <a:moveTo>
                  <a:pt x="132562" y="56581"/>
                </a:moveTo>
                <a:lnTo>
                  <a:pt x="130035" y="56581"/>
                </a:lnTo>
                <a:lnTo>
                  <a:pt x="130035" y="60250"/>
                </a:lnTo>
                <a:lnTo>
                  <a:pt x="134214" y="60250"/>
                </a:lnTo>
                <a:lnTo>
                  <a:pt x="133732" y="59043"/>
                </a:lnTo>
                <a:lnTo>
                  <a:pt x="133311" y="57762"/>
                </a:lnTo>
                <a:lnTo>
                  <a:pt x="132562" y="56581"/>
                </a:lnTo>
                <a:close/>
              </a:path>
              <a:path w="442595" h="439420">
                <a:moveTo>
                  <a:pt x="138203" y="80657"/>
                </a:moveTo>
                <a:lnTo>
                  <a:pt x="137466" y="81053"/>
                </a:lnTo>
                <a:lnTo>
                  <a:pt x="136245" y="81395"/>
                </a:lnTo>
                <a:lnTo>
                  <a:pt x="134964" y="81395"/>
                </a:lnTo>
                <a:lnTo>
                  <a:pt x="134964" y="83073"/>
                </a:lnTo>
                <a:lnTo>
                  <a:pt x="134495" y="84686"/>
                </a:lnTo>
                <a:lnTo>
                  <a:pt x="134214" y="85877"/>
                </a:lnTo>
                <a:lnTo>
                  <a:pt x="136245" y="85877"/>
                </a:lnTo>
                <a:lnTo>
                  <a:pt x="140223" y="85090"/>
                </a:lnTo>
                <a:lnTo>
                  <a:pt x="140680" y="84175"/>
                </a:lnTo>
                <a:lnTo>
                  <a:pt x="140680" y="81838"/>
                </a:lnTo>
                <a:lnTo>
                  <a:pt x="139802" y="81395"/>
                </a:lnTo>
                <a:lnTo>
                  <a:pt x="139028" y="81053"/>
                </a:lnTo>
                <a:lnTo>
                  <a:pt x="138203" y="80657"/>
                </a:lnTo>
                <a:close/>
              </a:path>
              <a:path w="442595" h="439420">
                <a:moveTo>
                  <a:pt x="51804" y="165369"/>
                </a:moveTo>
                <a:lnTo>
                  <a:pt x="49367" y="166143"/>
                </a:lnTo>
                <a:lnTo>
                  <a:pt x="48488" y="168149"/>
                </a:lnTo>
                <a:lnTo>
                  <a:pt x="49734" y="168530"/>
                </a:lnTo>
                <a:lnTo>
                  <a:pt x="50954" y="168936"/>
                </a:lnTo>
                <a:lnTo>
                  <a:pt x="51804" y="169369"/>
                </a:lnTo>
                <a:lnTo>
                  <a:pt x="51804" y="165369"/>
                </a:lnTo>
                <a:close/>
              </a:path>
              <a:path w="442595" h="439420">
                <a:moveTo>
                  <a:pt x="54673" y="186486"/>
                </a:moveTo>
                <a:lnTo>
                  <a:pt x="53837" y="186908"/>
                </a:lnTo>
                <a:lnTo>
                  <a:pt x="53009" y="187365"/>
                </a:lnTo>
                <a:lnTo>
                  <a:pt x="51804" y="187707"/>
                </a:lnTo>
                <a:lnTo>
                  <a:pt x="51335" y="189359"/>
                </a:lnTo>
                <a:lnTo>
                  <a:pt x="50954" y="190552"/>
                </a:lnTo>
                <a:lnTo>
                  <a:pt x="50598" y="191796"/>
                </a:lnTo>
                <a:lnTo>
                  <a:pt x="54673" y="191796"/>
                </a:lnTo>
                <a:lnTo>
                  <a:pt x="54673" y="186486"/>
                </a:lnTo>
                <a:close/>
              </a:path>
              <a:path w="442595" h="439420">
                <a:moveTo>
                  <a:pt x="19659" y="421438"/>
                </a:moveTo>
                <a:lnTo>
                  <a:pt x="7354" y="421438"/>
                </a:lnTo>
                <a:lnTo>
                  <a:pt x="7354" y="424270"/>
                </a:lnTo>
                <a:lnTo>
                  <a:pt x="19659" y="424270"/>
                </a:lnTo>
                <a:lnTo>
                  <a:pt x="19659" y="421438"/>
                </a:lnTo>
                <a:close/>
              </a:path>
              <a:path w="442595" h="439420">
                <a:moveTo>
                  <a:pt x="14263" y="416130"/>
                </a:moveTo>
                <a:lnTo>
                  <a:pt x="8981" y="416130"/>
                </a:lnTo>
                <a:lnTo>
                  <a:pt x="10619" y="419381"/>
                </a:lnTo>
                <a:lnTo>
                  <a:pt x="11062" y="421055"/>
                </a:lnTo>
                <a:lnTo>
                  <a:pt x="9806" y="421438"/>
                </a:lnTo>
                <a:lnTo>
                  <a:pt x="13423" y="421438"/>
                </a:lnTo>
                <a:lnTo>
                  <a:pt x="14263" y="418200"/>
                </a:lnTo>
                <a:lnTo>
                  <a:pt x="14263" y="416130"/>
                </a:lnTo>
                <a:close/>
              </a:path>
              <a:path w="442595" h="439420">
                <a:moveTo>
                  <a:pt x="4942" y="416130"/>
                </a:moveTo>
                <a:lnTo>
                  <a:pt x="3251" y="416930"/>
                </a:lnTo>
                <a:lnTo>
                  <a:pt x="1717" y="417372"/>
                </a:lnTo>
                <a:lnTo>
                  <a:pt x="0" y="417794"/>
                </a:lnTo>
                <a:lnTo>
                  <a:pt x="3251" y="418579"/>
                </a:lnTo>
                <a:lnTo>
                  <a:pt x="4942" y="419025"/>
                </a:lnTo>
                <a:lnTo>
                  <a:pt x="4942" y="416130"/>
                </a:lnTo>
                <a:close/>
              </a:path>
            </a:pathLst>
          </a:custGeom>
          <a:solidFill>
            <a:srgbClr val="213B82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7" name="object 7"/>
          <p:cNvSpPr/>
          <p:nvPr/>
        </p:nvSpPr>
        <p:spPr>
          <a:xfrm>
            <a:off x="10277172" y="6346165"/>
            <a:ext cx="4899" cy="3266"/>
          </a:xfrm>
          <a:custGeom>
            <a:avLst/>
            <a:gdLst/>
            <a:ahLst/>
            <a:cxnLst/>
            <a:rect l="l" t="t" r="r" b="b"/>
            <a:pathLst>
              <a:path w="3809" h="2539">
                <a:moveTo>
                  <a:pt x="3225" y="0"/>
                </a:moveTo>
                <a:lnTo>
                  <a:pt x="2452" y="380"/>
                </a:lnTo>
                <a:lnTo>
                  <a:pt x="0" y="1169"/>
                </a:lnTo>
                <a:lnTo>
                  <a:pt x="1587" y="2033"/>
                </a:lnTo>
                <a:lnTo>
                  <a:pt x="2019" y="2033"/>
                </a:lnTo>
                <a:lnTo>
                  <a:pt x="2452" y="1601"/>
                </a:lnTo>
                <a:lnTo>
                  <a:pt x="2933" y="773"/>
                </a:lnTo>
                <a:lnTo>
                  <a:pt x="32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8" name="object 8"/>
          <p:cNvSpPr/>
          <p:nvPr/>
        </p:nvSpPr>
        <p:spPr>
          <a:xfrm>
            <a:off x="10271361" y="6356065"/>
            <a:ext cx="6531" cy="3266"/>
          </a:xfrm>
          <a:custGeom>
            <a:avLst/>
            <a:gdLst/>
            <a:ahLst/>
            <a:cxnLst/>
            <a:rect l="l" t="t" r="r" b="b"/>
            <a:pathLst>
              <a:path w="5079" h="2539">
                <a:moveTo>
                  <a:pt x="4075" y="0"/>
                </a:moveTo>
                <a:lnTo>
                  <a:pt x="2882" y="814"/>
                </a:lnTo>
                <a:lnTo>
                  <a:pt x="1623" y="1612"/>
                </a:lnTo>
                <a:lnTo>
                  <a:pt x="0" y="2058"/>
                </a:lnTo>
                <a:lnTo>
                  <a:pt x="3693" y="2058"/>
                </a:lnTo>
                <a:lnTo>
                  <a:pt x="4939" y="1612"/>
                </a:lnTo>
                <a:lnTo>
                  <a:pt x="4521" y="1195"/>
                </a:lnTo>
                <a:lnTo>
                  <a:pt x="4521" y="814"/>
                </a:lnTo>
                <a:lnTo>
                  <a:pt x="40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9" name="object 9"/>
          <p:cNvSpPr/>
          <p:nvPr/>
        </p:nvSpPr>
        <p:spPr>
          <a:xfrm>
            <a:off x="10175456" y="6364401"/>
            <a:ext cx="4082" cy="3266"/>
          </a:xfrm>
          <a:custGeom>
            <a:avLst/>
            <a:gdLst/>
            <a:ahLst/>
            <a:cxnLst/>
            <a:rect l="l" t="t" r="r" b="b"/>
            <a:pathLst>
              <a:path w="3175" h="2539">
                <a:moveTo>
                  <a:pt x="406" y="0"/>
                </a:moveTo>
                <a:lnTo>
                  <a:pt x="406" y="1638"/>
                </a:lnTo>
                <a:lnTo>
                  <a:pt x="0" y="2056"/>
                </a:lnTo>
                <a:lnTo>
                  <a:pt x="1169" y="2487"/>
                </a:lnTo>
                <a:lnTo>
                  <a:pt x="2847" y="2487"/>
                </a:lnTo>
                <a:lnTo>
                  <a:pt x="2084" y="1638"/>
                </a:lnTo>
                <a:lnTo>
                  <a:pt x="1169" y="875"/>
                </a:lnTo>
                <a:lnTo>
                  <a:pt x="4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0" name="object 10"/>
          <p:cNvSpPr/>
          <p:nvPr/>
        </p:nvSpPr>
        <p:spPr>
          <a:xfrm>
            <a:off x="10372106" y="6397890"/>
            <a:ext cx="20411" cy="25309"/>
          </a:xfrm>
          <a:custGeom>
            <a:avLst/>
            <a:gdLst/>
            <a:ahLst/>
            <a:cxnLst/>
            <a:rect l="l" t="t" r="r" b="b"/>
            <a:pathLst>
              <a:path w="15875" h="19685">
                <a:moveTo>
                  <a:pt x="14961" y="0"/>
                </a:moveTo>
                <a:lnTo>
                  <a:pt x="11746" y="2390"/>
                </a:lnTo>
                <a:lnTo>
                  <a:pt x="8891" y="4968"/>
                </a:lnTo>
                <a:lnTo>
                  <a:pt x="5259" y="6987"/>
                </a:lnTo>
                <a:lnTo>
                  <a:pt x="6134" y="8143"/>
                </a:lnTo>
                <a:lnTo>
                  <a:pt x="6858" y="8585"/>
                </a:lnTo>
                <a:lnTo>
                  <a:pt x="7303" y="9399"/>
                </a:lnTo>
                <a:lnTo>
                  <a:pt x="3657" y="12258"/>
                </a:lnTo>
                <a:lnTo>
                  <a:pt x="0" y="17538"/>
                </a:lnTo>
                <a:lnTo>
                  <a:pt x="6490" y="19573"/>
                </a:lnTo>
                <a:lnTo>
                  <a:pt x="9982" y="15507"/>
                </a:lnTo>
                <a:lnTo>
                  <a:pt x="15861" y="13920"/>
                </a:lnTo>
                <a:lnTo>
                  <a:pt x="15745" y="8143"/>
                </a:lnTo>
                <a:lnTo>
                  <a:pt x="15454" y="4968"/>
                </a:lnTo>
                <a:lnTo>
                  <a:pt x="149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1" name="object 11"/>
          <p:cNvSpPr/>
          <p:nvPr/>
        </p:nvSpPr>
        <p:spPr>
          <a:xfrm>
            <a:off x="10219422" y="6408350"/>
            <a:ext cx="3266" cy="4082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2542" y="0"/>
                </a:moveTo>
                <a:lnTo>
                  <a:pt x="0" y="0"/>
                </a:lnTo>
                <a:lnTo>
                  <a:pt x="878" y="839"/>
                </a:lnTo>
                <a:lnTo>
                  <a:pt x="1231" y="2070"/>
                </a:lnTo>
                <a:lnTo>
                  <a:pt x="1677" y="2908"/>
                </a:lnTo>
                <a:lnTo>
                  <a:pt x="1677" y="2070"/>
                </a:lnTo>
                <a:lnTo>
                  <a:pt x="2059" y="839"/>
                </a:lnTo>
                <a:lnTo>
                  <a:pt x="25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2" name="object 12"/>
          <p:cNvSpPr/>
          <p:nvPr/>
        </p:nvSpPr>
        <p:spPr>
          <a:xfrm>
            <a:off x="10161387" y="6413123"/>
            <a:ext cx="8981" cy="10614"/>
          </a:xfrm>
          <a:custGeom>
            <a:avLst/>
            <a:gdLst/>
            <a:ahLst/>
            <a:cxnLst/>
            <a:rect l="l" t="t" r="r" b="b"/>
            <a:pathLst>
              <a:path w="6984" h="8254">
                <a:moveTo>
                  <a:pt x="5626" y="0"/>
                </a:moveTo>
                <a:lnTo>
                  <a:pt x="773" y="0"/>
                </a:lnTo>
                <a:lnTo>
                  <a:pt x="0" y="4470"/>
                </a:lnTo>
                <a:lnTo>
                  <a:pt x="1191" y="5687"/>
                </a:lnTo>
                <a:lnTo>
                  <a:pt x="1993" y="7721"/>
                </a:lnTo>
                <a:lnTo>
                  <a:pt x="4064" y="6108"/>
                </a:lnTo>
                <a:lnTo>
                  <a:pt x="5245" y="4089"/>
                </a:lnTo>
                <a:lnTo>
                  <a:pt x="6882" y="2080"/>
                </a:lnTo>
                <a:lnTo>
                  <a:pt x="6385" y="1673"/>
                </a:lnTo>
                <a:lnTo>
                  <a:pt x="6033" y="812"/>
                </a:lnTo>
                <a:lnTo>
                  <a:pt x="56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3" name="object 13"/>
          <p:cNvSpPr/>
          <p:nvPr/>
        </p:nvSpPr>
        <p:spPr>
          <a:xfrm>
            <a:off x="10200085" y="6421560"/>
            <a:ext cx="7348" cy="7348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075" y="0"/>
                </a:moveTo>
                <a:lnTo>
                  <a:pt x="2095" y="1155"/>
                </a:lnTo>
                <a:lnTo>
                  <a:pt x="0" y="5623"/>
                </a:lnTo>
                <a:lnTo>
                  <a:pt x="5676" y="5623"/>
                </a:lnTo>
                <a:lnTo>
                  <a:pt x="5321" y="4063"/>
                </a:lnTo>
                <a:lnTo>
                  <a:pt x="4978" y="1954"/>
                </a:lnTo>
                <a:lnTo>
                  <a:pt x="40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4" name="object 14"/>
          <p:cNvSpPr/>
          <p:nvPr/>
        </p:nvSpPr>
        <p:spPr>
          <a:xfrm>
            <a:off x="10137132" y="6425175"/>
            <a:ext cx="25309" cy="38372"/>
          </a:xfrm>
          <a:custGeom>
            <a:avLst/>
            <a:gdLst/>
            <a:ahLst/>
            <a:cxnLst/>
            <a:rect l="l" t="t" r="r" b="b"/>
            <a:pathLst>
              <a:path w="19684" h="29845">
                <a:moveTo>
                  <a:pt x="4497" y="0"/>
                </a:moveTo>
                <a:lnTo>
                  <a:pt x="2858" y="814"/>
                </a:lnTo>
                <a:lnTo>
                  <a:pt x="2858" y="3671"/>
                </a:lnTo>
                <a:lnTo>
                  <a:pt x="0" y="7797"/>
                </a:lnTo>
                <a:lnTo>
                  <a:pt x="0" y="19569"/>
                </a:lnTo>
                <a:lnTo>
                  <a:pt x="904" y="29706"/>
                </a:lnTo>
                <a:lnTo>
                  <a:pt x="10264" y="29706"/>
                </a:lnTo>
                <a:lnTo>
                  <a:pt x="10631" y="27280"/>
                </a:lnTo>
                <a:lnTo>
                  <a:pt x="11926" y="23684"/>
                </a:lnTo>
                <a:lnTo>
                  <a:pt x="15494" y="21156"/>
                </a:lnTo>
                <a:lnTo>
                  <a:pt x="17890" y="21156"/>
                </a:lnTo>
                <a:lnTo>
                  <a:pt x="16985" y="19461"/>
                </a:lnTo>
                <a:lnTo>
                  <a:pt x="13156" y="13739"/>
                </a:lnTo>
                <a:lnTo>
                  <a:pt x="8781" y="7253"/>
                </a:lnTo>
                <a:lnTo>
                  <a:pt x="4497" y="0"/>
                </a:lnTo>
                <a:close/>
              </a:path>
              <a:path w="19684" h="29845">
                <a:moveTo>
                  <a:pt x="17890" y="21156"/>
                </a:moveTo>
                <a:lnTo>
                  <a:pt x="15494" y="21156"/>
                </a:lnTo>
                <a:lnTo>
                  <a:pt x="16779" y="23684"/>
                </a:lnTo>
                <a:lnTo>
                  <a:pt x="19634" y="24422"/>
                </a:lnTo>
                <a:lnTo>
                  <a:pt x="17890" y="211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5" name="object 15"/>
          <p:cNvSpPr/>
          <p:nvPr/>
        </p:nvSpPr>
        <p:spPr>
          <a:xfrm>
            <a:off x="10214808" y="6431973"/>
            <a:ext cx="7348" cy="14696"/>
          </a:xfrm>
          <a:custGeom>
            <a:avLst/>
            <a:gdLst/>
            <a:ahLst/>
            <a:cxnLst/>
            <a:rect l="l" t="t" r="r" b="b"/>
            <a:pathLst>
              <a:path w="5715" h="11429">
                <a:moveTo>
                  <a:pt x="734" y="0"/>
                </a:moveTo>
                <a:lnTo>
                  <a:pt x="0" y="2894"/>
                </a:lnTo>
                <a:lnTo>
                  <a:pt x="3225" y="11033"/>
                </a:lnTo>
                <a:lnTo>
                  <a:pt x="5270" y="6537"/>
                </a:lnTo>
                <a:lnTo>
                  <a:pt x="5270" y="2894"/>
                </a:lnTo>
                <a:lnTo>
                  <a:pt x="4126" y="2019"/>
                </a:lnTo>
                <a:lnTo>
                  <a:pt x="2397" y="1256"/>
                </a:lnTo>
                <a:lnTo>
                  <a:pt x="7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6" name="object 16"/>
          <p:cNvSpPr/>
          <p:nvPr/>
        </p:nvSpPr>
        <p:spPr>
          <a:xfrm>
            <a:off x="10163950" y="6431974"/>
            <a:ext cx="4899" cy="4082"/>
          </a:xfrm>
          <a:custGeom>
            <a:avLst/>
            <a:gdLst/>
            <a:ahLst/>
            <a:cxnLst/>
            <a:rect l="l" t="t" r="r" b="b"/>
            <a:pathLst>
              <a:path w="3809" h="3175">
                <a:moveTo>
                  <a:pt x="3632" y="0"/>
                </a:moveTo>
                <a:lnTo>
                  <a:pt x="2372" y="810"/>
                </a:lnTo>
                <a:lnTo>
                  <a:pt x="1587" y="1648"/>
                </a:lnTo>
                <a:lnTo>
                  <a:pt x="0" y="2513"/>
                </a:lnTo>
                <a:lnTo>
                  <a:pt x="1587" y="2894"/>
                </a:lnTo>
                <a:lnTo>
                  <a:pt x="3632" y="2894"/>
                </a:lnTo>
                <a:lnTo>
                  <a:pt x="36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7" name="object 17"/>
          <p:cNvSpPr/>
          <p:nvPr/>
        </p:nvSpPr>
        <p:spPr>
          <a:xfrm>
            <a:off x="10315453" y="6463355"/>
            <a:ext cx="5715" cy="9797"/>
          </a:xfrm>
          <a:custGeom>
            <a:avLst/>
            <a:gdLst/>
            <a:ahLst/>
            <a:cxnLst/>
            <a:rect l="l" t="t" r="r" b="b"/>
            <a:pathLst>
              <a:path w="4445" h="7620">
                <a:moveTo>
                  <a:pt x="3188" y="0"/>
                </a:moveTo>
                <a:lnTo>
                  <a:pt x="2376" y="482"/>
                </a:lnTo>
                <a:lnTo>
                  <a:pt x="1576" y="482"/>
                </a:lnTo>
                <a:lnTo>
                  <a:pt x="394" y="814"/>
                </a:lnTo>
                <a:lnTo>
                  <a:pt x="0" y="4038"/>
                </a:lnTo>
                <a:lnTo>
                  <a:pt x="1576" y="7340"/>
                </a:lnTo>
                <a:lnTo>
                  <a:pt x="4024" y="7340"/>
                </a:lnTo>
                <a:lnTo>
                  <a:pt x="3899" y="4038"/>
                </a:lnTo>
                <a:lnTo>
                  <a:pt x="3671" y="2476"/>
                </a:lnTo>
                <a:lnTo>
                  <a:pt x="31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8" name="object 18"/>
          <p:cNvSpPr/>
          <p:nvPr/>
        </p:nvSpPr>
        <p:spPr>
          <a:xfrm>
            <a:off x="10198571" y="6463356"/>
            <a:ext cx="7348" cy="7348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3999" y="0"/>
                </a:moveTo>
                <a:lnTo>
                  <a:pt x="0" y="0"/>
                </a:lnTo>
                <a:lnTo>
                  <a:pt x="406" y="814"/>
                </a:lnTo>
                <a:lnTo>
                  <a:pt x="643" y="1666"/>
                </a:lnTo>
                <a:lnTo>
                  <a:pt x="763" y="2872"/>
                </a:lnTo>
                <a:lnTo>
                  <a:pt x="2462" y="3696"/>
                </a:lnTo>
                <a:lnTo>
                  <a:pt x="3999" y="4536"/>
                </a:lnTo>
                <a:lnTo>
                  <a:pt x="5256" y="5309"/>
                </a:lnTo>
                <a:lnTo>
                  <a:pt x="4864" y="3696"/>
                </a:lnTo>
                <a:lnTo>
                  <a:pt x="4456" y="1666"/>
                </a:lnTo>
                <a:lnTo>
                  <a:pt x="39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9" name="object 19"/>
          <p:cNvSpPr/>
          <p:nvPr/>
        </p:nvSpPr>
        <p:spPr>
          <a:xfrm>
            <a:off x="10215757" y="6465003"/>
            <a:ext cx="5715" cy="3266"/>
          </a:xfrm>
          <a:custGeom>
            <a:avLst/>
            <a:gdLst/>
            <a:ahLst/>
            <a:cxnLst/>
            <a:rect l="l" t="t" r="r" b="b"/>
            <a:pathLst>
              <a:path w="4445" h="2539">
                <a:moveTo>
                  <a:pt x="4089" y="0"/>
                </a:moveTo>
                <a:lnTo>
                  <a:pt x="0" y="0"/>
                </a:lnTo>
                <a:lnTo>
                  <a:pt x="0" y="2411"/>
                </a:lnTo>
                <a:lnTo>
                  <a:pt x="3390" y="1587"/>
                </a:lnTo>
                <a:lnTo>
                  <a:pt x="40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0" name="object 20"/>
          <p:cNvSpPr/>
          <p:nvPr/>
        </p:nvSpPr>
        <p:spPr>
          <a:xfrm>
            <a:off x="10214396" y="6471719"/>
            <a:ext cx="9797" cy="5715"/>
          </a:xfrm>
          <a:custGeom>
            <a:avLst/>
            <a:gdLst/>
            <a:ahLst/>
            <a:cxnLst/>
            <a:rect l="l" t="t" r="r" b="b"/>
            <a:pathLst>
              <a:path w="7620" h="4445">
                <a:moveTo>
                  <a:pt x="6451" y="0"/>
                </a:moveTo>
                <a:lnTo>
                  <a:pt x="4787" y="457"/>
                </a:lnTo>
                <a:lnTo>
                  <a:pt x="2336" y="835"/>
                </a:lnTo>
                <a:lnTo>
                  <a:pt x="0" y="835"/>
                </a:lnTo>
                <a:lnTo>
                  <a:pt x="2717" y="2095"/>
                </a:lnTo>
                <a:lnTo>
                  <a:pt x="5586" y="3312"/>
                </a:lnTo>
                <a:lnTo>
                  <a:pt x="7566" y="4089"/>
                </a:lnTo>
                <a:lnTo>
                  <a:pt x="6842" y="1638"/>
                </a:lnTo>
                <a:lnTo>
                  <a:pt x="64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1" name="object 21"/>
          <p:cNvSpPr/>
          <p:nvPr/>
        </p:nvSpPr>
        <p:spPr>
          <a:xfrm>
            <a:off x="10132485" y="6471719"/>
            <a:ext cx="31841" cy="44087"/>
          </a:xfrm>
          <a:custGeom>
            <a:avLst/>
            <a:gdLst/>
            <a:ahLst/>
            <a:cxnLst/>
            <a:rect l="l" t="t" r="r" b="b"/>
            <a:pathLst>
              <a:path w="24765" h="34289">
                <a:moveTo>
                  <a:pt x="9828" y="0"/>
                </a:moveTo>
                <a:lnTo>
                  <a:pt x="8114" y="5688"/>
                </a:lnTo>
                <a:lnTo>
                  <a:pt x="12139" y="9028"/>
                </a:lnTo>
                <a:lnTo>
                  <a:pt x="13068" y="11049"/>
                </a:lnTo>
                <a:lnTo>
                  <a:pt x="10144" y="13460"/>
                </a:lnTo>
                <a:lnTo>
                  <a:pt x="6958" y="15530"/>
                </a:lnTo>
                <a:lnTo>
                  <a:pt x="3618" y="17575"/>
                </a:lnTo>
                <a:lnTo>
                  <a:pt x="4075" y="19151"/>
                </a:lnTo>
                <a:lnTo>
                  <a:pt x="4075" y="21590"/>
                </a:lnTo>
                <a:lnTo>
                  <a:pt x="5652" y="22057"/>
                </a:lnTo>
                <a:lnTo>
                  <a:pt x="7315" y="22453"/>
                </a:lnTo>
                <a:lnTo>
                  <a:pt x="8571" y="22820"/>
                </a:lnTo>
                <a:lnTo>
                  <a:pt x="8571" y="26543"/>
                </a:lnTo>
                <a:lnTo>
                  <a:pt x="1181" y="30999"/>
                </a:lnTo>
                <a:lnTo>
                  <a:pt x="0" y="33844"/>
                </a:lnTo>
                <a:lnTo>
                  <a:pt x="8927" y="31951"/>
                </a:lnTo>
                <a:lnTo>
                  <a:pt x="14269" y="29372"/>
                </a:lnTo>
                <a:lnTo>
                  <a:pt x="16861" y="24352"/>
                </a:lnTo>
                <a:lnTo>
                  <a:pt x="17539" y="15138"/>
                </a:lnTo>
                <a:lnTo>
                  <a:pt x="20789" y="13460"/>
                </a:lnTo>
                <a:lnTo>
                  <a:pt x="24472" y="13460"/>
                </a:lnTo>
                <a:lnTo>
                  <a:pt x="24472" y="8139"/>
                </a:lnTo>
                <a:lnTo>
                  <a:pt x="20789" y="7783"/>
                </a:lnTo>
                <a:lnTo>
                  <a:pt x="17118" y="6145"/>
                </a:lnTo>
                <a:lnTo>
                  <a:pt x="98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2" name="object 22"/>
          <p:cNvSpPr/>
          <p:nvPr/>
        </p:nvSpPr>
        <p:spPr>
          <a:xfrm>
            <a:off x="10231005" y="6473387"/>
            <a:ext cx="10614" cy="5715"/>
          </a:xfrm>
          <a:custGeom>
            <a:avLst/>
            <a:gdLst/>
            <a:ahLst/>
            <a:cxnLst/>
            <a:rect l="l" t="t" r="r" b="b"/>
            <a:pathLst>
              <a:path w="8254" h="4445">
                <a:moveTo>
                  <a:pt x="2896" y="0"/>
                </a:moveTo>
                <a:lnTo>
                  <a:pt x="0" y="0"/>
                </a:lnTo>
                <a:lnTo>
                  <a:pt x="812" y="1612"/>
                </a:lnTo>
                <a:lnTo>
                  <a:pt x="1676" y="3175"/>
                </a:lnTo>
                <a:lnTo>
                  <a:pt x="2501" y="4391"/>
                </a:lnTo>
                <a:lnTo>
                  <a:pt x="7354" y="4391"/>
                </a:lnTo>
                <a:lnTo>
                  <a:pt x="7786" y="3632"/>
                </a:lnTo>
                <a:lnTo>
                  <a:pt x="8204" y="2792"/>
                </a:lnTo>
                <a:lnTo>
                  <a:pt x="8204" y="1612"/>
                </a:lnTo>
                <a:lnTo>
                  <a:pt x="4913" y="798"/>
                </a:lnTo>
                <a:lnTo>
                  <a:pt x="28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3" name="object 23"/>
          <p:cNvSpPr/>
          <p:nvPr/>
        </p:nvSpPr>
        <p:spPr>
          <a:xfrm>
            <a:off x="10378864" y="6483801"/>
            <a:ext cx="31024" cy="40005"/>
          </a:xfrm>
          <a:custGeom>
            <a:avLst/>
            <a:gdLst/>
            <a:ahLst/>
            <a:cxnLst/>
            <a:rect l="l" t="t" r="r" b="b"/>
            <a:pathLst>
              <a:path w="24129" h="31114">
                <a:moveTo>
                  <a:pt x="15768" y="23240"/>
                </a:moveTo>
                <a:lnTo>
                  <a:pt x="12636" y="23240"/>
                </a:lnTo>
                <a:lnTo>
                  <a:pt x="14302" y="28497"/>
                </a:lnTo>
                <a:lnTo>
                  <a:pt x="21996" y="30974"/>
                </a:lnTo>
                <a:lnTo>
                  <a:pt x="19141" y="27762"/>
                </a:lnTo>
                <a:lnTo>
                  <a:pt x="16358" y="24090"/>
                </a:lnTo>
                <a:lnTo>
                  <a:pt x="15768" y="23240"/>
                </a:lnTo>
                <a:close/>
              </a:path>
              <a:path w="24129" h="31114">
                <a:moveTo>
                  <a:pt x="6109" y="0"/>
                </a:moveTo>
                <a:lnTo>
                  <a:pt x="3632" y="457"/>
                </a:lnTo>
                <a:lnTo>
                  <a:pt x="1602" y="1230"/>
                </a:lnTo>
                <a:lnTo>
                  <a:pt x="0" y="4521"/>
                </a:lnTo>
                <a:lnTo>
                  <a:pt x="878" y="5751"/>
                </a:lnTo>
                <a:lnTo>
                  <a:pt x="1602" y="6540"/>
                </a:lnTo>
                <a:lnTo>
                  <a:pt x="2034" y="7339"/>
                </a:lnTo>
                <a:lnTo>
                  <a:pt x="1602" y="8178"/>
                </a:lnTo>
                <a:lnTo>
                  <a:pt x="0" y="9752"/>
                </a:lnTo>
                <a:lnTo>
                  <a:pt x="1231" y="10982"/>
                </a:lnTo>
                <a:lnTo>
                  <a:pt x="2858" y="13423"/>
                </a:lnTo>
                <a:lnTo>
                  <a:pt x="2415" y="17157"/>
                </a:lnTo>
                <a:lnTo>
                  <a:pt x="1602" y="20725"/>
                </a:lnTo>
                <a:lnTo>
                  <a:pt x="878" y="24457"/>
                </a:lnTo>
                <a:lnTo>
                  <a:pt x="12636" y="23240"/>
                </a:lnTo>
                <a:lnTo>
                  <a:pt x="15768" y="23240"/>
                </a:lnTo>
                <a:lnTo>
                  <a:pt x="13464" y="19925"/>
                </a:lnTo>
                <a:lnTo>
                  <a:pt x="15102" y="18694"/>
                </a:lnTo>
                <a:lnTo>
                  <a:pt x="24066" y="18694"/>
                </a:lnTo>
                <a:lnTo>
                  <a:pt x="24066" y="15874"/>
                </a:lnTo>
                <a:lnTo>
                  <a:pt x="19404" y="14504"/>
                </a:lnTo>
                <a:lnTo>
                  <a:pt x="13849" y="14504"/>
                </a:lnTo>
                <a:lnTo>
                  <a:pt x="10169" y="11589"/>
                </a:lnTo>
                <a:lnTo>
                  <a:pt x="6109" y="0"/>
                </a:lnTo>
                <a:close/>
              </a:path>
              <a:path w="24129" h="31114">
                <a:moveTo>
                  <a:pt x="24066" y="18694"/>
                </a:moveTo>
                <a:lnTo>
                  <a:pt x="15102" y="18694"/>
                </a:lnTo>
                <a:lnTo>
                  <a:pt x="24066" y="19925"/>
                </a:lnTo>
                <a:lnTo>
                  <a:pt x="24066" y="18694"/>
                </a:lnTo>
                <a:close/>
              </a:path>
              <a:path w="24129" h="31114">
                <a:moveTo>
                  <a:pt x="18149" y="14134"/>
                </a:moveTo>
                <a:lnTo>
                  <a:pt x="13849" y="14504"/>
                </a:lnTo>
                <a:lnTo>
                  <a:pt x="19404" y="14504"/>
                </a:lnTo>
                <a:lnTo>
                  <a:pt x="18149" y="1413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4" name="object 24"/>
          <p:cNvSpPr/>
          <p:nvPr/>
        </p:nvSpPr>
        <p:spPr>
          <a:xfrm>
            <a:off x="10395123" y="6492669"/>
            <a:ext cx="4082" cy="5715"/>
          </a:xfrm>
          <a:custGeom>
            <a:avLst/>
            <a:gdLst/>
            <a:ahLst/>
            <a:cxnLst/>
            <a:rect l="l" t="t" r="r" b="b"/>
            <a:pathLst>
              <a:path w="3175" h="4445">
                <a:moveTo>
                  <a:pt x="1196" y="0"/>
                </a:moveTo>
                <a:lnTo>
                  <a:pt x="814" y="1703"/>
                </a:lnTo>
                <a:lnTo>
                  <a:pt x="317" y="2857"/>
                </a:lnTo>
                <a:lnTo>
                  <a:pt x="0" y="4089"/>
                </a:lnTo>
                <a:lnTo>
                  <a:pt x="2794" y="4089"/>
                </a:lnTo>
                <a:lnTo>
                  <a:pt x="2452" y="2857"/>
                </a:lnTo>
                <a:lnTo>
                  <a:pt x="2005" y="1703"/>
                </a:lnTo>
                <a:lnTo>
                  <a:pt x="11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5" name="object 25"/>
          <p:cNvSpPr/>
          <p:nvPr/>
        </p:nvSpPr>
        <p:spPr>
          <a:xfrm>
            <a:off x="10145126" y="6513672"/>
            <a:ext cx="17145" cy="10614"/>
          </a:xfrm>
          <a:custGeom>
            <a:avLst/>
            <a:gdLst/>
            <a:ahLst/>
            <a:cxnLst/>
            <a:rect l="l" t="t" r="r" b="b"/>
            <a:pathLst>
              <a:path w="13334" h="8254">
                <a:moveTo>
                  <a:pt x="10565" y="0"/>
                </a:moveTo>
                <a:lnTo>
                  <a:pt x="7707" y="1217"/>
                </a:lnTo>
                <a:lnTo>
                  <a:pt x="0" y="4025"/>
                </a:lnTo>
                <a:lnTo>
                  <a:pt x="0" y="7733"/>
                </a:lnTo>
                <a:lnTo>
                  <a:pt x="1954" y="6512"/>
                </a:lnTo>
                <a:lnTo>
                  <a:pt x="4050" y="5270"/>
                </a:lnTo>
                <a:lnTo>
                  <a:pt x="5712" y="4532"/>
                </a:lnTo>
                <a:lnTo>
                  <a:pt x="12976" y="4532"/>
                </a:lnTo>
                <a:lnTo>
                  <a:pt x="10565" y="0"/>
                </a:lnTo>
                <a:close/>
              </a:path>
              <a:path w="13334" h="8254">
                <a:moveTo>
                  <a:pt x="12976" y="4532"/>
                </a:moveTo>
                <a:lnTo>
                  <a:pt x="5712" y="4532"/>
                </a:lnTo>
                <a:lnTo>
                  <a:pt x="8481" y="5702"/>
                </a:lnTo>
                <a:lnTo>
                  <a:pt x="12649" y="5702"/>
                </a:lnTo>
                <a:lnTo>
                  <a:pt x="12976" y="45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6" name="object 26"/>
          <p:cNvSpPr/>
          <p:nvPr/>
        </p:nvSpPr>
        <p:spPr>
          <a:xfrm>
            <a:off x="10379998" y="6517306"/>
            <a:ext cx="4082" cy="4899"/>
          </a:xfrm>
          <a:custGeom>
            <a:avLst/>
            <a:gdLst/>
            <a:ahLst/>
            <a:cxnLst/>
            <a:rect l="l" t="t" r="r" b="b"/>
            <a:pathLst>
              <a:path w="3175" h="3810">
                <a:moveTo>
                  <a:pt x="0" y="3696"/>
                </a:moveTo>
                <a:lnTo>
                  <a:pt x="2757" y="3696"/>
                </a:lnTo>
                <a:lnTo>
                  <a:pt x="2757" y="0"/>
                </a:lnTo>
                <a:lnTo>
                  <a:pt x="0" y="0"/>
                </a:lnTo>
                <a:lnTo>
                  <a:pt x="0" y="36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7" name="object 27"/>
          <p:cNvSpPr/>
          <p:nvPr/>
        </p:nvSpPr>
        <p:spPr>
          <a:xfrm>
            <a:off x="10390985" y="6528855"/>
            <a:ext cx="8164" cy="6531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4807" y="3618"/>
                </a:moveTo>
                <a:lnTo>
                  <a:pt x="4406" y="3618"/>
                </a:lnTo>
                <a:lnTo>
                  <a:pt x="4406" y="4823"/>
                </a:lnTo>
                <a:lnTo>
                  <a:pt x="4807" y="3618"/>
                </a:lnTo>
                <a:close/>
              </a:path>
              <a:path w="6350" h="5079">
                <a:moveTo>
                  <a:pt x="6008" y="0"/>
                </a:moveTo>
                <a:lnTo>
                  <a:pt x="4028" y="353"/>
                </a:lnTo>
                <a:lnTo>
                  <a:pt x="1181" y="353"/>
                </a:lnTo>
                <a:lnTo>
                  <a:pt x="0" y="4406"/>
                </a:lnTo>
                <a:lnTo>
                  <a:pt x="4406" y="3618"/>
                </a:lnTo>
                <a:lnTo>
                  <a:pt x="4807" y="3618"/>
                </a:lnTo>
                <a:lnTo>
                  <a:pt x="60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8" name="object 28"/>
          <p:cNvSpPr/>
          <p:nvPr/>
        </p:nvSpPr>
        <p:spPr>
          <a:xfrm>
            <a:off x="1238251" y="6274367"/>
            <a:ext cx="1308735" cy="349431"/>
          </a:xfrm>
          <a:custGeom>
            <a:avLst/>
            <a:gdLst/>
            <a:ahLst/>
            <a:cxnLst/>
            <a:rect l="l" t="t" r="r" b="b"/>
            <a:pathLst>
              <a:path w="1017905" h="271779">
                <a:moveTo>
                  <a:pt x="0" y="271551"/>
                </a:moveTo>
                <a:lnTo>
                  <a:pt x="1017896" y="271551"/>
                </a:lnTo>
                <a:lnTo>
                  <a:pt x="1017896" y="0"/>
                </a:lnTo>
                <a:lnTo>
                  <a:pt x="0" y="0"/>
                </a:lnTo>
                <a:lnTo>
                  <a:pt x="0" y="271551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32" name="object 32"/>
          <p:cNvSpPr txBox="1"/>
          <p:nvPr/>
        </p:nvSpPr>
        <p:spPr>
          <a:xfrm>
            <a:off x="3888330" y="1509413"/>
            <a:ext cx="466181" cy="145937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6328">
              <a:spcBef>
                <a:spcPts val="135"/>
              </a:spcBef>
            </a:pPr>
            <a:r>
              <a:rPr sz="836" b="1" spc="13" dirty="0">
                <a:solidFill>
                  <a:srgbClr val="FFFFFF"/>
                </a:solidFill>
                <a:latin typeface="Calibri"/>
                <a:cs typeface="Calibri"/>
              </a:rPr>
              <a:t>Activities</a:t>
            </a:r>
            <a:endParaRPr sz="836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787146" y="1514561"/>
            <a:ext cx="843371" cy="145937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6328">
              <a:spcBef>
                <a:spcPts val="135"/>
              </a:spcBef>
            </a:pPr>
            <a:r>
              <a:rPr sz="836" b="1" spc="71" dirty="0">
                <a:solidFill>
                  <a:srgbClr val="FFFFFF"/>
                </a:solidFill>
                <a:latin typeface="Calibri"/>
                <a:cs typeface="Calibri"/>
              </a:rPr>
              <a:t>WHO</a:t>
            </a:r>
            <a:r>
              <a:rPr sz="836" b="1" spc="-2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36" b="1" spc="96" dirty="0">
                <a:solidFill>
                  <a:srgbClr val="FFFFFF"/>
                </a:solidFill>
                <a:latin typeface="Calibri"/>
                <a:cs typeface="Calibri"/>
              </a:rPr>
              <a:t>BENEFITS</a:t>
            </a:r>
            <a:endParaRPr sz="836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310394" y="1550849"/>
            <a:ext cx="599259" cy="145937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6328">
              <a:spcBef>
                <a:spcPts val="135"/>
              </a:spcBef>
            </a:pPr>
            <a:r>
              <a:rPr sz="836" b="1" spc="-84" dirty="0">
                <a:solidFill>
                  <a:srgbClr val="FFFFFF"/>
                </a:solidFill>
                <a:latin typeface="Calibri"/>
                <a:cs typeface="Calibri"/>
              </a:rPr>
              <a:t>/</a:t>
            </a:r>
            <a:r>
              <a:rPr sz="836" b="1" spc="103" dirty="0">
                <a:solidFill>
                  <a:srgbClr val="FFFFFF"/>
                </a:solidFill>
                <a:latin typeface="Calibri"/>
                <a:cs typeface="Calibri"/>
              </a:rPr>
              <a:t>Q</a:t>
            </a:r>
            <a:r>
              <a:rPr sz="836" b="1" spc="64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836" b="1" spc="32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836" b="1" spc="77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836" b="1" spc="39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836" b="1" spc="32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836" b="1" spc="71" dirty="0">
                <a:solidFill>
                  <a:srgbClr val="FFFFFF"/>
                </a:solidFill>
                <a:latin typeface="Calibri"/>
                <a:cs typeface="Calibri"/>
              </a:rPr>
              <a:t>TY</a:t>
            </a:r>
            <a:endParaRPr sz="836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8768613" y="1513616"/>
            <a:ext cx="796834" cy="145937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6328">
              <a:spcBef>
                <a:spcPts val="135"/>
              </a:spcBef>
            </a:pPr>
            <a:r>
              <a:rPr sz="836" b="1" spc="64" dirty="0">
                <a:solidFill>
                  <a:srgbClr val="FFFFFF"/>
                </a:solidFill>
                <a:latin typeface="Calibri"/>
                <a:cs typeface="Calibri"/>
              </a:rPr>
              <a:t>COMMUNITIES</a:t>
            </a:r>
            <a:endParaRPr sz="836">
              <a:latin typeface="Calibri"/>
              <a:cs typeface="Calibri"/>
            </a:endParaRPr>
          </a:p>
        </p:txBody>
      </p:sp>
      <p:sp>
        <p:nvSpPr>
          <p:cNvPr id="45" name="object 45"/>
          <p:cNvSpPr txBox="1">
            <a:spLocks noGrp="1"/>
          </p:cNvSpPr>
          <p:nvPr>
            <p:ph type="title"/>
          </p:nvPr>
        </p:nvSpPr>
        <p:spPr>
          <a:xfrm>
            <a:off x="2139043" y="138793"/>
            <a:ext cx="8097269" cy="636987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21227" rIns="0" bIns="0" rtlCol="0" anchor="ctr">
            <a:spAutoFit/>
          </a:bodyPr>
          <a:lstStyle/>
          <a:p>
            <a:pPr marL="16328" algn="ctr">
              <a:lnSpc>
                <a:spcPct val="100000"/>
              </a:lnSpc>
              <a:spcBef>
                <a:spcPts val="167"/>
              </a:spcBef>
            </a:pPr>
            <a:r>
              <a:rPr sz="4000" spc="-19" dirty="0">
                <a:solidFill>
                  <a:schemeClr val="bg1"/>
                </a:solidFill>
              </a:rPr>
              <a:t>Edu</a:t>
            </a:r>
            <a:r>
              <a:rPr sz="4000" spc="19" dirty="0">
                <a:solidFill>
                  <a:schemeClr val="bg1"/>
                </a:solidFill>
              </a:rPr>
              <a:t>c</a:t>
            </a:r>
            <a:r>
              <a:rPr sz="4000" spc="-19" dirty="0">
                <a:solidFill>
                  <a:schemeClr val="bg1"/>
                </a:solidFill>
              </a:rPr>
              <a:t>a</a:t>
            </a:r>
            <a:r>
              <a:rPr sz="4000" spc="-26" dirty="0">
                <a:solidFill>
                  <a:schemeClr val="bg1"/>
                </a:solidFill>
              </a:rPr>
              <a:t>t</a:t>
            </a:r>
            <a:r>
              <a:rPr sz="4000" spc="6" dirty="0">
                <a:solidFill>
                  <a:schemeClr val="bg1"/>
                </a:solidFill>
              </a:rPr>
              <a:t>i</a:t>
            </a:r>
            <a:r>
              <a:rPr sz="4000" spc="-19" dirty="0">
                <a:solidFill>
                  <a:schemeClr val="bg1"/>
                </a:solidFill>
              </a:rPr>
              <a:t>o</a:t>
            </a:r>
            <a:r>
              <a:rPr sz="4000" spc="26" dirty="0">
                <a:solidFill>
                  <a:schemeClr val="bg1"/>
                </a:solidFill>
              </a:rPr>
              <a:t>n</a:t>
            </a:r>
            <a:endParaRPr sz="4000" dirty="0">
              <a:solidFill>
                <a:schemeClr val="bg1"/>
              </a:solidFill>
            </a:endParaRPr>
          </a:p>
        </p:txBody>
      </p:sp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9317822"/>
              </p:ext>
            </p:extLst>
          </p:nvPr>
        </p:nvGraphicFramePr>
        <p:xfrm>
          <a:off x="2113619" y="859641"/>
          <a:ext cx="812800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  <a:gridCol w="2032000"/>
              </a:tblGrid>
              <a:tr h="0">
                <a:tc>
                  <a:txBody>
                    <a:bodyPr/>
                    <a:lstStyle/>
                    <a:p>
                      <a:r>
                        <a:rPr lang="en-GB" dirty="0" smtClean="0"/>
                        <a:t>PROJECT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WHO BNENEFITY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NO. OF BENEFICIARIES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COMMUNITY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CONSTRUCTION OF BOYS</a:t>
                      </a:r>
                      <a:r>
                        <a:rPr lang="en-GB" sz="1400" b="1" baseline="0" dirty="0" smtClean="0"/>
                        <a:t> DORMETOTRY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STUDENTS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CONST. WIDE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DROBONSO</a:t>
                      </a:r>
                      <a:endParaRPr lang="en-GB" sz="1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CONSTRUCTION</a:t>
                      </a:r>
                      <a:r>
                        <a:rPr lang="en-GB" sz="1400" b="1" baseline="0" dirty="0" smtClean="0"/>
                        <a:t> OF GIRLS DORMETORY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STUDENTS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CONST. WIDE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DROBONSO</a:t>
                      </a:r>
                      <a:endParaRPr lang="en-GB" sz="1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CONSTRUCTION OF BOYS AND GIRLS TOIULET</a:t>
                      </a:r>
                      <a:r>
                        <a:rPr lang="en-GB" sz="1400" b="1" baseline="0" dirty="0" smtClean="0"/>
                        <a:t> FACITIES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STUDENTS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CONST.</a:t>
                      </a:r>
                      <a:r>
                        <a:rPr lang="en-GB" sz="1400" b="1" baseline="0" dirty="0" smtClean="0"/>
                        <a:t> WIDE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DROBONSO</a:t>
                      </a:r>
                      <a:endParaRPr lang="en-GB" sz="1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6 UNIT CLASSROM BLK.  SDA JHS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STUDENTS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COMMUNITY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ANYINOFI</a:t>
                      </a:r>
                      <a:endParaRPr lang="en-GB" sz="1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6 UNIT CLASSROOM</a:t>
                      </a:r>
                      <a:r>
                        <a:rPr lang="en-GB" sz="1400" b="1" baseline="0" dirty="0" smtClean="0"/>
                        <a:t> BLK. R/C PRIM.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STUDENTS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COMMUNITY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DROBONSO</a:t>
                      </a:r>
                      <a:endParaRPr lang="en-GB" sz="1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1" baseline="0" dirty="0" smtClean="0"/>
                        <a:t>3 UNIT CLASSROOM BLK. D/A PRIM.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STUDENTS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COMMUNITY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OFE</a:t>
                      </a:r>
                      <a:endParaRPr lang="en-GB" sz="1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3 UNIT CLASSROOM</a:t>
                      </a:r>
                      <a:r>
                        <a:rPr lang="en-GB" sz="1400" b="1" baseline="0" dirty="0" smtClean="0"/>
                        <a:t> BLK. D/A PRIM. </a:t>
                      </a:r>
                    </a:p>
                    <a:p>
                      <a:endParaRPr lang="en-GB" sz="1400" b="1" baseline="0" dirty="0" smtClean="0"/>
                    </a:p>
                    <a:p>
                      <a:r>
                        <a:rPr lang="en-GB" sz="1400" b="1" baseline="0" dirty="0" smtClean="0"/>
                        <a:t>3 UNIT CLASSROOM BLK. D/A PRIM.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STUDENTS</a:t>
                      </a:r>
                    </a:p>
                    <a:p>
                      <a:endParaRPr lang="en-GB" sz="1400" b="1" dirty="0" smtClean="0"/>
                    </a:p>
                    <a:p>
                      <a:endParaRPr lang="en-GB" sz="1400" b="1" dirty="0" smtClean="0"/>
                    </a:p>
                    <a:p>
                      <a:endParaRPr lang="en-GB" sz="1400" b="1" dirty="0" smtClean="0"/>
                    </a:p>
                    <a:p>
                      <a:r>
                        <a:rPr lang="en-GB" sz="1400" b="1" dirty="0" smtClean="0"/>
                        <a:t>STUDENTS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COMMUNITY</a:t>
                      </a:r>
                    </a:p>
                    <a:p>
                      <a:endParaRPr lang="en-GB" sz="1400" b="1" dirty="0" smtClean="0"/>
                    </a:p>
                    <a:p>
                      <a:endParaRPr lang="en-GB" sz="1400" b="1" dirty="0" smtClean="0"/>
                    </a:p>
                    <a:p>
                      <a:endParaRPr lang="en-GB" sz="1400" b="1" dirty="0" smtClean="0"/>
                    </a:p>
                    <a:p>
                      <a:r>
                        <a:rPr lang="en-GB" sz="1400" b="1" dirty="0" smtClean="0"/>
                        <a:t>COMMUNITY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NYAMEBEKYERE</a:t>
                      </a:r>
                    </a:p>
                    <a:p>
                      <a:endParaRPr lang="en-GB" sz="1400" b="1" dirty="0" smtClean="0"/>
                    </a:p>
                    <a:p>
                      <a:endParaRPr lang="en-GB" sz="1400" b="1" dirty="0" smtClean="0"/>
                    </a:p>
                    <a:p>
                      <a:endParaRPr lang="en-GB" sz="1400" b="1" dirty="0" smtClean="0"/>
                    </a:p>
                    <a:p>
                      <a:r>
                        <a:rPr lang="en-GB" sz="1400" b="1" dirty="0" smtClean="0"/>
                        <a:t>BABADUASO</a:t>
                      </a:r>
                      <a:endParaRPr lang="en-GB" sz="14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98661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06286" y="326571"/>
            <a:ext cx="9846128" cy="9144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</a:rPr>
              <a:t>FREE SHS</a:t>
            </a:r>
            <a:endParaRPr lang="en-GB" sz="4000" b="1" dirty="0">
              <a:solidFill>
                <a:schemeClr val="bg1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3924324"/>
              </p:ext>
            </p:extLst>
          </p:nvPr>
        </p:nvGraphicFramePr>
        <p:xfrm>
          <a:off x="2165350" y="1830009"/>
          <a:ext cx="7533821" cy="165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4721"/>
                <a:gridCol w="2113945"/>
                <a:gridCol w="2115155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ACTIVITY</a:t>
                      </a:r>
                      <a:endParaRPr lang="en-GB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WHO BENEFIT</a:t>
                      </a:r>
                      <a:endParaRPr lang="en-GB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NO. BENEFICIARIES</a:t>
                      </a:r>
                      <a:endParaRPr lang="en-GB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2017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STUDENTS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196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2018</a:t>
                      </a:r>
                    </a:p>
                    <a:p>
                      <a:r>
                        <a:rPr lang="en-GB" dirty="0" smtClean="0"/>
                        <a:t>2019</a:t>
                      </a:r>
                    </a:p>
                    <a:p>
                      <a:r>
                        <a:rPr lang="en-GB" dirty="0" smtClean="0"/>
                        <a:t>2020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STUDENTS</a:t>
                      </a:r>
                    </a:p>
                    <a:p>
                      <a:r>
                        <a:rPr lang="en-GB" dirty="0" smtClean="0"/>
                        <a:t>STUDENTS</a:t>
                      </a:r>
                    </a:p>
                    <a:p>
                      <a:r>
                        <a:rPr lang="en-GB" dirty="0" smtClean="0"/>
                        <a:t>STUDENTS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253</a:t>
                      </a:r>
                    </a:p>
                    <a:p>
                      <a:r>
                        <a:rPr lang="en-GB" dirty="0" smtClean="0"/>
                        <a:t>281</a:t>
                      </a:r>
                    </a:p>
                    <a:p>
                      <a:r>
                        <a:rPr lang="en-GB" dirty="0" smtClean="0"/>
                        <a:t>351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42824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46974" y="6274367"/>
            <a:ext cx="8411664" cy="349431"/>
          </a:xfrm>
          <a:custGeom>
            <a:avLst/>
            <a:gdLst/>
            <a:ahLst/>
            <a:cxnLst/>
            <a:rect l="l" t="t" r="r" b="b"/>
            <a:pathLst>
              <a:path w="6542405" h="271779">
                <a:moveTo>
                  <a:pt x="0" y="271551"/>
                </a:moveTo>
                <a:lnTo>
                  <a:pt x="6542103" y="271551"/>
                </a:lnTo>
                <a:lnTo>
                  <a:pt x="6542103" y="0"/>
                </a:lnTo>
                <a:lnTo>
                  <a:pt x="0" y="0"/>
                </a:lnTo>
                <a:lnTo>
                  <a:pt x="0" y="271551"/>
                </a:lnTo>
                <a:close/>
              </a:path>
            </a:pathLst>
          </a:custGeom>
          <a:solidFill>
            <a:srgbClr val="E9E8F3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3" name="object 3"/>
          <p:cNvSpPr txBox="1"/>
          <p:nvPr/>
        </p:nvSpPr>
        <p:spPr>
          <a:xfrm>
            <a:off x="2546974" y="6353308"/>
            <a:ext cx="8411664" cy="194551"/>
          </a:xfrm>
          <a:prstGeom prst="rect">
            <a:avLst/>
          </a:prstGeom>
        </p:spPr>
        <p:txBody>
          <a:bodyPr vert="horz" wrap="square" lIns="0" tIns="16329" rIns="0" bIns="0" rtlCol="0">
            <a:spAutoFit/>
          </a:bodyPr>
          <a:lstStyle/>
          <a:p>
            <a:pPr marL="3404469">
              <a:spcBef>
                <a:spcPts val="129"/>
              </a:spcBef>
            </a:pPr>
            <a:r>
              <a:rPr sz="1157" dirty="0">
                <a:solidFill>
                  <a:srgbClr val="213B82"/>
                </a:solidFill>
                <a:latin typeface="Arial"/>
                <a:cs typeface="Arial"/>
              </a:rPr>
              <a:t>NEW </a:t>
            </a:r>
            <a:r>
              <a:rPr sz="1157" spc="-26" dirty="0">
                <a:solidFill>
                  <a:srgbClr val="213B82"/>
                </a:solidFill>
                <a:latin typeface="Arial"/>
                <a:cs typeface="Arial"/>
              </a:rPr>
              <a:t>PATRIOTIC PARTY </a:t>
            </a:r>
            <a:r>
              <a:rPr sz="1157" dirty="0">
                <a:solidFill>
                  <a:srgbClr val="213B82"/>
                </a:solidFill>
                <a:latin typeface="Arial"/>
                <a:cs typeface="Arial"/>
              </a:rPr>
              <a:t>(NPP) </a:t>
            </a:r>
            <a:r>
              <a:rPr sz="1157" spc="-6" dirty="0">
                <a:solidFill>
                  <a:srgbClr val="E52421"/>
                </a:solidFill>
                <a:latin typeface="Arial"/>
                <a:cs typeface="Arial"/>
              </a:rPr>
              <a:t>• 2020</a:t>
            </a:r>
            <a:r>
              <a:rPr sz="1157" spc="26" dirty="0">
                <a:solidFill>
                  <a:srgbClr val="E52421"/>
                </a:solidFill>
                <a:latin typeface="Arial"/>
                <a:cs typeface="Arial"/>
              </a:rPr>
              <a:t> </a:t>
            </a:r>
            <a:r>
              <a:rPr sz="1157" spc="-6" dirty="0">
                <a:solidFill>
                  <a:srgbClr val="E52421"/>
                </a:solidFill>
                <a:latin typeface="Arial"/>
                <a:cs typeface="Arial"/>
              </a:rPr>
              <a:t>MANIFESTO</a:t>
            </a:r>
            <a:endParaRPr sz="1157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089452" y="5980281"/>
            <a:ext cx="637629" cy="587829"/>
          </a:xfrm>
          <a:custGeom>
            <a:avLst/>
            <a:gdLst/>
            <a:ahLst/>
            <a:cxnLst/>
            <a:rect l="l" t="t" r="r" b="b"/>
            <a:pathLst>
              <a:path w="495934" h="457200">
                <a:moveTo>
                  <a:pt x="43044" y="450849"/>
                </a:moveTo>
                <a:lnTo>
                  <a:pt x="32256" y="450849"/>
                </a:lnTo>
                <a:lnTo>
                  <a:pt x="32969" y="452119"/>
                </a:lnTo>
                <a:lnTo>
                  <a:pt x="18796" y="454659"/>
                </a:lnTo>
                <a:lnTo>
                  <a:pt x="19239" y="455929"/>
                </a:lnTo>
                <a:lnTo>
                  <a:pt x="19594" y="457199"/>
                </a:lnTo>
                <a:lnTo>
                  <a:pt x="39585" y="457199"/>
                </a:lnTo>
                <a:lnTo>
                  <a:pt x="39938" y="454659"/>
                </a:lnTo>
                <a:lnTo>
                  <a:pt x="43044" y="450849"/>
                </a:lnTo>
                <a:close/>
              </a:path>
              <a:path w="495934" h="457200">
                <a:moveTo>
                  <a:pt x="26986" y="322579"/>
                </a:moveTo>
                <a:lnTo>
                  <a:pt x="31307" y="341629"/>
                </a:lnTo>
                <a:lnTo>
                  <a:pt x="31965" y="350519"/>
                </a:lnTo>
                <a:lnTo>
                  <a:pt x="30200" y="358139"/>
                </a:lnTo>
                <a:lnTo>
                  <a:pt x="30271" y="405129"/>
                </a:lnTo>
                <a:lnTo>
                  <a:pt x="24533" y="424179"/>
                </a:lnTo>
                <a:lnTo>
                  <a:pt x="7352" y="436879"/>
                </a:lnTo>
                <a:lnTo>
                  <a:pt x="9331" y="439419"/>
                </a:lnTo>
                <a:lnTo>
                  <a:pt x="13486" y="445769"/>
                </a:lnTo>
                <a:lnTo>
                  <a:pt x="9331" y="445769"/>
                </a:lnTo>
                <a:lnTo>
                  <a:pt x="5397" y="447039"/>
                </a:lnTo>
                <a:lnTo>
                  <a:pt x="914" y="447039"/>
                </a:lnTo>
                <a:lnTo>
                  <a:pt x="914" y="448309"/>
                </a:lnTo>
                <a:lnTo>
                  <a:pt x="443" y="450849"/>
                </a:lnTo>
                <a:lnTo>
                  <a:pt x="0" y="452119"/>
                </a:lnTo>
                <a:lnTo>
                  <a:pt x="12908" y="452119"/>
                </a:lnTo>
                <a:lnTo>
                  <a:pt x="20379" y="450849"/>
                </a:lnTo>
                <a:lnTo>
                  <a:pt x="43044" y="450849"/>
                </a:lnTo>
                <a:lnTo>
                  <a:pt x="44079" y="449579"/>
                </a:lnTo>
                <a:lnTo>
                  <a:pt x="48132" y="448309"/>
                </a:lnTo>
                <a:lnTo>
                  <a:pt x="47358" y="448309"/>
                </a:lnTo>
                <a:lnTo>
                  <a:pt x="46530" y="447039"/>
                </a:lnTo>
                <a:lnTo>
                  <a:pt x="45248" y="445769"/>
                </a:lnTo>
                <a:lnTo>
                  <a:pt x="45248" y="444499"/>
                </a:lnTo>
                <a:lnTo>
                  <a:pt x="30200" y="444499"/>
                </a:lnTo>
                <a:lnTo>
                  <a:pt x="21625" y="440689"/>
                </a:lnTo>
                <a:lnTo>
                  <a:pt x="22489" y="436879"/>
                </a:lnTo>
                <a:lnTo>
                  <a:pt x="24930" y="434339"/>
                </a:lnTo>
                <a:lnTo>
                  <a:pt x="68160" y="434339"/>
                </a:lnTo>
                <a:lnTo>
                  <a:pt x="69303" y="427989"/>
                </a:lnTo>
                <a:lnTo>
                  <a:pt x="69506" y="411479"/>
                </a:lnTo>
                <a:lnTo>
                  <a:pt x="70592" y="387349"/>
                </a:lnTo>
                <a:lnTo>
                  <a:pt x="73278" y="364489"/>
                </a:lnTo>
                <a:lnTo>
                  <a:pt x="78282" y="349249"/>
                </a:lnTo>
                <a:lnTo>
                  <a:pt x="125357" y="349249"/>
                </a:lnTo>
                <a:lnTo>
                  <a:pt x="125949" y="340359"/>
                </a:lnTo>
                <a:lnTo>
                  <a:pt x="51001" y="340359"/>
                </a:lnTo>
                <a:lnTo>
                  <a:pt x="39585" y="337819"/>
                </a:lnTo>
                <a:lnTo>
                  <a:pt x="39128" y="335279"/>
                </a:lnTo>
                <a:lnTo>
                  <a:pt x="38365" y="330199"/>
                </a:lnTo>
                <a:lnTo>
                  <a:pt x="37083" y="330199"/>
                </a:lnTo>
                <a:lnTo>
                  <a:pt x="35496" y="328929"/>
                </a:lnTo>
                <a:lnTo>
                  <a:pt x="33869" y="328929"/>
                </a:lnTo>
                <a:lnTo>
                  <a:pt x="33869" y="327659"/>
                </a:lnTo>
                <a:lnTo>
                  <a:pt x="33477" y="326389"/>
                </a:lnTo>
                <a:lnTo>
                  <a:pt x="32969" y="325119"/>
                </a:lnTo>
                <a:lnTo>
                  <a:pt x="31000" y="323849"/>
                </a:lnTo>
                <a:lnTo>
                  <a:pt x="26986" y="322579"/>
                </a:lnTo>
                <a:close/>
              </a:path>
              <a:path w="495934" h="457200">
                <a:moveTo>
                  <a:pt x="159458" y="443229"/>
                </a:moveTo>
                <a:lnTo>
                  <a:pt x="123214" y="443229"/>
                </a:lnTo>
                <a:lnTo>
                  <a:pt x="121993" y="445769"/>
                </a:lnTo>
                <a:lnTo>
                  <a:pt x="123214" y="448309"/>
                </a:lnTo>
                <a:lnTo>
                  <a:pt x="134405" y="449579"/>
                </a:lnTo>
                <a:lnTo>
                  <a:pt x="153168" y="449579"/>
                </a:lnTo>
                <a:lnTo>
                  <a:pt x="162331" y="448309"/>
                </a:lnTo>
                <a:lnTo>
                  <a:pt x="162331" y="445769"/>
                </a:lnTo>
                <a:lnTo>
                  <a:pt x="159458" y="445769"/>
                </a:lnTo>
                <a:lnTo>
                  <a:pt x="157810" y="444499"/>
                </a:lnTo>
                <a:lnTo>
                  <a:pt x="159458" y="443229"/>
                </a:lnTo>
                <a:close/>
              </a:path>
              <a:path w="495934" h="457200">
                <a:moveTo>
                  <a:pt x="243823" y="396239"/>
                </a:moveTo>
                <a:lnTo>
                  <a:pt x="198183" y="396239"/>
                </a:lnTo>
                <a:lnTo>
                  <a:pt x="202741" y="397509"/>
                </a:lnTo>
                <a:lnTo>
                  <a:pt x="201998" y="410209"/>
                </a:lnTo>
                <a:lnTo>
                  <a:pt x="201874" y="422909"/>
                </a:lnTo>
                <a:lnTo>
                  <a:pt x="201998" y="426719"/>
                </a:lnTo>
                <a:lnTo>
                  <a:pt x="202741" y="435609"/>
                </a:lnTo>
                <a:lnTo>
                  <a:pt x="200621" y="440689"/>
                </a:lnTo>
                <a:lnTo>
                  <a:pt x="197319" y="440689"/>
                </a:lnTo>
                <a:lnTo>
                  <a:pt x="197319" y="445769"/>
                </a:lnTo>
                <a:lnTo>
                  <a:pt x="207481" y="447039"/>
                </a:lnTo>
                <a:lnTo>
                  <a:pt x="214223" y="448309"/>
                </a:lnTo>
                <a:lnTo>
                  <a:pt x="219679" y="448309"/>
                </a:lnTo>
                <a:lnTo>
                  <a:pt x="225983" y="449579"/>
                </a:lnTo>
                <a:lnTo>
                  <a:pt x="235836" y="447039"/>
                </a:lnTo>
                <a:lnTo>
                  <a:pt x="272964" y="447039"/>
                </a:lnTo>
                <a:lnTo>
                  <a:pt x="273110" y="445769"/>
                </a:lnTo>
                <a:lnTo>
                  <a:pt x="273110" y="443229"/>
                </a:lnTo>
                <a:lnTo>
                  <a:pt x="290163" y="443229"/>
                </a:lnTo>
                <a:lnTo>
                  <a:pt x="289483" y="438149"/>
                </a:lnTo>
                <a:lnTo>
                  <a:pt x="291503" y="438149"/>
                </a:lnTo>
                <a:lnTo>
                  <a:pt x="293598" y="436879"/>
                </a:lnTo>
                <a:lnTo>
                  <a:pt x="263804" y="436879"/>
                </a:lnTo>
                <a:lnTo>
                  <a:pt x="264233" y="435609"/>
                </a:lnTo>
                <a:lnTo>
                  <a:pt x="264665" y="435609"/>
                </a:lnTo>
                <a:lnTo>
                  <a:pt x="262483" y="433069"/>
                </a:lnTo>
                <a:lnTo>
                  <a:pt x="245945" y="433069"/>
                </a:lnTo>
                <a:lnTo>
                  <a:pt x="246326" y="431799"/>
                </a:lnTo>
                <a:lnTo>
                  <a:pt x="246773" y="430529"/>
                </a:lnTo>
                <a:lnTo>
                  <a:pt x="251587" y="430529"/>
                </a:lnTo>
                <a:lnTo>
                  <a:pt x="254876" y="429259"/>
                </a:lnTo>
                <a:lnTo>
                  <a:pt x="254165" y="415289"/>
                </a:lnTo>
                <a:lnTo>
                  <a:pt x="253290" y="402589"/>
                </a:lnTo>
                <a:lnTo>
                  <a:pt x="246773" y="402589"/>
                </a:lnTo>
                <a:lnTo>
                  <a:pt x="243823" y="396239"/>
                </a:lnTo>
                <a:close/>
              </a:path>
              <a:path w="495934" h="457200">
                <a:moveTo>
                  <a:pt x="272964" y="447039"/>
                </a:moveTo>
                <a:lnTo>
                  <a:pt x="250383" y="447039"/>
                </a:lnTo>
                <a:lnTo>
                  <a:pt x="264334" y="448309"/>
                </a:lnTo>
                <a:lnTo>
                  <a:pt x="272402" y="449579"/>
                </a:lnTo>
                <a:lnTo>
                  <a:pt x="272818" y="448309"/>
                </a:lnTo>
                <a:lnTo>
                  <a:pt x="272964" y="447039"/>
                </a:lnTo>
                <a:close/>
              </a:path>
              <a:path w="495934" h="457200">
                <a:moveTo>
                  <a:pt x="95821" y="427989"/>
                </a:moveTo>
                <a:lnTo>
                  <a:pt x="95821" y="431799"/>
                </a:lnTo>
                <a:lnTo>
                  <a:pt x="99885" y="431799"/>
                </a:lnTo>
                <a:lnTo>
                  <a:pt x="100735" y="434339"/>
                </a:lnTo>
                <a:lnTo>
                  <a:pt x="99108" y="435609"/>
                </a:lnTo>
                <a:lnTo>
                  <a:pt x="97852" y="435609"/>
                </a:lnTo>
                <a:lnTo>
                  <a:pt x="97852" y="439419"/>
                </a:lnTo>
                <a:lnTo>
                  <a:pt x="100314" y="441959"/>
                </a:lnTo>
                <a:lnTo>
                  <a:pt x="101092" y="448309"/>
                </a:lnTo>
                <a:lnTo>
                  <a:pt x="111772" y="448309"/>
                </a:lnTo>
                <a:lnTo>
                  <a:pt x="115365" y="445769"/>
                </a:lnTo>
                <a:lnTo>
                  <a:pt x="123214" y="443229"/>
                </a:lnTo>
                <a:lnTo>
                  <a:pt x="159458" y="443229"/>
                </a:lnTo>
                <a:lnTo>
                  <a:pt x="159458" y="440689"/>
                </a:lnTo>
                <a:lnTo>
                  <a:pt x="146772" y="439419"/>
                </a:lnTo>
                <a:lnTo>
                  <a:pt x="124395" y="439419"/>
                </a:lnTo>
                <a:lnTo>
                  <a:pt x="122839" y="429259"/>
                </a:lnTo>
                <a:lnTo>
                  <a:pt x="99108" y="429259"/>
                </a:lnTo>
                <a:lnTo>
                  <a:pt x="95821" y="427989"/>
                </a:lnTo>
                <a:close/>
              </a:path>
              <a:path w="495934" h="457200">
                <a:moveTo>
                  <a:pt x="68160" y="434339"/>
                </a:moveTo>
                <a:lnTo>
                  <a:pt x="41224" y="434339"/>
                </a:lnTo>
                <a:lnTo>
                  <a:pt x="48166" y="440689"/>
                </a:lnTo>
                <a:lnTo>
                  <a:pt x="53181" y="444499"/>
                </a:lnTo>
                <a:lnTo>
                  <a:pt x="58122" y="445769"/>
                </a:lnTo>
                <a:lnTo>
                  <a:pt x="64843" y="445769"/>
                </a:lnTo>
                <a:lnTo>
                  <a:pt x="66560" y="443229"/>
                </a:lnTo>
                <a:lnTo>
                  <a:pt x="68160" y="434339"/>
                </a:lnTo>
                <a:close/>
              </a:path>
              <a:path w="495934" h="457200">
                <a:moveTo>
                  <a:pt x="125357" y="349249"/>
                </a:moveTo>
                <a:lnTo>
                  <a:pt x="78282" y="349249"/>
                </a:lnTo>
                <a:lnTo>
                  <a:pt x="81229" y="370839"/>
                </a:lnTo>
                <a:lnTo>
                  <a:pt x="81292" y="373379"/>
                </a:lnTo>
                <a:lnTo>
                  <a:pt x="79204" y="397509"/>
                </a:lnTo>
                <a:lnTo>
                  <a:pt x="74723" y="421639"/>
                </a:lnTo>
                <a:lnTo>
                  <a:pt x="70993" y="443229"/>
                </a:lnTo>
                <a:lnTo>
                  <a:pt x="78817" y="444499"/>
                </a:lnTo>
                <a:lnTo>
                  <a:pt x="85087" y="445769"/>
                </a:lnTo>
                <a:lnTo>
                  <a:pt x="90518" y="444499"/>
                </a:lnTo>
                <a:lnTo>
                  <a:pt x="95821" y="444499"/>
                </a:lnTo>
                <a:lnTo>
                  <a:pt x="90797" y="440689"/>
                </a:lnTo>
                <a:lnTo>
                  <a:pt x="86149" y="436879"/>
                </a:lnTo>
                <a:lnTo>
                  <a:pt x="83790" y="431799"/>
                </a:lnTo>
                <a:lnTo>
                  <a:pt x="85633" y="422909"/>
                </a:lnTo>
                <a:lnTo>
                  <a:pt x="85633" y="416559"/>
                </a:lnTo>
                <a:lnTo>
                  <a:pt x="84035" y="411479"/>
                </a:lnTo>
                <a:lnTo>
                  <a:pt x="86461" y="408939"/>
                </a:lnTo>
                <a:lnTo>
                  <a:pt x="90525" y="403859"/>
                </a:lnTo>
                <a:lnTo>
                  <a:pt x="120732" y="403859"/>
                </a:lnTo>
                <a:lnTo>
                  <a:pt x="121632" y="384809"/>
                </a:lnTo>
                <a:lnTo>
                  <a:pt x="124934" y="355599"/>
                </a:lnTo>
                <a:lnTo>
                  <a:pt x="125357" y="349249"/>
                </a:lnTo>
                <a:close/>
              </a:path>
              <a:path w="495934" h="457200">
                <a:moveTo>
                  <a:pt x="35888" y="436879"/>
                </a:moveTo>
                <a:lnTo>
                  <a:pt x="31925" y="440689"/>
                </a:lnTo>
                <a:lnTo>
                  <a:pt x="30200" y="444499"/>
                </a:lnTo>
                <a:lnTo>
                  <a:pt x="45248" y="444499"/>
                </a:lnTo>
                <a:lnTo>
                  <a:pt x="44856" y="443229"/>
                </a:lnTo>
                <a:lnTo>
                  <a:pt x="38365" y="443229"/>
                </a:lnTo>
                <a:lnTo>
                  <a:pt x="35888" y="436879"/>
                </a:lnTo>
                <a:close/>
              </a:path>
              <a:path w="495934" h="457200">
                <a:moveTo>
                  <a:pt x="290163" y="443229"/>
                </a:moveTo>
                <a:lnTo>
                  <a:pt x="278039" y="443229"/>
                </a:lnTo>
                <a:lnTo>
                  <a:pt x="290333" y="444499"/>
                </a:lnTo>
                <a:lnTo>
                  <a:pt x="290163" y="443229"/>
                </a:lnTo>
                <a:close/>
              </a:path>
              <a:path w="495934" h="457200">
                <a:moveTo>
                  <a:pt x="44410" y="440689"/>
                </a:moveTo>
                <a:lnTo>
                  <a:pt x="42887" y="440689"/>
                </a:lnTo>
                <a:lnTo>
                  <a:pt x="38365" y="443229"/>
                </a:lnTo>
                <a:lnTo>
                  <a:pt x="44856" y="443229"/>
                </a:lnTo>
                <a:lnTo>
                  <a:pt x="44410" y="440689"/>
                </a:lnTo>
                <a:close/>
              </a:path>
              <a:path w="495934" h="457200">
                <a:moveTo>
                  <a:pt x="145566" y="434339"/>
                </a:moveTo>
                <a:lnTo>
                  <a:pt x="128052" y="434339"/>
                </a:lnTo>
                <a:lnTo>
                  <a:pt x="128052" y="438149"/>
                </a:lnTo>
                <a:lnTo>
                  <a:pt x="131724" y="438149"/>
                </a:lnTo>
                <a:lnTo>
                  <a:pt x="124395" y="439419"/>
                </a:lnTo>
                <a:lnTo>
                  <a:pt x="140688" y="439419"/>
                </a:lnTo>
                <a:lnTo>
                  <a:pt x="143586" y="438149"/>
                </a:lnTo>
                <a:lnTo>
                  <a:pt x="144716" y="436879"/>
                </a:lnTo>
                <a:lnTo>
                  <a:pt x="145185" y="436879"/>
                </a:lnTo>
                <a:lnTo>
                  <a:pt x="145566" y="435609"/>
                </a:lnTo>
                <a:lnTo>
                  <a:pt x="145566" y="434339"/>
                </a:lnTo>
                <a:close/>
              </a:path>
              <a:path w="495934" h="457200">
                <a:moveTo>
                  <a:pt x="273110" y="433069"/>
                </a:moveTo>
                <a:lnTo>
                  <a:pt x="272020" y="435609"/>
                </a:lnTo>
                <a:lnTo>
                  <a:pt x="270713" y="435609"/>
                </a:lnTo>
                <a:lnTo>
                  <a:pt x="269111" y="436879"/>
                </a:lnTo>
                <a:lnTo>
                  <a:pt x="283385" y="436879"/>
                </a:lnTo>
                <a:lnTo>
                  <a:pt x="278039" y="435609"/>
                </a:lnTo>
                <a:lnTo>
                  <a:pt x="273110" y="433069"/>
                </a:lnTo>
                <a:close/>
              </a:path>
              <a:path w="495934" h="457200">
                <a:moveTo>
                  <a:pt x="295592" y="433069"/>
                </a:moveTo>
                <a:lnTo>
                  <a:pt x="283385" y="433069"/>
                </a:lnTo>
                <a:lnTo>
                  <a:pt x="283385" y="436879"/>
                </a:lnTo>
                <a:lnTo>
                  <a:pt x="295592" y="436879"/>
                </a:lnTo>
                <a:lnTo>
                  <a:pt x="295592" y="433069"/>
                </a:lnTo>
                <a:close/>
              </a:path>
              <a:path w="495934" h="457200">
                <a:moveTo>
                  <a:pt x="120732" y="403859"/>
                </a:moveTo>
                <a:lnTo>
                  <a:pt x="92948" y="403859"/>
                </a:lnTo>
                <a:lnTo>
                  <a:pt x="94194" y="406399"/>
                </a:lnTo>
                <a:lnTo>
                  <a:pt x="98651" y="407669"/>
                </a:lnTo>
                <a:lnTo>
                  <a:pt x="97852" y="416559"/>
                </a:lnTo>
                <a:lnTo>
                  <a:pt x="97179" y="416559"/>
                </a:lnTo>
                <a:lnTo>
                  <a:pt x="94601" y="421639"/>
                </a:lnTo>
                <a:lnTo>
                  <a:pt x="96685" y="424179"/>
                </a:lnTo>
                <a:lnTo>
                  <a:pt x="98651" y="426719"/>
                </a:lnTo>
                <a:lnTo>
                  <a:pt x="100314" y="429259"/>
                </a:lnTo>
                <a:lnTo>
                  <a:pt x="122839" y="429259"/>
                </a:lnTo>
                <a:lnTo>
                  <a:pt x="120312" y="412749"/>
                </a:lnTo>
                <a:lnTo>
                  <a:pt x="120732" y="403859"/>
                </a:lnTo>
                <a:close/>
              </a:path>
              <a:path w="495934" h="457200">
                <a:moveTo>
                  <a:pt x="249160" y="400049"/>
                </a:moveTo>
                <a:lnTo>
                  <a:pt x="246773" y="402589"/>
                </a:lnTo>
                <a:lnTo>
                  <a:pt x="253290" y="402589"/>
                </a:lnTo>
                <a:lnTo>
                  <a:pt x="253199" y="401319"/>
                </a:lnTo>
                <a:lnTo>
                  <a:pt x="249160" y="400049"/>
                </a:lnTo>
                <a:close/>
              </a:path>
              <a:path w="495934" h="457200">
                <a:moveTo>
                  <a:pt x="270915" y="318769"/>
                </a:moveTo>
                <a:lnTo>
                  <a:pt x="179449" y="318769"/>
                </a:lnTo>
                <a:lnTo>
                  <a:pt x="179449" y="323849"/>
                </a:lnTo>
                <a:lnTo>
                  <a:pt x="183746" y="332739"/>
                </a:lnTo>
                <a:lnTo>
                  <a:pt x="184559" y="341629"/>
                </a:lnTo>
                <a:lnTo>
                  <a:pt x="182998" y="350519"/>
                </a:lnTo>
                <a:lnTo>
                  <a:pt x="180173" y="358139"/>
                </a:lnTo>
                <a:lnTo>
                  <a:pt x="172201" y="364489"/>
                </a:lnTo>
                <a:lnTo>
                  <a:pt x="168947" y="370839"/>
                </a:lnTo>
                <a:lnTo>
                  <a:pt x="169287" y="378459"/>
                </a:lnTo>
                <a:lnTo>
                  <a:pt x="172095" y="386079"/>
                </a:lnTo>
                <a:lnTo>
                  <a:pt x="188795" y="386079"/>
                </a:lnTo>
                <a:lnTo>
                  <a:pt x="188795" y="388619"/>
                </a:lnTo>
                <a:lnTo>
                  <a:pt x="189227" y="391159"/>
                </a:lnTo>
                <a:lnTo>
                  <a:pt x="189227" y="393699"/>
                </a:lnTo>
                <a:lnTo>
                  <a:pt x="195336" y="397509"/>
                </a:lnTo>
                <a:lnTo>
                  <a:pt x="198183" y="396239"/>
                </a:lnTo>
                <a:lnTo>
                  <a:pt x="243823" y="396239"/>
                </a:lnTo>
                <a:lnTo>
                  <a:pt x="242643" y="393699"/>
                </a:lnTo>
                <a:lnTo>
                  <a:pt x="236423" y="393699"/>
                </a:lnTo>
                <a:lnTo>
                  <a:pt x="235304" y="389889"/>
                </a:lnTo>
                <a:lnTo>
                  <a:pt x="233208" y="384809"/>
                </a:lnTo>
                <a:lnTo>
                  <a:pt x="239749" y="380999"/>
                </a:lnTo>
                <a:lnTo>
                  <a:pt x="241452" y="370839"/>
                </a:lnTo>
                <a:lnTo>
                  <a:pt x="240955" y="364489"/>
                </a:lnTo>
                <a:lnTo>
                  <a:pt x="239393" y="363219"/>
                </a:lnTo>
                <a:lnTo>
                  <a:pt x="237312" y="363219"/>
                </a:lnTo>
                <a:lnTo>
                  <a:pt x="235304" y="361949"/>
                </a:lnTo>
                <a:lnTo>
                  <a:pt x="235304" y="350519"/>
                </a:lnTo>
                <a:lnTo>
                  <a:pt x="247657" y="349249"/>
                </a:lnTo>
                <a:lnTo>
                  <a:pt x="264156" y="349249"/>
                </a:lnTo>
                <a:lnTo>
                  <a:pt x="267571" y="330199"/>
                </a:lnTo>
                <a:lnTo>
                  <a:pt x="270915" y="318769"/>
                </a:lnTo>
                <a:close/>
              </a:path>
              <a:path w="495934" h="457200">
                <a:moveTo>
                  <a:pt x="188795" y="386079"/>
                </a:moveTo>
                <a:lnTo>
                  <a:pt x="176973" y="386079"/>
                </a:lnTo>
                <a:lnTo>
                  <a:pt x="181062" y="389889"/>
                </a:lnTo>
                <a:lnTo>
                  <a:pt x="187145" y="391159"/>
                </a:lnTo>
                <a:lnTo>
                  <a:pt x="187145" y="389889"/>
                </a:lnTo>
                <a:lnTo>
                  <a:pt x="186674" y="388619"/>
                </a:lnTo>
                <a:lnTo>
                  <a:pt x="186358" y="387349"/>
                </a:lnTo>
                <a:lnTo>
                  <a:pt x="187145" y="387349"/>
                </a:lnTo>
                <a:lnTo>
                  <a:pt x="188795" y="386079"/>
                </a:lnTo>
                <a:close/>
              </a:path>
              <a:path w="495934" h="457200">
                <a:moveTo>
                  <a:pt x="246326" y="373379"/>
                </a:moveTo>
                <a:lnTo>
                  <a:pt x="242643" y="373379"/>
                </a:lnTo>
                <a:lnTo>
                  <a:pt x="242643" y="377189"/>
                </a:lnTo>
                <a:lnTo>
                  <a:pt x="252817" y="384809"/>
                </a:lnTo>
                <a:lnTo>
                  <a:pt x="250761" y="378459"/>
                </a:lnTo>
                <a:lnTo>
                  <a:pt x="257274" y="378459"/>
                </a:lnTo>
                <a:lnTo>
                  <a:pt x="258028" y="375919"/>
                </a:lnTo>
                <a:lnTo>
                  <a:pt x="252374" y="375919"/>
                </a:lnTo>
                <a:lnTo>
                  <a:pt x="246326" y="373379"/>
                </a:lnTo>
                <a:close/>
              </a:path>
              <a:path w="495934" h="457200">
                <a:moveTo>
                  <a:pt x="264156" y="349249"/>
                </a:moveTo>
                <a:lnTo>
                  <a:pt x="247657" y="349249"/>
                </a:lnTo>
                <a:lnTo>
                  <a:pt x="251645" y="354329"/>
                </a:lnTo>
                <a:lnTo>
                  <a:pt x="251681" y="358139"/>
                </a:lnTo>
                <a:lnTo>
                  <a:pt x="251794" y="364489"/>
                </a:lnTo>
                <a:lnTo>
                  <a:pt x="252374" y="375919"/>
                </a:lnTo>
                <a:lnTo>
                  <a:pt x="258028" y="375919"/>
                </a:lnTo>
                <a:lnTo>
                  <a:pt x="261425" y="364489"/>
                </a:lnTo>
                <a:lnTo>
                  <a:pt x="264156" y="349249"/>
                </a:lnTo>
                <a:close/>
              </a:path>
              <a:path w="495934" h="457200">
                <a:moveTo>
                  <a:pt x="45615" y="290829"/>
                </a:moveTo>
                <a:lnTo>
                  <a:pt x="45615" y="298449"/>
                </a:lnTo>
                <a:lnTo>
                  <a:pt x="60049" y="303529"/>
                </a:lnTo>
                <a:lnTo>
                  <a:pt x="65593" y="311149"/>
                </a:lnTo>
                <a:lnTo>
                  <a:pt x="65451" y="320039"/>
                </a:lnTo>
                <a:lnTo>
                  <a:pt x="62824" y="331469"/>
                </a:lnTo>
                <a:lnTo>
                  <a:pt x="55116" y="334009"/>
                </a:lnTo>
                <a:lnTo>
                  <a:pt x="51001" y="340359"/>
                </a:lnTo>
                <a:lnTo>
                  <a:pt x="125949" y="340359"/>
                </a:lnTo>
                <a:lnTo>
                  <a:pt x="126795" y="327659"/>
                </a:lnTo>
                <a:lnTo>
                  <a:pt x="133798" y="325119"/>
                </a:lnTo>
                <a:lnTo>
                  <a:pt x="141306" y="323849"/>
                </a:lnTo>
                <a:lnTo>
                  <a:pt x="154570" y="323849"/>
                </a:lnTo>
                <a:lnTo>
                  <a:pt x="161598" y="321309"/>
                </a:lnTo>
                <a:lnTo>
                  <a:pt x="167448" y="318769"/>
                </a:lnTo>
                <a:lnTo>
                  <a:pt x="270915" y="318769"/>
                </a:lnTo>
                <a:lnTo>
                  <a:pt x="272402" y="313689"/>
                </a:lnTo>
                <a:lnTo>
                  <a:pt x="272891" y="302259"/>
                </a:lnTo>
                <a:lnTo>
                  <a:pt x="273102" y="295909"/>
                </a:lnTo>
                <a:lnTo>
                  <a:pt x="57136" y="295909"/>
                </a:lnTo>
                <a:lnTo>
                  <a:pt x="52589" y="292099"/>
                </a:lnTo>
                <a:lnTo>
                  <a:pt x="45615" y="290829"/>
                </a:lnTo>
                <a:close/>
              </a:path>
              <a:path w="495934" h="457200">
                <a:moveTo>
                  <a:pt x="178622" y="20319"/>
                </a:moveTo>
                <a:lnTo>
                  <a:pt x="131343" y="26669"/>
                </a:lnTo>
                <a:lnTo>
                  <a:pt x="94790" y="62229"/>
                </a:lnTo>
                <a:lnTo>
                  <a:pt x="82991" y="85089"/>
                </a:lnTo>
                <a:lnTo>
                  <a:pt x="88517" y="105409"/>
                </a:lnTo>
                <a:lnTo>
                  <a:pt x="81589" y="113029"/>
                </a:lnTo>
                <a:lnTo>
                  <a:pt x="69071" y="120649"/>
                </a:lnTo>
                <a:lnTo>
                  <a:pt x="44079" y="133349"/>
                </a:lnTo>
                <a:lnTo>
                  <a:pt x="28508" y="149859"/>
                </a:lnTo>
                <a:lnTo>
                  <a:pt x="20160" y="166369"/>
                </a:lnTo>
                <a:lnTo>
                  <a:pt x="16949" y="184149"/>
                </a:lnTo>
                <a:lnTo>
                  <a:pt x="16786" y="204469"/>
                </a:lnTo>
                <a:lnTo>
                  <a:pt x="13740" y="223519"/>
                </a:lnTo>
                <a:lnTo>
                  <a:pt x="15773" y="248919"/>
                </a:lnTo>
                <a:lnTo>
                  <a:pt x="16867" y="261619"/>
                </a:lnTo>
                <a:lnTo>
                  <a:pt x="14284" y="275589"/>
                </a:lnTo>
                <a:lnTo>
                  <a:pt x="19519" y="284479"/>
                </a:lnTo>
                <a:lnTo>
                  <a:pt x="22806" y="295909"/>
                </a:lnTo>
                <a:lnTo>
                  <a:pt x="26097" y="314959"/>
                </a:lnTo>
                <a:lnTo>
                  <a:pt x="32224" y="306069"/>
                </a:lnTo>
                <a:lnTo>
                  <a:pt x="29768" y="280669"/>
                </a:lnTo>
                <a:lnTo>
                  <a:pt x="24248" y="252729"/>
                </a:lnTo>
                <a:lnTo>
                  <a:pt x="21182" y="236219"/>
                </a:lnTo>
                <a:lnTo>
                  <a:pt x="276485" y="236219"/>
                </a:lnTo>
                <a:lnTo>
                  <a:pt x="277701" y="222249"/>
                </a:lnTo>
                <a:lnTo>
                  <a:pt x="279562" y="201929"/>
                </a:lnTo>
                <a:lnTo>
                  <a:pt x="280716" y="193039"/>
                </a:lnTo>
                <a:lnTo>
                  <a:pt x="281772" y="190499"/>
                </a:lnTo>
                <a:lnTo>
                  <a:pt x="359176" y="190499"/>
                </a:lnTo>
                <a:lnTo>
                  <a:pt x="358748" y="189229"/>
                </a:lnTo>
                <a:lnTo>
                  <a:pt x="357174" y="184149"/>
                </a:lnTo>
                <a:lnTo>
                  <a:pt x="359219" y="181609"/>
                </a:lnTo>
                <a:lnTo>
                  <a:pt x="369338" y="175259"/>
                </a:lnTo>
                <a:lnTo>
                  <a:pt x="406567" y="175259"/>
                </a:lnTo>
                <a:lnTo>
                  <a:pt x="423372" y="167639"/>
                </a:lnTo>
                <a:lnTo>
                  <a:pt x="436688" y="157479"/>
                </a:lnTo>
                <a:lnTo>
                  <a:pt x="372704" y="157479"/>
                </a:lnTo>
                <a:lnTo>
                  <a:pt x="365302" y="149859"/>
                </a:lnTo>
                <a:lnTo>
                  <a:pt x="359662" y="147319"/>
                </a:lnTo>
                <a:lnTo>
                  <a:pt x="355880" y="142239"/>
                </a:lnTo>
                <a:lnTo>
                  <a:pt x="351191" y="137159"/>
                </a:lnTo>
                <a:lnTo>
                  <a:pt x="346356" y="130809"/>
                </a:lnTo>
                <a:lnTo>
                  <a:pt x="342136" y="123189"/>
                </a:lnTo>
                <a:lnTo>
                  <a:pt x="343061" y="105409"/>
                </a:lnTo>
                <a:lnTo>
                  <a:pt x="343662" y="92709"/>
                </a:lnTo>
                <a:lnTo>
                  <a:pt x="344970" y="60959"/>
                </a:lnTo>
                <a:lnTo>
                  <a:pt x="342453" y="53339"/>
                </a:lnTo>
                <a:lnTo>
                  <a:pt x="341172" y="44449"/>
                </a:lnTo>
                <a:lnTo>
                  <a:pt x="339444" y="35559"/>
                </a:lnTo>
                <a:lnTo>
                  <a:pt x="335584" y="25399"/>
                </a:lnTo>
                <a:lnTo>
                  <a:pt x="334392" y="24129"/>
                </a:lnTo>
                <a:lnTo>
                  <a:pt x="224636" y="24129"/>
                </a:lnTo>
                <a:lnTo>
                  <a:pt x="205492" y="21589"/>
                </a:lnTo>
                <a:lnTo>
                  <a:pt x="178622" y="20319"/>
                </a:lnTo>
                <a:close/>
              </a:path>
              <a:path w="495934" h="457200">
                <a:moveTo>
                  <a:pt x="276485" y="236219"/>
                </a:moveTo>
                <a:lnTo>
                  <a:pt x="21182" y="236219"/>
                </a:lnTo>
                <a:lnTo>
                  <a:pt x="23263" y="238759"/>
                </a:lnTo>
                <a:lnTo>
                  <a:pt x="24930" y="245109"/>
                </a:lnTo>
                <a:lnTo>
                  <a:pt x="26097" y="246379"/>
                </a:lnTo>
                <a:lnTo>
                  <a:pt x="32487" y="261619"/>
                </a:lnTo>
                <a:lnTo>
                  <a:pt x="41268" y="274319"/>
                </a:lnTo>
                <a:lnTo>
                  <a:pt x="59115" y="295909"/>
                </a:lnTo>
                <a:lnTo>
                  <a:pt x="273102" y="295909"/>
                </a:lnTo>
                <a:lnTo>
                  <a:pt x="274064" y="264159"/>
                </a:lnTo>
                <a:lnTo>
                  <a:pt x="276485" y="236219"/>
                </a:lnTo>
                <a:close/>
              </a:path>
              <a:path w="495934" h="457200">
                <a:moveTo>
                  <a:pt x="359176" y="190499"/>
                </a:moveTo>
                <a:lnTo>
                  <a:pt x="281772" y="190499"/>
                </a:lnTo>
                <a:lnTo>
                  <a:pt x="289483" y="196849"/>
                </a:lnTo>
                <a:lnTo>
                  <a:pt x="293951" y="196849"/>
                </a:lnTo>
                <a:lnTo>
                  <a:pt x="299667" y="198119"/>
                </a:lnTo>
                <a:lnTo>
                  <a:pt x="309990" y="212089"/>
                </a:lnTo>
                <a:lnTo>
                  <a:pt x="317400" y="226059"/>
                </a:lnTo>
                <a:lnTo>
                  <a:pt x="325110" y="237489"/>
                </a:lnTo>
                <a:lnTo>
                  <a:pt x="336334" y="247649"/>
                </a:lnTo>
                <a:lnTo>
                  <a:pt x="344078" y="256539"/>
                </a:lnTo>
                <a:lnTo>
                  <a:pt x="353123" y="261619"/>
                </a:lnTo>
                <a:lnTo>
                  <a:pt x="361614" y="265429"/>
                </a:lnTo>
                <a:lnTo>
                  <a:pt x="367700" y="270509"/>
                </a:lnTo>
                <a:lnTo>
                  <a:pt x="394854" y="279399"/>
                </a:lnTo>
                <a:lnTo>
                  <a:pt x="420844" y="279399"/>
                </a:lnTo>
                <a:lnTo>
                  <a:pt x="445168" y="271779"/>
                </a:lnTo>
                <a:lnTo>
                  <a:pt x="467320" y="256539"/>
                </a:lnTo>
                <a:lnTo>
                  <a:pt x="474559" y="248919"/>
                </a:lnTo>
                <a:lnTo>
                  <a:pt x="477010" y="243839"/>
                </a:lnTo>
                <a:lnTo>
                  <a:pt x="481136" y="240029"/>
                </a:lnTo>
                <a:lnTo>
                  <a:pt x="422374" y="240029"/>
                </a:lnTo>
                <a:lnTo>
                  <a:pt x="408600" y="237489"/>
                </a:lnTo>
                <a:lnTo>
                  <a:pt x="394996" y="231139"/>
                </a:lnTo>
                <a:lnTo>
                  <a:pt x="381930" y="222249"/>
                </a:lnTo>
                <a:lnTo>
                  <a:pt x="369770" y="210819"/>
                </a:lnTo>
                <a:lnTo>
                  <a:pt x="369045" y="207009"/>
                </a:lnTo>
                <a:lnTo>
                  <a:pt x="367072" y="203199"/>
                </a:lnTo>
                <a:lnTo>
                  <a:pt x="365129" y="201929"/>
                </a:lnTo>
                <a:lnTo>
                  <a:pt x="356717" y="201929"/>
                </a:lnTo>
                <a:lnTo>
                  <a:pt x="356386" y="200659"/>
                </a:lnTo>
                <a:lnTo>
                  <a:pt x="354759" y="198119"/>
                </a:lnTo>
                <a:lnTo>
                  <a:pt x="359219" y="198119"/>
                </a:lnTo>
                <a:lnTo>
                  <a:pt x="360842" y="196849"/>
                </a:lnTo>
                <a:lnTo>
                  <a:pt x="360032" y="193039"/>
                </a:lnTo>
                <a:lnTo>
                  <a:pt x="359176" y="190499"/>
                </a:lnTo>
                <a:close/>
              </a:path>
              <a:path w="495934" h="457200">
                <a:moveTo>
                  <a:pt x="468528" y="138429"/>
                </a:moveTo>
                <a:lnTo>
                  <a:pt x="460332" y="143509"/>
                </a:lnTo>
                <a:lnTo>
                  <a:pt x="453412" y="153669"/>
                </a:lnTo>
                <a:lnTo>
                  <a:pt x="459854" y="158749"/>
                </a:lnTo>
                <a:lnTo>
                  <a:pt x="462798" y="160019"/>
                </a:lnTo>
                <a:lnTo>
                  <a:pt x="469068" y="187959"/>
                </a:lnTo>
                <a:lnTo>
                  <a:pt x="463975" y="212089"/>
                </a:lnTo>
                <a:lnTo>
                  <a:pt x="448188" y="229869"/>
                </a:lnTo>
                <a:lnTo>
                  <a:pt x="422374" y="240029"/>
                </a:lnTo>
                <a:lnTo>
                  <a:pt x="481136" y="240029"/>
                </a:lnTo>
                <a:lnTo>
                  <a:pt x="480619" y="237489"/>
                </a:lnTo>
                <a:lnTo>
                  <a:pt x="462391" y="237489"/>
                </a:lnTo>
                <a:lnTo>
                  <a:pt x="460778" y="236219"/>
                </a:lnTo>
                <a:lnTo>
                  <a:pt x="461857" y="229869"/>
                </a:lnTo>
                <a:lnTo>
                  <a:pt x="464502" y="222249"/>
                </a:lnTo>
                <a:lnTo>
                  <a:pt x="467825" y="213359"/>
                </a:lnTo>
                <a:lnTo>
                  <a:pt x="470941" y="207009"/>
                </a:lnTo>
                <a:lnTo>
                  <a:pt x="492919" y="207009"/>
                </a:lnTo>
                <a:lnTo>
                  <a:pt x="495731" y="195579"/>
                </a:lnTo>
                <a:lnTo>
                  <a:pt x="495370" y="185419"/>
                </a:lnTo>
                <a:lnTo>
                  <a:pt x="493688" y="170179"/>
                </a:lnTo>
                <a:lnTo>
                  <a:pt x="489788" y="156209"/>
                </a:lnTo>
                <a:lnTo>
                  <a:pt x="482775" y="148589"/>
                </a:lnTo>
                <a:lnTo>
                  <a:pt x="476507" y="139699"/>
                </a:lnTo>
                <a:lnTo>
                  <a:pt x="468528" y="138429"/>
                </a:lnTo>
                <a:close/>
              </a:path>
              <a:path w="495934" h="457200">
                <a:moveTo>
                  <a:pt x="464781" y="231139"/>
                </a:moveTo>
                <a:lnTo>
                  <a:pt x="464781" y="234949"/>
                </a:lnTo>
                <a:lnTo>
                  <a:pt x="462798" y="237489"/>
                </a:lnTo>
                <a:lnTo>
                  <a:pt x="480619" y="237489"/>
                </a:lnTo>
                <a:lnTo>
                  <a:pt x="479844" y="233679"/>
                </a:lnTo>
                <a:lnTo>
                  <a:pt x="474559" y="233679"/>
                </a:lnTo>
                <a:lnTo>
                  <a:pt x="464781" y="231139"/>
                </a:lnTo>
                <a:close/>
              </a:path>
              <a:path w="495934" h="457200">
                <a:moveTo>
                  <a:pt x="479031" y="212089"/>
                </a:moveTo>
                <a:lnTo>
                  <a:pt x="481136" y="218439"/>
                </a:lnTo>
                <a:lnTo>
                  <a:pt x="479844" y="223519"/>
                </a:lnTo>
                <a:lnTo>
                  <a:pt x="473403" y="223519"/>
                </a:lnTo>
                <a:lnTo>
                  <a:pt x="477428" y="233679"/>
                </a:lnTo>
                <a:lnTo>
                  <a:pt x="477428" y="232409"/>
                </a:lnTo>
                <a:lnTo>
                  <a:pt x="485140" y="232409"/>
                </a:lnTo>
                <a:lnTo>
                  <a:pt x="488304" y="223519"/>
                </a:lnTo>
                <a:lnTo>
                  <a:pt x="490462" y="217169"/>
                </a:lnTo>
                <a:lnTo>
                  <a:pt x="491075" y="214629"/>
                </a:lnTo>
                <a:lnTo>
                  <a:pt x="485140" y="214629"/>
                </a:lnTo>
                <a:lnTo>
                  <a:pt x="483563" y="213359"/>
                </a:lnTo>
                <a:lnTo>
                  <a:pt x="479031" y="212089"/>
                </a:lnTo>
                <a:close/>
              </a:path>
              <a:path w="495934" h="457200">
                <a:moveTo>
                  <a:pt x="492919" y="207009"/>
                </a:moveTo>
                <a:lnTo>
                  <a:pt x="483120" y="207009"/>
                </a:lnTo>
                <a:lnTo>
                  <a:pt x="485140" y="209549"/>
                </a:lnTo>
                <a:lnTo>
                  <a:pt x="485140" y="214629"/>
                </a:lnTo>
                <a:lnTo>
                  <a:pt x="491075" y="214629"/>
                </a:lnTo>
                <a:lnTo>
                  <a:pt x="492919" y="207009"/>
                </a:lnTo>
                <a:close/>
              </a:path>
              <a:path w="495934" h="457200">
                <a:moveTo>
                  <a:pt x="480222" y="207009"/>
                </a:moveTo>
                <a:lnTo>
                  <a:pt x="470941" y="207009"/>
                </a:lnTo>
                <a:lnTo>
                  <a:pt x="479423" y="208279"/>
                </a:lnTo>
                <a:lnTo>
                  <a:pt x="480222" y="207009"/>
                </a:lnTo>
                <a:close/>
              </a:path>
              <a:path w="495934" h="457200">
                <a:moveTo>
                  <a:pt x="363185" y="200659"/>
                </a:moveTo>
                <a:lnTo>
                  <a:pt x="356717" y="201929"/>
                </a:lnTo>
                <a:lnTo>
                  <a:pt x="365129" y="201929"/>
                </a:lnTo>
                <a:lnTo>
                  <a:pt x="363185" y="200659"/>
                </a:lnTo>
                <a:close/>
              </a:path>
              <a:path w="495934" h="457200">
                <a:moveTo>
                  <a:pt x="406567" y="175259"/>
                </a:moveTo>
                <a:lnTo>
                  <a:pt x="369338" y="175259"/>
                </a:lnTo>
                <a:lnTo>
                  <a:pt x="387985" y="179069"/>
                </a:lnTo>
                <a:lnTo>
                  <a:pt x="406567" y="175259"/>
                </a:lnTo>
                <a:close/>
              </a:path>
              <a:path w="495934" h="457200">
                <a:moveTo>
                  <a:pt x="435938" y="149859"/>
                </a:moveTo>
                <a:lnTo>
                  <a:pt x="426478" y="149859"/>
                </a:lnTo>
                <a:lnTo>
                  <a:pt x="414568" y="154939"/>
                </a:lnTo>
                <a:lnTo>
                  <a:pt x="401878" y="157479"/>
                </a:lnTo>
                <a:lnTo>
                  <a:pt x="436688" y="157479"/>
                </a:lnTo>
                <a:lnTo>
                  <a:pt x="436688" y="154939"/>
                </a:lnTo>
                <a:lnTo>
                  <a:pt x="436270" y="152399"/>
                </a:lnTo>
                <a:lnTo>
                  <a:pt x="435938" y="149859"/>
                </a:lnTo>
                <a:close/>
              </a:path>
              <a:path w="495934" h="457200">
                <a:moveTo>
                  <a:pt x="269926" y="20319"/>
                </a:moveTo>
                <a:lnTo>
                  <a:pt x="238867" y="20319"/>
                </a:lnTo>
                <a:lnTo>
                  <a:pt x="224636" y="24129"/>
                </a:lnTo>
                <a:lnTo>
                  <a:pt x="334392" y="24129"/>
                </a:lnTo>
                <a:lnTo>
                  <a:pt x="332007" y="21589"/>
                </a:lnTo>
                <a:lnTo>
                  <a:pt x="282992" y="21589"/>
                </a:lnTo>
                <a:lnTo>
                  <a:pt x="269926" y="20319"/>
                </a:lnTo>
                <a:close/>
              </a:path>
              <a:path w="495934" h="457200">
                <a:moveTo>
                  <a:pt x="317600" y="0"/>
                </a:moveTo>
                <a:lnTo>
                  <a:pt x="307781" y="3809"/>
                </a:lnTo>
                <a:lnTo>
                  <a:pt x="299525" y="8889"/>
                </a:lnTo>
                <a:lnTo>
                  <a:pt x="291654" y="13969"/>
                </a:lnTo>
                <a:lnTo>
                  <a:pt x="282992" y="21589"/>
                </a:lnTo>
                <a:lnTo>
                  <a:pt x="332007" y="21589"/>
                </a:lnTo>
                <a:lnTo>
                  <a:pt x="330815" y="20319"/>
                </a:lnTo>
                <a:lnTo>
                  <a:pt x="327206" y="13969"/>
                </a:lnTo>
                <a:lnTo>
                  <a:pt x="323291" y="7619"/>
                </a:lnTo>
                <a:lnTo>
                  <a:pt x="317600" y="0"/>
                </a:lnTo>
                <a:close/>
              </a:path>
            </a:pathLst>
          </a:custGeom>
          <a:solidFill>
            <a:srgbClr val="213B82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5" name="object 5"/>
          <p:cNvSpPr/>
          <p:nvPr/>
        </p:nvSpPr>
        <p:spPr>
          <a:xfrm>
            <a:off x="10119877" y="5993792"/>
            <a:ext cx="596020" cy="4828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6" name="object 6"/>
          <p:cNvSpPr/>
          <p:nvPr/>
        </p:nvSpPr>
        <p:spPr>
          <a:xfrm>
            <a:off x="10071130" y="6004261"/>
            <a:ext cx="569051" cy="564969"/>
          </a:xfrm>
          <a:custGeom>
            <a:avLst/>
            <a:gdLst/>
            <a:ahLst/>
            <a:cxnLst/>
            <a:rect l="l" t="t" r="r" b="b"/>
            <a:pathLst>
              <a:path w="442595" h="439420">
                <a:moveTo>
                  <a:pt x="203925" y="260160"/>
                </a:moveTo>
                <a:lnTo>
                  <a:pt x="200926" y="263537"/>
                </a:lnTo>
                <a:lnTo>
                  <a:pt x="200926" y="267958"/>
                </a:lnTo>
                <a:lnTo>
                  <a:pt x="200610" y="270370"/>
                </a:lnTo>
                <a:lnTo>
                  <a:pt x="199364" y="271170"/>
                </a:lnTo>
                <a:lnTo>
                  <a:pt x="196113" y="272034"/>
                </a:lnTo>
                <a:lnTo>
                  <a:pt x="196113" y="277675"/>
                </a:lnTo>
                <a:lnTo>
                  <a:pt x="200167" y="277675"/>
                </a:lnTo>
                <a:lnTo>
                  <a:pt x="203047" y="273621"/>
                </a:lnTo>
                <a:lnTo>
                  <a:pt x="205473" y="269953"/>
                </a:lnTo>
                <a:lnTo>
                  <a:pt x="207975" y="265927"/>
                </a:lnTo>
                <a:lnTo>
                  <a:pt x="210759" y="265927"/>
                </a:lnTo>
                <a:lnTo>
                  <a:pt x="210759" y="261863"/>
                </a:lnTo>
                <a:lnTo>
                  <a:pt x="208749" y="261418"/>
                </a:lnTo>
                <a:lnTo>
                  <a:pt x="206236" y="261035"/>
                </a:lnTo>
                <a:lnTo>
                  <a:pt x="203925" y="260160"/>
                </a:lnTo>
                <a:close/>
              </a:path>
              <a:path w="442595" h="439420">
                <a:moveTo>
                  <a:pt x="154940" y="237365"/>
                </a:moveTo>
                <a:lnTo>
                  <a:pt x="154940" y="244706"/>
                </a:lnTo>
                <a:lnTo>
                  <a:pt x="155742" y="245059"/>
                </a:lnTo>
                <a:lnTo>
                  <a:pt x="156935" y="245504"/>
                </a:lnTo>
                <a:lnTo>
                  <a:pt x="158612" y="245504"/>
                </a:lnTo>
                <a:lnTo>
                  <a:pt x="157838" y="243511"/>
                </a:lnTo>
                <a:lnTo>
                  <a:pt x="156517" y="240677"/>
                </a:lnTo>
                <a:lnTo>
                  <a:pt x="154940" y="237365"/>
                </a:lnTo>
                <a:close/>
              </a:path>
              <a:path w="442595" h="439420">
                <a:moveTo>
                  <a:pt x="148348" y="227573"/>
                </a:moveTo>
                <a:lnTo>
                  <a:pt x="148348" y="238175"/>
                </a:lnTo>
                <a:lnTo>
                  <a:pt x="150497" y="241426"/>
                </a:lnTo>
                <a:lnTo>
                  <a:pt x="152096" y="243942"/>
                </a:lnTo>
                <a:lnTo>
                  <a:pt x="154940" y="244706"/>
                </a:lnTo>
                <a:lnTo>
                  <a:pt x="154940" y="237365"/>
                </a:lnTo>
                <a:lnTo>
                  <a:pt x="152859" y="234557"/>
                </a:lnTo>
                <a:lnTo>
                  <a:pt x="150865" y="230899"/>
                </a:lnTo>
                <a:lnTo>
                  <a:pt x="148348" y="227573"/>
                </a:lnTo>
                <a:close/>
              </a:path>
              <a:path w="442595" h="439420">
                <a:moveTo>
                  <a:pt x="142304" y="219088"/>
                </a:moveTo>
                <a:lnTo>
                  <a:pt x="141480" y="219469"/>
                </a:lnTo>
                <a:lnTo>
                  <a:pt x="140223" y="219877"/>
                </a:lnTo>
                <a:lnTo>
                  <a:pt x="139028" y="219877"/>
                </a:lnTo>
                <a:lnTo>
                  <a:pt x="139028" y="224779"/>
                </a:lnTo>
                <a:lnTo>
                  <a:pt x="143917" y="229312"/>
                </a:lnTo>
                <a:lnTo>
                  <a:pt x="145976" y="234557"/>
                </a:lnTo>
                <a:lnTo>
                  <a:pt x="148348" y="238175"/>
                </a:lnTo>
                <a:lnTo>
                  <a:pt x="148348" y="227573"/>
                </a:lnTo>
                <a:lnTo>
                  <a:pt x="146444" y="224359"/>
                </a:lnTo>
                <a:lnTo>
                  <a:pt x="144363" y="221500"/>
                </a:lnTo>
                <a:lnTo>
                  <a:pt x="142304" y="219088"/>
                </a:lnTo>
                <a:close/>
              </a:path>
              <a:path w="442595" h="439420">
                <a:moveTo>
                  <a:pt x="154940" y="229312"/>
                </a:moveTo>
                <a:lnTo>
                  <a:pt x="153723" y="229579"/>
                </a:lnTo>
                <a:lnTo>
                  <a:pt x="153723" y="230493"/>
                </a:lnTo>
                <a:lnTo>
                  <a:pt x="152859" y="232055"/>
                </a:lnTo>
                <a:lnTo>
                  <a:pt x="154940" y="232055"/>
                </a:lnTo>
                <a:lnTo>
                  <a:pt x="154940" y="229312"/>
                </a:lnTo>
                <a:close/>
              </a:path>
              <a:path w="442595" h="439420">
                <a:moveTo>
                  <a:pt x="156935" y="228384"/>
                </a:moveTo>
                <a:lnTo>
                  <a:pt x="155742" y="228855"/>
                </a:lnTo>
                <a:lnTo>
                  <a:pt x="155347" y="228855"/>
                </a:lnTo>
                <a:lnTo>
                  <a:pt x="154940" y="229312"/>
                </a:lnTo>
                <a:lnTo>
                  <a:pt x="154940" y="232055"/>
                </a:lnTo>
                <a:lnTo>
                  <a:pt x="156935" y="232055"/>
                </a:lnTo>
                <a:lnTo>
                  <a:pt x="156935" y="228384"/>
                </a:lnTo>
                <a:close/>
              </a:path>
              <a:path w="442595" h="439420">
                <a:moveTo>
                  <a:pt x="148348" y="214988"/>
                </a:moveTo>
                <a:lnTo>
                  <a:pt x="146444" y="214988"/>
                </a:lnTo>
                <a:lnTo>
                  <a:pt x="147157" y="217044"/>
                </a:lnTo>
                <a:lnTo>
                  <a:pt x="147995" y="219088"/>
                </a:lnTo>
                <a:lnTo>
                  <a:pt x="148348" y="221094"/>
                </a:lnTo>
                <a:lnTo>
                  <a:pt x="148348" y="214988"/>
                </a:lnTo>
                <a:close/>
              </a:path>
              <a:path w="442595" h="439420">
                <a:moveTo>
                  <a:pt x="150497" y="214988"/>
                </a:moveTo>
                <a:lnTo>
                  <a:pt x="148348" y="214988"/>
                </a:lnTo>
                <a:lnTo>
                  <a:pt x="148348" y="221094"/>
                </a:lnTo>
                <a:lnTo>
                  <a:pt x="150865" y="221094"/>
                </a:lnTo>
                <a:lnTo>
                  <a:pt x="150865" y="217044"/>
                </a:lnTo>
                <a:lnTo>
                  <a:pt x="150497" y="214988"/>
                </a:lnTo>
                <a:close/>
              </a:path>
              <a:path w="442595" h="439420">
                <a:moveTo>
                  <a:pt x="148348" y="46342"/>
                </a:moveTo>
                <a:lnTo>
                  <a:pt x="146444" y="47232"/>
                </a:lnTo>
                <a:lnTo>
                  <a:pt x="143103" y="50457"/>
                </a:lnTo>
                <a:lnTo>
                  <a:pt x="143103" y="55778"/>
                </a:lnTo>
                <a:lnTo>
                  <a:pt x="144755" y="56581"/>
                </a:lnTo>
                <a:lnTo>
                  <a:pt x="146444" y="56973"/>
                </a:lnTo>
                <a:lnTo>
                  <a:pt x="147995" y="57379"/>
                </a:lnTo>
                <a:lnTo>
                  <a:pt x="148117" y="55778"/>
                </a:lnTo>
                <a:lnTo>
                  <a:pt x="148348" y="54979"/>
                </a:lnTo>
                <a:lnTo>
                  <a:pt x="148348" y="46342"/>
                </a:lnTo>
                <a:close/>
              </a:path>
              <a:path w="442595" h="439420">
                <a:moveTo>
                  <a:pt x="151639" y="45568"/>
                </a:moveTo>
                <a:lnTo>
                  <a:pt x="150026" y="45986"/>
                </a:lnTo>
                <a:lnTo>
                  <a:pt x="149263" y="46342"/>
                </a:lnTo>
                <a:lnTo>
                  <a:pt x="148348" y="46342"/>
                </a:lnTo>
                <a:lnTo>
                  <a:pt x="148348" y="54979"/>
                </a:lnTo>
                <a:lnTo>
                  <a:pt x="149263" y="53315"/>
                </a:lnTo>
                <a:lnTo>
                  <a:pt x="150497" y="50878"/>
                </a:lnTo>
                <a:lnTo>
                  <a:pt x="152488" y="49301"/>
                </a:lnTo>
                <a:lnTo>
                  <a:pt x="154940" y="49301"/>
                </a:lnTo>
                <a:lnTo>
                  <a:pt x="154940" y="46724"/>
                </a:lnTo>
                <a:lnTo>
                  <a:pt x="154090" y="46724"/>
                </a:lnTo>
                <a:lnTo>
                  <a:pt x="152859" y="46342"/>
                </a:lnTo>
                <a:lnTo>
                  <a:pt x="151639" y="45568"/>
                </a:lnTo>
                <a:close/>
              </a:path>
              <a:path w="442595" h="439420">
                <a:moveTo>
                  <a:pt x="154940" y="46724"/>
                </a:moveTo>
                <a:lnTo>
                  <a:pt x="154940" y="50101"/>
                </a:lnTo>
                <a:lnTo>
                  <a:pt x="156121" y="50101"/>
                </a:lnTo>
                <a:lnTo>
                  <a:pt x="157366" y="50457"/>
                </a:lnTo>
                <a:lnTo>
                  <a:pt x="158612" y="50878"/>
                </a:lnTo>
                <a:lnTo>
                  <a:pt x="158612" y="47638"/>
                </a:lnTo>
                <a:lnTo>
                  <a:pt x="156517" y="47638"/>
                </a:lnTo>
                <a:lnTo>
                  <a:pt x="154940" y="46724"/>
                </a:lnTo>
                <a:close/>
              </a:path>
              <a:path w="442595" h="439420">
                <a:moveTo>
                  <a:pt x="154940" y="49301"/>
                </a:moveTo>
                <a:lnTo>
                  <a:pt x="153327" y="49301"/>
                </a:lnTo>
                <a:lnTo>
                  <a:pt x="154940" y="50101"/>
                </a:lnTo>
                <a:lnTo>
                  <a:pt x="154940" y="49301"/>
                </a:lnTo>
                <a:close/>
              </a:path>
              <a:path w="442595" h="439420">
                <a:moveTo>
                  <a:pt x="158612" y="46724"/>
                </a:moveTo>
                <a:lnTo>
                  <a:pt x="156517" y="46724"/>
                </a:lnTo>
                <a:lnTo>
                  <a:pt x="156517" y="47638"/>
                </a:lnTo>
                <a:lnTo>
                  <a:pt x="158612" y="47638"/>
                </a:lnTo>
                <a:lnTo>
                  <a:pt x="158612" y="46724"/>
                </a:lnTo>
                <a:close/>
              </a:path>
              <a:path w="442595" h="439420">
                <a:moveTo>
                  <a:pt x="160667" y="34545"/>
                </a:moveTo>
                <a:lnTo>
                  <a:pt x="157366" y="35420"/>
                </a:lnTo>
                <a:lnTo>
                  <a:pt x="156935" y="35420"/>
                </a:lnTo>
                <a:lnTo>
                  <a:pt x="154940" y="37047"/>
                </a:lnTo>
                <a:lnTo>
                  <a:pt x="154940" y="37835"/>
                </a:lnTo>
                <a:lnTo>
                  <a:pt x="156935" y="38253"/>
                </a:lnTo>
                <a:lnTo>
                  <a:pt x="158968" y="38710"/>
                </a:lnTo>
                <a:lnTo>
                  <a:pt x="160667" y="38710"/>
                </a:lnTo>
                <a:lnTo>
                  <a:pt x="160667" y="34545"/>
                </a:lnTo>
                <a:close/>
              </a:path>
              <a:path w="442595" h="439420">
                <a:moveTo>
                  <a:pt x="154940" y="37047"/>
                </a:moveTo>
                <a:lnTo>
                  <a:pt x="153723" y="37835"/>
                </a:lnTo>
                <a:lnTo>
                  <a:pt x="154940" y="37835"/>
                </a:lnTo>
                <a:lnTo>
                  <a:pt x="154940" y="37047"/>
                </a:lnTo>
                <a:close/>
              </a:path>
              <a:path w="442595" h="439420">
                <a:moveTo>
                  <a:pt x="236019" y="264226"/>
                </a:moveTo>
                <a:lnTo>
                  <a:pt x="230799" y="264226"/>
                </a:lnTo>
                <a:lnTo>
                  <a:pt x="230799" y="269953"/>
                </a:lnTo>
                <a:lnTo>
                  <a:pt x="236019" y="269953"/>
                </a:lnTo>
                <a:lnTo>
                  <a:pt x="236019" y="264226"/>
                </a:lnTo>
                <a:close/>
              </a:path>
              <a:path w="442595" h="439420">
                <a:moveTo>
                  <a:pt x="241391" y="273621"/>
                </a:moveTo>
                <a:lnTo>
                  <a:pt x="240591" y="274816"/>
                </a:lnTo>
                <a:lnTo>
                  <a:pt x="239356" y="275680"/>
                </a:lnTo>
                <a:lnTo>
                  <a:pt x="238126" y="276454"/>
                </a:lnTo>
                <a:lnTo>
                  <a:pt x="242596" y="276454"/>
                </a:lnTo>
                <a:lnTo>
                  <a:pt x="241772" y="274816"/>
                </a:lnTo>
                <a:lnTo>
                  <a:pt x="241391" y="273621"/>
                </a:lnTo>
                <a:close/>
              </a:path>
              <a:path w="442595" h="439420">
                <a:moveTo>
                  <a:pt x="248767" y="275997"/>
                </a:moveTo>
                <a:lnTo>
                  <a:pt x="248259" y="277675"/>
                </a:lnTo>
                <a:lnTo>
                  <a:pt x="246686" y="280112"/>
                </a:lnTo>
                <a:lnTo>
                  <a:pt x="248259" y="279706"/>
                </a:lnTo>
                <a:lnTo>
                  <a:pt x="249556" y="279313"/>
                </a:lnTo>
                <a:lnTo>
                  <a:pt x="250661" y="278892"/>
                </a:lnTo>
                <a:lnTo>
                  <a:pt x="250343" y="278081"/>
                </a:lnTo>
                <a:lnTo>
                  <a:pt x="249556" y="277318"/>
                </a:lnTo>
                <a:lnTo>
                  <a:pt x="248767" y="275997"/>
                </a:lnTo>
                <a:close/>
              </a:path>
              <a:path w="442595" h="439420">
                <a:moveTo>
                  <a:pt x="225083" y="275997"/>
                </a:moveTo>
                <a:lnTo>
                  <a:pt x="224193" y="276454"/>
                </a:lnTo>
                <a:lnTo>
                  <a:pt x="223826" y="276835"/>
                </a:lnTo>
                <a:lnTo>
                  <a:pt x="222646" y="277318"/>
                </a:lnTo>
                <a:lnTo>
                  <a:pt x="222277" y="278892"/>
                </a:lnTo>
                <a:lnTo>
                  <a:pt x="221792" y="280569"/>
                </a:lnTo>
                <a:lnTo>
                  <a:pt x="221414" y="281750"/>
                </a:lnTo>
                <a:lnTo>
                  <a:pt x="225083" y="281750"/>
                </a:lnTo>
                <a:lnTo>
                  <a:pt x="225083" y="275997"/>
                </a:lnTo>
                <a:close/>
              </a:path>
              <a:path w="442595" h="439420">
                <a:moveTo>
                  <a:pt x="244083" y="280112"/>
                </a:moveTo>
                <a:lnTo>
                  <a:pt x="243395" y="281750"/>
                </a:lnTo>
                <a:lnTo>
                  <a:pt x="242596" y="283046"/>
                </a:lnTo>
                <a:lnTo>
                  <a:pt x="241391" y="284137"/>
                </a:lnTo>
                <a:lnTo>
                  <a:pt x="243777" y="284137"/>
                </a:lnTo>
                <a:lnTo>
                  <a:pt x="245073" y="283860"/>
                </a:lnTo>
                <a:lnTo>
                  <a:pt x="245073" y="282600"/>
                </a:lnTo>
                <a:lnTo>
                  <a:pt x="244601" y="281318"/>
                </a:lnTo>
                <a:lnTo>
                  <a:pt x="244083" y="280112"/>
                </a:lnTo>
                <a:close/>
              </a:path>
              <a:path w="442595" h="439420">
                <a:moveTo>
                  <a:pt x="236019" y="283046"/>
                </a:moveTo>
                <a:lnTo>
                  <a:pt x="235216" y="283438"/>
                </a:lnTo>
                <a:lnTo>
                  <a:pt x="234100" y="283860"/>
                </a:lnTo>
                <a:lnTo>
                  <a:pt x="232818" y="283860"/>
                </a:lnTo>
                <a:lnTo>
                  <a:pt x="232818" y="285447"/>
                </a:lnTo>
                <a:lnTo>
                  <a:pt x="232437" y="287121"/>
                </a:lnTo>
                <a:lnTo>
                  <a:pt x="231980" y="288330"/>
                </a:lnTo>
                <a:lnTo>
                  <a:pt x="233629" y="287873"/>
                </a:lnTo>
                <a:lnTo>
                  <a:pt x="235216" y="287467"/>
                </a:lnTo>
                <a:lnTo>
                  <a:pt x="236908" y="286689"/>
                </a:lnTo>
                <a:lnTo>
                  <a:pt x="236908" y="285447"/>
                </a:lnTo>
                <a:lnTo>
                  <a:pt x="236513" y="284137"/>
                </a:lnTo>
                <a:lnTo>
                  <a:pt x="236019" y="283046"/>
                </a:lnTo>
                <a:close/>
              </a:path>
              <a:path w="442595" h="439420">
                <a:moveTo>
                  <a:pt x="218973" y="292392"/>
                </a:moveTo>
                <a:lnTo>
                  <a:pt x="215672" y="293968"/>
                </a:lnTo>
                <a:lnTo>
                  <a:pt x="213627" y="294817"/>
                </a:lnTo>
                <a:lnTo>
                  <a:pt x="215290" y="296863"/>
                </a:lnTo>
                <a:lnTo>
                  <a:pt x="217705" y="297219"/>
                </a:lnTo>
                <a:lnTo>
                  <a:pt x="218098" y="295606"/>
                </a:lnTo>
                <a:lnTo>
                  <a:pt x="218567" y="293968"/>
                </a:lnTo>
                <a:lnTo>
                  <a:pt x="218973" y="292392"/>
                </a:lnTo>
                <a:close/>
              </a:path>
              <a:path w="442595" h="439420">
                <a:moveTo>
                  <a:pt x="203925" y="414935"/>
                </a:moveTo>
                <a:lnTo>
                  <a:pt x="196113" y="414935"/>
                </a:lnTo>
                <a:lnTo>
                  <a:pt x="196113" y="417372"/>
                </a:lnTo>
                <a:lnTo>
                  <a:pt x="203925" y="417372"/>
                </a:lnTo>
                <a:lnTo>
                  <a:pt x="203925" y="414935"/>
                </a:lnTo>
                <a:close/>
              </a:path>
              <a:path w="442595" h="439420">
                <a:moveTo>
                  <a:pt x="185079" y="414935"/>
                </a:moveTo>
                <a:lnTo>
                  <a:pt x="172860" y="414935"/>
                </a:lnTo>
                <a:lnTo>
                  <a:pt x="172860" y="417372"/>
                </a:lnTo>
                <a:lnTo>
                  <a:pt x="185079" y="417372"/>
                </a:lnTo>
                <a:lnTo>
                  <a:pt x="185079" y="414935"/>
                </a:lnTo>
                <a:close/>
              </a:path>
              <a:path w="442595" h="439420">
                <a:moveTo>
                  <a:pt x="333961" y="416130"/>
                </a:moveTo>
                <a:lnTo>
                  <a:pt x="328615" y="416930"/>
                </a:lnTo>
                <a:lnTo>
                  <a:pt x="325756" y="416930"/>
                </a:lnTo>
                <a:lnTo>
                  <a:pt x="325756" y="421055"/>
                </a:lnTo>
                <a:lnTo>
                  <a:pt x="331052" y="421055"/>
                </a:lnTo>
                <a:lnTo>
                  <a:pt x="333122" y="420663"/>
                </a:lnTo>
                <a:lnTo>
                  <a:pt x="333528" y="419381"/>
                </a:lnTo>
                <a:lnTo>
                  <a:pt x="333961" y="417794"/>
                </a:lnTo>
                <a:lnTo>
                  <a:pt x="333961" y="416130"/>
                </a:lnTo>
                <a:close/>
              </a:path>
              <a:path w="442595" h="439420">
                <a:moveTo>
                  <a:pt x="360046" y="420245"/>
                </a:moveTo>
                <a:lnTo>
                  <a:pt x="344893" y="420245"/>
                </a:lnTo>
                <a:lnTo>
                  <a:pt x="345391" y="421883"/>
                </a:lnTo>
                <a:lnTo>
                  <a:pt x="345823" y="423471"/>
                </a:lnTo>
                <a:lnTo>
                  <a:pt x="345823" y="425145"/>
                </a:lnTo>
                <a:lnTo>
                  <a:pt x="358369" y="425502"/>
                </a:lnTo>
                <a:lnTo>
                  <a:pt x="360403" y="424270"/>
                </a:lnTo>
                <a:lnTo>
                  <a:pt x="360403" y="421883"/>
                </a:lnTo>
                <a:lnTo>
                  <a:pt x="360046" y="420245"/>
                </a:lnTo>
                <a:close/>
              </a:path>
              <a:path w="442595" h="439420">
                <a:moveTo>
                  <a:pt x="322124" y="420245"/>
                </a:moveTo>
                <a:lnTo>
                  <a:pt x="319316" y="421055"/>
                </a:lnTo>
                <a:lnTo>
                  <a:pt x="315989" y="421883"/>
                </a:lnTo>
                <a:lnTo>
                  <a:pt x="312738" y="422236"/>
                </a:lnTo>
                <a:lnTo>
                  <a:pt x="311849" y="424270"/>
                </a:lnTo>
                <a:lnTo>
                  <a:pt x="313564" y="426300"/>
                </a:lnTo>
                <a:lnTo>
                  <a:pt x="322924" y="425145"/>
                </a:lnTo>
                <a:lnTo>
                  <a:pt x="322924" y="423471"/>
                </a:lnTo>
                <a:lnTo>
                  <a:pt x="322416" y="421883"/>
                </a:lnTo>
                <a:lnTo>
                  <a:pt x="322124" y="420245"/>
                </a:lnTo>
                <a:close/>
              </a:path>
              <a:path w="442595" h="439420">
                <a:moveTo>
                  <a:pt x="203047" y="420245"/>
                </a:moveTo>
                <a:lnTo>
                  <a:pt x="197294" y="421055"/>
                </a:lnTo>
                <a:lnTo>
                  <a:pt x="194414" y="421055"/>
                </a:lnTo>
                <a:lnTo>
                  <a:pt x="194831" y="422658"/>
                </a:lnTo>
                <a:lnTo>
                  <a:pt x="195328" y="423903"/>
                </a:lnTo>
                <a:lnTo>
                  <a:pt x="195328" y="425145"/>
                </a:lnTo>
                <a:lnTo>
                  <a:pt x="198540" y="425502"/>
                </a:lnTo>
                <a:lnTo>
                  <a:pt x="203925" y="425502"/>
                </a:lnTo>
                <a:lnTo>
                  <a:pt x="203493" y="423903"/>
                </a:lnTo>
                <a:lnTo>
                  <a:pt x="203493" y="422236"/>
                </a:lnTo>
                <a:lnTo>
                  <a:pt x="203047" y="420245"/>
                </a:lnTo>
                <a:close/>
              </a:path>
              <a:path w="442595" h="439420">
                <a:moveTo>
                  <a:pt x="370626" y="428421"/>
                </a:moveTo>
                <a:lnTo>
                  <a:pt x="362422" y="428421"/>
                </a:lnTo>
                <a:lnTo>
                  <a:pt x="363283" y="429605"/>
                </a:lnTo>
                <a:lnTo>
                  <a:pt x="364096" y="430872"/>
                </a:lnTo>
                <a:lnTo>
                  <a:pt x="364478" y="431675"/>
                </a:lnTo>
                <a:lnTo>
                  <a:pt x="369799" y="431675"/>
                </a:lnTo>
                <a:lnTo>
                  <a:pt x="370206" y="430872"/>
                </a:lnTo>
                <a:lnTo>
                  <a:pt x="370626" y="429605"/>
                </a:lnTo>
                <a:lnTo>
                  <a:pt x="370626" y="428421"/>
                </a:lnTo>
                <a:close/>
              </a:path>
              <a:path w="442595" h="439420">
                <a:moveTo>
                  <a:pt x="349034" y="428421"/>
                </a:moveTo>
                <a:lnTo>
                  <a:pt x="346075" y="428727"/>
                </a:lnTo>
                <a:lnTo>
                  <a:pt x="343296" y="429199"/>
                </a:lnTo>
                <a:lnTo>
                  <a:pt x="340476" y="429199"/>
                </a:lnTo>
                <a:lnTo>
                  <a:pt x="340476" y="431675"/>
                </a:lnTo>
                <a:lnTo>
                  <a:pt x="345823" y="431675"/>
                </a:lnTo>
                <a:lnTo>
                  <a:pt x="351119" y="433223"/>
                </a:lnTo>
                <a:lnTo>
                  <a:pt x="349034" y="428421"/>
                </a:lnTo>
                <a:close/>
              </a:path>
              <a:path w="442595" h="439420">
                <a:moveTo>
                  <a:pt x="322124" y="428421"/>
                </a:moveTo>
                <a:lnTo>
                  <a:pt x="317983" y="428727"/>
                </a:lnTo>
                <a:lnTo>
                  <a:pt x="313919" y="429199"/>
                </a:lnTo>
                <a:lnTo>
                  <a:pt x="309449" y="429199"/>
                </a:lnTo>
                <a:lnTo>
                  <a:pt x="309449" y="430354"/>
                </a:lnTo>
                <a:lnTo>
                  <a:pt x="309041" y="431675"/>
                </a:lnTo>
                <a:lnTo>
                  <a:pt x="308688" y="432410"/>
                </a:lnTo>
                <a:lnTo>
                  <a:pt x="313121" y="432410"/>
                </a:lnTo>
                <a:lnTo>
                  <a:pt x="317196" y="431993"/>
                </a:lnTo>
                <a:lnTo>
                  <a:pt x="321221" y="431675"/>
                </a:lnTo>
                <a:lnTo>
                  <a:pt x="321743" y="430872"/>
                </a:lnTo>
                <a:lnTo>
                  <a:pt x="322124" y="429605"/>
                </a:lnTo>
                <a:lnTo>
                  <a:pt x="322124" y="428421"/>
                </a:lnTo>
                <a:close/>
              </a:path>
              <a:path w="442595" h="439420">
                <a:moveTo>
                  <a:pt x="193219" y="428421"/>
                </a:moveTo>
                <a:lnTo>
                  <a:pt x="191606" y="428727"/>
                </a:lnTo>
                <a:lnTo>
                  <a:pt x="189600" y="429199"/>
                </a:lnTo>
                <a:lnTo>
                  <a:pt x="187530" y="429199"/>
                </a:lnTo>
                <a:lnTo>
                  <a:pt x="187530" y="431675"/>
                </a:lnTo>
                <a:lnTo>
                  <a:pt x="190425" y="431993"/>
                </a:lnTo>
                <a:lnTo>
                  <a:pt x="193219" y="432410"/>
                </a:lnTo>
                <a:lnTo>
                  <a:pt x="196113" y="432410"/>
                </a:lnTo>
                <a:lnTo>
                  <a:pt x="196113" y="429605"/>
                </a:lnTo>
                <a:lnTo>
                  <a:pt x="194414" y="428727"/>
                </a:lnTo>
                <a:lnTo>
                  <a:pt x="193219" y="428421"/>
                </a:lnTo>
                <a:close/>
              </a:path>
              <a:path w="442595" h="439420">
                <a:moveTo>
                  <a:pt x="381193" y="432410"/>
                </a:moveTo>
                <a:lnTo>
                  <a:pt x="379159" y="432831"/>
                </a:lnTo>
                <a:lnTo>
                  <a:pt x="376697" y="433223"/>
                </a:lnTo>
                <a:lnTo>
                  <a:pt x="374662" y="433223"/>
                </a:lnTo>
                <a:lnTo>
                  <a:pt x="374284" y="435305"/>
                </a:lnTo>
                <a:lnTo>
                  <a:pt x="375516" y="437273"/>
                </a:lnTo>
                <a:lnTo>
                  <a:pt x="381610" y="437273"/>
                </a:lnTo>
                <a:lnTo>
                  <a:pt x="386106" y="435305"/>
                </a:lnTo>
                <a:lnTo>
                  <a:pt x="384530" y="434455"/>
                </a:lnTo>
                <a:lnTo>
                  <a:pt x="382841" y="433641"/>
                </a:lnTo>
                <a:lnTo>
                  <a:pt x="381193" y="432410"/>
                </a:lnTo>
                <a:close/>
              </a:path>
              <a:path w="442595" h="439420">
                <a:moveTo>
                  <a:pt x="340869" y="433641"/>
                </a:moveTo>
                <a:lnTo>
                  <a:pt x="337604" y="434063"/>
                </a:lnTo>
                <a:lnTo>
                  <a:pt x="334303" y="434455"/>
                </a:lnTo>
                <a:lnTo>
                  <a:pt x="331470" y="434861"/>
                </a:lnTo>
                <a:lnTo>
                  <a:pt x="331470" y="437273"/>
                </a:lnTo>
                <a:lnTo>
                  <a:pt x="337197" y="437273"/>
                </a:lnTo>
                <a:lnTo>
                  <a:pt x="340019" y="436920"/>
                </a:lnTo>
                <a:lnTo>
                  <a:pt x="340476" y="436143"/>
                </a:lnTo>
                <a:lnTo>
                  <a:pt x="340869" y="434861"/>
                </a:lnTo>
                <a:lnTo>
                  <a:pt x="340869" y="433641"/>
                </a:lnTo>
                <a:close/>
              </a:path>
              <a:path w="442595" h="439420">
                <a:moveTo>
                  <a:pt x="300470" y="433655"/>
                </a:moveTo>
                <a:lnTo>
                  <a:pt x="295174" y="433655"/>
                </a:lnTo>
                <a:lnTo>
                  <a:pt x="295174" y="437720"/>
                </a:lnTo>
                <a:lnTo>
                  <a:pt x="300470" y="437720"/>
                </a:lnTo>
                <a:lnTo>
                  <a:pt x="300470" y="433655"/>
                </a:lnTo>
                <a:close/>
              </a:path>
              <a:path w="442595" h="439420">
                <a:moveTo>
                  <a:pt x="271133" y="433641"/>
                </a:moveTo>
                <a:lnTo>
                  <a:pt x="262597" y="434861"/>
                </a:lnTo>
                <a:lnTo>
                  <a:pt x="262597" y="437273"/>
                </a:lnTo>
                <a:lnTo>
                  <a:pt x="271515" y="437273"/>
                </a:lnTo>
                <a:lnTo>
                  <a:pt x="271515" y="434861"/>
                </a:lnTo>
                <a:lnTo>
                  <a:pt x="271133" y="433641"/>
                </a:lnTo>
                <a:close/>
              </a:path>
              <a:path w="442595" h="439420">
                <a:moveTo>
                  <a:pt x="220143" y="433641"/>
                </a:moveTo>
                <a:lnTo>
                  <a:pt x="216979" y="434063"/>
                </a:lnTo>
                <a:lnTo>
                  <a:pt x="210416" y="434861"/>
                </a:lnTo>
                <a:lnTo>
                  <a:pt x="210035" y="436143"/>
                </a:lnTo>
                <a:lnTo>
                  <a:pt x="209603" y="436920"/>
                </a:lnTo>
                <a:lnTo>
                  <a:pt x="209081" y="437720"/>
                </a:lnTo>
                <a:lnTo>
                  <a:pt x="220143" y="437720"/>
                </a:lnTo>
                <a:lnTo>
                  <a:pt x="220143" y="433641"/>
                </a:lnTo>
                <a:close/>
              </a:path>
              <a:path w="442595" h="439420">
                <a:moveTo>
                  <a:pt x="182638" y="433641"/>
                </a:moveTo>
                <a:lnTo>
                  <a:pt x="174106" y="434861"/>
                </a:lnTo>
                <a:lnTo>
                  <a:pt x="174106" y="438544"/>
                </a:lnTo>
                <a:lnTo>
                  <a:pt x="181065" y="438951"/>
                </a:lnTo>
                <a:lnTo>
                  <a:pt x="183095" y="437720"/>
                </a:lnTo>
                <a:lnTo>
                  <a:pt x="182974" y="434861"/>
                </a:lnTo>
                <a:lnTo>
                  <a:pt x="182638" y="433641"/>
                </a:lnTo>
                <a:close/>
              </a:path>
              <a:path w="442595" h="439420">
                <a:moveTo>
                  <a:pt x="217285" y="322098"/>
                </a:moveTo>
                <a:lnTo>
                  <a:pt x="216550" y="322948"/>
                </a:lnTo>
                <a:lnTo>
                  <a:pt x="215672" y="322948"/>
                </a:lnTo>
                <a:lnTo>
                  <a:pt x="216550" y="327380"/>
                </a:lnTo>
                <a:lnTo>
                  <a:pt x="216979" y="329399"/>
                </a:lnTo>
                <a:lnTo>
                  <a:pt x="220992" y="330188"/>
                </a:lnTo>
                <a:lnTo>
                  <a:pt x="223062" y="330188"/>
                </a:lnTo>
                <a:lnTo>
                  <a:pt x="220992" y="325324"/>
                </a:lnTo>
                <a:lnTo>
                  <a:pt x="217285" y="322098"/>
                </a:lnTo>
                <a:close/>
              </a:path>
              <a:path w="442595" h="439420">
                <a:moveTo>
                  <a:pt x="257303" y="331434"/>
                </a:moveTo>
                <a:lnTo>
                  <a:pt x="256021" y="331851"/>
                </a:lnTo>
                <a:lnTo>
                  <a:pt x="254444" y="332221"/>
                </a:lnTo>
                <a:lnTo>
                  <a:pt x="252806" y="332221"/>
                </a:lnTo>
                <a:lnTo>
                  <a:pt x="252687" y="334317"/>
                </a:lnTo>
                <a:lnTo>
                  <a:pt x="251981" y="336679"/>
                </a:lnTo>
                <a:lnTo>
                  <a:pt x="254001" y="336336"/>
                </a:lnTo>
                <a:lnTo>
                  <a:pt x="256021" y="335916"/>
                </a:lnTo>
                <a:lnTo>
                  <a:pt x="258066" y="335559"/>
                </a:lnTo>
                <a:lnTo>
                  <a:pt x="258066" y="334317"/>
                </a:lnTo>
                <a:lnTo>
                  <a:pt x="257619" y="333057"/>
                </a:lnTo>
                <a:lnTo>
                  <a:pt x="257303" y="331434"/>
                </a:lnTo>
                <a:close/>
              </a:path>
              <a:path w="442595" h="439420">
                <a:moveTo>
                  <a:pt x="267069" y="364871"/>
                </a:moveTo>
                <a:lnTo>
                  <a:pt x="264226" y="366066"/>
                </a:lnTo>
                <a:lnTo>
                  <a:pt x="261355" y="367311"/>
                </a:lnTo>
                <a:lnTo>
                  <a:pt x="258066" y="368503"/>
                </a:lnTo>
                <a:lnTo>
                  <a:pt x="257619" y="369723"/>
                </a:lnTo>
                <a:lnTo>
                  <a:pt x="257303" y="370954"/>
                </a:lnTo>
                <a:lnTo>
                  <a:pt x="256895" y="372135"/>
                </a:lnTo>
                <a:lnTo>
                  <a:pt x="265013" y="378716"/>
                </a:lnTo>
                <a:lnTo>
                  <a:pt x="267844" y="378716"/>
                </a:lnTo>
                <a:lnTo>
                  <a:pt x="269953" y="375425"/>
                </a:lnTo>
                <a:lnTo>
                  <a:pt x="270741" y="372135"/>
                </a:lnTo>
                <a:lnTo>
                  <a:pt x="267069" y="364871"/>
                </a:lnTo>
                <a:close/>
              </a:path>
              <a:path w="442595" h="439420">
                <a:moveTo>
                  <a:pt x="181065" y="238582"/>
                </a:moveTo>
                <a:lnTo>
                  <a:pt x="176961" y="238582"/>
                </a:lnTo>
                <a:lnTo>
                  <a:pt x="176961" y="243942"/>
                </a:lnTo>
                <a:lnTo>
                  <a:pt x="178196" y="243942"/>
                </a:lnTo>
                <a:lnTo>
                  <a:pt x="179402" y="243511"/>
                </a:lnTo>
                <a:lnTo>
                  <a:pt x="180162" y="243093"/>
                </a:lnTo>
                <a:lnTo>
                  <a:pt x="180644" y="241872"/>
                </a:lnTo>
                <a:lnTo>
                  <a:pt x="181065" y="240235"/>
                </a:lnTo>
                <a:lnTo>
                  <a:pt x="181065" y="238582"/>
                </a:lnTo>
                <a:close/>
              </a:path>
              <a:path w="442595" h="439420">
                <a:moveTo>
                  <a:pt x="185079" y="229579"/>
                </a:moveTo>
                <a:lnTo>
                  <a:pt x="183935" y="231688"/>
                </a:lnTo>
                <a:lnTo>
                  <a:pt x="182638" y="233362"/>
                </a:lnTo>
                <a:lnTo>
                  <a:pt x="181065" y="234965"/>
                </a:lnTo>
                <a:lnTo>
                  <a:pt x="182220" y="234965"/>
                </a:lnTo>
                <a:lnTo>
                  <a:pt x="183542" y="234557"/>
                </a:lnTo>
                <a:lnTo>
                  <a:pt x="184290" y="234111"/>
                </a:lnTo>
                <a:lnTo>
                  <a:pt x="184673" y="232879"/>
                </a:lnTo>
                <a:lnTo>
                  <a:pt x="184976" y="231688"/>
                </a:lnTo>
                <a:lnTo>
                  <a:pt x="185079" y="229579"/>
                </a:lnTo>
                <a:close/>
              </a:path>
              <a:path w="442595" h="439420">
                <a:moveTo>
                  <a:pt x="194831" y="238582"/>
                </a:moveTo>
                <a:lnTo>
                  <a:pt x="192863" y="239447"/>
                </a:lnTo>
                <a:lnTo>
                  <a:pt x="189600" y="241872"/>
                </a:lnTo>
                <a:lnTo>
                  <a:pt x="188013" y="246776"/>
                </a:lnTo>
                <a:lnTo>
                  <a:pt x="189600" y="246776"/>
                </a:lnTo>
                <a:lnTo>
                  <a:pt x="194831" y="238582"/>
                </a:lnTo>
                <a:close/>
              </a:path>
              <a:path w="442595" h="439420">
                <a:moveTo>
                  <a:pt x="206744" y="228384"/>
                </a:moveTo>
                <a:lnTo>
                  <a:pt x="203493" y="229312"/>
                </a:lnTo>
                <a:lnTo>
                  <a:pt x="199786" y="230493"/>
                </a:lnTo>
                <a:lnTo>
                  <a:pt x="195681" y="231688"/>
                </a:lnTo>
                <a:lnTo>
                  <a:pt x="195681" y="234111"/>
                </a:lnTo>
                <a:lnTo>
                  <a:pt x="203493" y="234111"/>
                </a:lnTo>
                <a:lnTo>
                  <a:pt x="203493" y="233733"/>
                </a:lnTo>
                <a:lnTo>
                  <a:pt x="206744" y="228384"/>
                </a:lnTo>
                <a:close/>
              </a:path>
              <a:path w="442595" h="439420">
                <a:moveTo>
                  <a:pt x="207975" y="246776"/>
                </a:moveTo>
                <a:lnTo>
                  <a:pt x="203047" y="246776"/>
                </a:lnTo>
                <a:lnTo>
                  <a:pt x="203047" y="249554"/>
                </a:lnTo>
                <a:lnTo>
                  <a:pt x="207975" y="249554"/>
                </a:lnTo>
                <a:lnTo>
                  <a:pt x="207975" y="246776"/>
                </a:lnTo>
                <a:close/>
              </a:path>
              <a:path w="442595" h="439420">
                <a:moveTo>
                  <a:pt x="257303" y="241426"/>
                </a:moveTo>
                <a:lnTo>
                  <a:pt x="256021" y="241872"/>
                </a:lnTo>
                <a:lnTo>
                  <a:pt x="254444" y="242265"/>
                </a:lnTo>
                <a:lnTo>
                  <a:pt x="252806" y="242265"/>
                </a:lnTo>
                <a:lnTo>
                  <a:pt x="252806" y="243942"/>
                </a:lnTo>
                <a:lnTo>
                  <a:pt x="252313" y="245504"/>
                </a:lnTo>
                <a:lnTo>
                  <a:pt x="251981" y="246776"/>
                </a:lnTo>
                <a:lnTo>
                  <a:pt x="253645" y="246776"/>
                </a:lnTo>
                <a:lnTo>
                  <a:pt x="255207" y="246369"/>
                </a:lnTo>
                <a:lnTo>
                  <a:pt x="256503" y="245897"/>
                </a:lnTo>
                <a:lnTo>
                  <a:pt x="256895" y="244706"/>
                </a:lnTo>
                <a:lnTo>
                  <a:pt x="257303" y="243093"/>
                </a:lnTo>
                <a:lnTo>
                  <a:pt x="257303" y="241426"/>
                </a:lnTo>
                <a:close/>
              </a:path>
              <a:path w="442595" h="439420">
                <a:moveTo>
                  <a:pt x="221414" y="242647"/>
                </a:moveTo>
                <a:lnTo>
                  <a:pt x="217285" y="242647"/>
                </a:lnTo>
                <a:lnTo>
                  <a:pt x="217285" y="246776"/>
                </a:lnTo>
                <a:lnTo>
                  <a:pt x="221414" y="246776"/>
                </a:lnTo>
                <a:lnTo>
                  <a:pt x="221414" y="242647"/>
                </a:lnTo>
                <a:close/>
              </a:path>
              <a:path w="442595" h="439420">
                <a:moveTo>
                  <a:pt x="337044" y="153075"/>
                </a:moveTo>
                <a:lnTo>
                  <a:pt x="336362" y="153075"/>
                </a:lnTo>
                <a:lnTo>
                  <a:pt x="335930" y="155512"/>
                </a:lnTo>
                <a:lnTo>
                  <a:pt x="337044" y="153075"/>
                </a:lnTo>
                <a:close/>
              </a:path>
              <a:path w="442595" h="439420">
                <a:moveTo>
                  <a:pt x="336793" y="149021"/>
                </a:moveTo>
                <a:lnTo>
                  <a:pt x="335930" y="149404"/>
                </a:lnTo>
                <a:lnTo>
                  <a:pt x="334811" y="149849"/>
                </a:lnTo>
                <a:lnTo>
                  <a:pt x="333528" y="149849"/>
                </a:lnTo>
                <a:lnTo>
                  <a:pt x="333122" y="151397"/>
                </a:lnTo>
                <a:lnTo>
                  <a:pt x="332348" y="153075"/>
                </a:lnTo>
                <a:lnTo>
                  <a:pt x="331852" y="154343"/>
                </a:lnTo>
                <a:lnTo>
                  <a:pt x="336362" y="153075"/>
                </a:lnTo>
                <a:lnTo>
                  <a:pt x="337044" y="153075"/>
                </a:lnTo>
                <a:lnTo>
                  <a:pt x="337974" y="151041"/>
                </a:lnTo>
                <a:lnTo>
                  <a:pt x="337604" y="150685"/>
                </a:lnTo>
                <a:lnTo>
                  <a:pt x="336793" y="149021"/>
                </a:lnTo>
                <a:close/>
              </a:path>
              <a:path w="442595" h="439420">
                <a:moveTo>
                  <a:pt x="441975" y="237365"/>
                </a:moveTo>
                <a:lnTo>
                  <a:pt x="441137" y="237808"/>
                </a:lnTo>
                <a:lnTo>
                  <a:pt x="440258" y="238175"/>
                </a:lnTo>
                <a:lnTo>
                  <a:pt x="439141" y="238582"/>
                </a:lnTo>
                <a:lnTo>
                  <a:pt x="438749" y="240235"/>
                </a:lnTo>
                <a:lnTo>
                  <a:pt x="438227" y="241426"/>
                </a:lnTo>
                <a:lnTo>
                  <a:pt x="437860" y="242647"/>
                </a:lnTo>
                <a:lnTo>
                  <a:pt x="441975" y="242647"/>
                </a:lnTo>
                <a:lnTo>
                  <a:pt x="441975" y="237365"/>
                </a:lnTo>
                <a:close/>
              </a:path>
              <a:path w="442595" h="439420">
                <a:moveTo>
                  <a:pt x="433731" y="237365"/>
                </a:moveTo>
                <a:lnTo>
                  <a:pt x="430937" y="237365"/>
                </a:lnTo>
                <a:lnTo>
                  <a:pt x="431394" y="239064"/>
                </a:lnTo>
                <a:lnTo>
                  <a:pt x="431777" y="240235"/>
                </a:lnTo>
                <a:lnTo>
                  <a:pt x="431777" y="241426"/>
                </a:lnTo>
                <a:lnTo>
                  <a:pt x="432589" y="240235"/>
                </a:lnTo>
                <a:lnTo>
                  <a:pt x="433350" y="239064"/>
                </a:lnTo>
                <a:lnTo>
                  <a:pt x="433731" y="237365"/>
                </a:lnTo>
                <a:close/>
              </a:path>
              <a:path w="442595" h="439420">
                <a:moveTo>
                  <a:pt x="369417" y="208051"/>
                </a:moveTo>
                <a:lnTo>
                  <a:pt x="365353" y="208051"/>
                </a:lnTo>
                <a:lnTo>
                  <a:pt x="365353" y="213793"/>
                </a:lnTo>
                <a:lnTo>
                  <a:pt x="366523" y="213349"/>
                </a:lnTo>
                <a:lnTo>
                  <a:pt x="367794" y="212994"/>
                </a:lnTo>
                <a:lnTo>
                  <a:pt x="368658" y="212572"/>
                </a:lnTo>
                <a:lnTo>
                  <a:pt x="369011" y="211316"/>
                </a:lnTo>
                <a:lnTo>
                  <a:pt x="369417" y="209652"/>
                </a:lnTo>
                <a:lnTo>
                  <a:pt x="369417" y="208051"/>
                </a:lnTo>
                <a:close/>
              </a:path>
              <a:path w="442595" h="439420">
                <a:moveTo>
                  <a:pt x="163487" y="223102"/>
                </a:moveTo>
                <a:lnTo>
                  <a:pt x="159804" y="223102"/>
                </a:lnTo>
                <a:lnTo>
                  <a:pt x="159804" y="225997"/>
                </a:lnTo>
                <a:lnTo>
                  <a:pt x="162712" y="224779"/>
                </a:lnTo>
                <a:lnTo>
                  <a:pt x="163487" y="223102"/>
                </a:lnTo>
                <a:close/>
              </a:path>
              <a:path w="442595" h="439420">
                <a:moveTo>
                  <a:pt x="189155" y="141288"/>
                </a:moveTo>
                <a:lnTo>
                  <a:pt x="185079" y="141288"/>
                </a:lnTo>
                <a:lnTo>
                  <a:pt x="185079" y="146178"/>
                </a:lnTo>
                <a:lnTo>
                  <a:pt x="190882" y="146178"/>
                </a:lnTo>
                <a:lnTo>
                  <a:pt x="190425" y="144565"/>
                </a:lnTo>
                <a:lnTo>
                  <a:pt x="190032" y="142901"/>
                </a:lnTo>
                <a:lnTo>
                  <a:pt x="189155" y="141288"/>
                </a:lnTo>
                <a:close/>
              </a:path>
              <a:path w="442595" h="439420">
                <a:moveTo>
                  <a:pt x="186717" y="116852"/>
                </a:moveTo>
                <a:lnTo>
                  <a:pt x="182638" y="116852"/>
                </a:lnTo>
                <a:lnTo>
                  <a:pt x="182638" y="119228"/>
                </a:lnTo>
                <a:lnTo>
                  <a:pt x="184290" y="118479"/>
                </a:lnTo>
                <a:lnTo>
                  <a:pt x="185497" y="117690"/>
                </a:lnTo>
                <a:lnTo>
                  <a:pt x="186717" y="116852"/>
                </a:lnTo>
                <a:close/>
              </a:path>
              <a:path w="442595" h="439420">
                <a:moveTo>
                  <a:pt x="175680" y="105843"/>
                </a:moveTo>
                <a:lnTo>
                  <a:pt x="173710" y="106286"/>
                </a:lnTo>
                <a:lnTo>
                  <a:pt x="171259" y="106682"/>
                </a:lnTo>
                <a:lnTo>
                  <a:pt x="168822" y="107125"/>
                </a:lnTo>
                <a:lnTo>
                  <a:pt x="169214" y="108256"/>
                </a:lnTo>
                <a:lnTo>
                  <a:pt x="169978" y="110732"/>
                </a:lnTo>
                <a:lnTo>
                  <a:pt x="174866" y="110732"/>
                </a:lnTo>
                <a:lnTo>
                  <a:pt x="175680" y="109893"/>
                </a:lnTo>
                <a:lnTo>
                  <a:pt x="176583" y="109094"/>
                </a:lnTo>
                <a:lnTo>
                  <a:pt x="176961" y="107899"/>
                </a:lnTo>
                <a:lnTo>
                  <a:pt x="176583" y="107481"/>
                </a:lnTo>
                <a:lnTo>
                  <a:pt x="176187" y="106682"/>
                </a:lnTo>
                <a:lnTo>
                  <a:pt x="175680" y="105843"/>
                </a:lnTo>
                <a:close/>
              </a:path>
              <a:path w="442595" h="439420">
                <a:moveTo>
                  <a:pt x="188013" y="96826"/>
                </a:moveTo>
                <a:lnTo>
                  <a:pt x="183095" y="97729"/>
                </a:lnTo>
                <a:lnTo>
                  <a:pt x="179402" y="100140"/>
                </a:lnTo>
                <a:lnTo>
                  <a:pt x="179402" y="107125"/>
                </a:lnTo>
                <a:lnTo>
                  <a:pt x="181457" y="108713"/>
                </a:lnTo>
                <a:lnTo>
                  <a:pt x="184290" y="110732"/>
                </a:lnTo>
                <a:lnTo>
                  <a:pt x="185497" y="106286"/>
                </a:lnTo>
                <a:lnTo>
                  <a:pt x="186717" y="101398"/>
                </a:lnTo>
                <a:lnTo>
                  <a:pt x="188013" y="96826"/>
                </a:lnTo>
                <a:close/>
              </a:path>
              <a:path w="442595" h="439420">
                <a:moveTo>
                  <a:pt x="331852" y="0"/>
                </a:moveTo>
                <a:lnTo>
                  <a:pt x="329007" y="0"/>
                </a:lnTo>
                <a:lnTo>
                  <a:pt x="329007" y="4038"/>
                </a:lnTo>
                <a:lnTo>
                  <a:pt x="331852" y="4038"/>
                </a:lnTo>
                <a:lnTo>
                  <a:pt x="331852" y="0"/>
                </a:lnTo>
                <a:close/>
              </a:path>
              <a:path w="442595" h="439420">
                <a:moveTo>
                  <a:pt x="335574" y="28054"/>
                </a:moveTo>
                <a:lnTo>
                  <a:pt x="331852" y="28054"/>
                </a:lnTo>
                <a:lnTo>
                  <a:pt x="331852" y="32144"/>
                </a:lnTo>
                <a:lnTo>
                  <a:pt x="334303" y="30952"/>
                </a:lnTo>
                <a:lnTo>
                  <a:pt x="335574" y="28054"/>
                </a:lnTo>
                <a:close/>
              </a:path>
              <a:path w="442595" h="439420">
                <a:moveTo>
                  <a:pt x="335574" y="18313"/>
                </a:moveTo>
                <a:lnTo>
                  <a:pt x="333528" y="19102"/>
                </a:lnTo>
                <a:lnTo>
                  <a:pt x="327394" y="20739"/>
                </a:lnTo>
                <a:lnTo>
                  <a:pt x="327394" y="26085"/>
                </a:lnTo>
                <a:lnTo>
                  <a:pt x="333122" y="26085"/>
                </a:lnTo>
                <a:lnTo>
                  <a:pt x="335930" y="23980"/>
                </a:lnTo>
                <a:lnTo>
                  <a:pt x="335930" y="20281"/>
                </a:lnTo>
                <a:lnTo>
                  <a:pt x="335574" y="18313"/>
                </a:lnTo>
                <a:close/>
              </a:path>
              <a:path w="442595" h="439420">
                <a:moveTo>
                  <a:pt x="303418" y="49672"/>
                </a:moveTo>
                <a:lnTo>
                  <a:pt x="299250" y="49672"/>
                </a:lnTo>
                <a:lnTo>
                  <a:pt x="299250" y="52542"/>
                </a:lnTo>
                <a:lnTo>
                  <a:pt x="303418" y="52542"/>
                </a:lnTo>
                <a:lnTo>
                  <a:pt x="303418" y="49672"/>
                </a:lnTo>
                <a:close/>
              </a:path>
              <a:path w="442595" h="439420">
                <a:moveTo>
                  <a:pt x="296481" y="100597"/>
                </a:moveTo>
                <a:lnTo>
                  <a:pt x="292291" y="100597"/>
                </a:lnTo>
                <a:lnTo>
                  <a:pt x="292712" y="102196"/>
                </a:lnTo>
                <a:lnTo>
                  <a:pt x="293206" y="103874"/>
                </a:lnTo>
                <a:lnTo>
                  <a:pt x="293206" y="105004"/>
                </a:lnTo>
                <a:lnTo>
                  <a:pt x="298084" y="105411"/>
                </a:lnTo>
                <a:lnTo>
                  <a:pt x="299250" y="107899"/>
                </a:lnTo>
                <a:lnTo>
                  <a:pt x="303418" y="108713"/>
                </a:lnTo>
                <a:lnTo>
                  <a:pt x="302122" y="105411"/>
                </a:lnTo>
                <a:lnTo>
                  <a:pt x="303418" y="103874"/>
                </a:lnTo>
                <a:lnTo>
                  <a:pt x="296481" y="100597"/>
                </a:lnTo>
                <a:close/>
              </a:path>
              <a:path w="442595" h="439420">
                <a:moveTo>
                  <a:pt x="295188" y="116852"/>
                </a:moveTo>
                <a:lnTo>
                  <a:pt x="291059" y="116852"/>
                </a:lnTo>
                <a:lnTo>
                  <a:pt x="291059" y="120881"/>
                </a:lnTo>
                <a:lnTo>
                  <a:pt x="295188" y="120881"/>
                </a:lnTo>
                <a:lnTo>
                  <a:pt x="295188" y="116852"/>
                </a:lnTo>
                <a:close/>
              </a:path>
              <a:path w="442595" h="439420">
                <a:moveTo>
                  <a:pt x="198986" y="115253"/>
                </a:moveTo>
                <a:lnTo>
                  <a:pt x="194831" y="115253"/>
                </a:lnTo>
                <a:lnTo>
                  <a:pt x="194831" y="118098"/>
                </a:lnTo>
                <a:lnTo>
                  <a:pt x="198986" y="118098"/>
                </a:lnTo>
                <a:lnTo>
                  <a:pt x="198986" y="115253"/>
                </a:lnTo>
                <a:close/>
              </a:path>
              <a:path w="442595" h="439420">
                <a:moveTo>
                  <a:pt x="194831" y="76532"/>
                </a:moveTo>
                <a:lnTo>
                  <a:pt x="192863" y="77345"/>
                </a:lnTo>
                <a:lnTo>
                  <a:pt x="192863" y="79794"/>
                </a:lnTo>
                <a:lnTo>
                  <a:pt x="195328" y="80657"/>
                </a:lnTo>
                <a:lnTo>
                  <a:pt x="196113" y="80657"/>
                </a:lnTo>
                <a:lnTo>
                  <a:pt x="195681" y="79376"/>
                </a:lnTo>
                <a:lnTo>
                  <a:pt x="194831" y="76532"/>
                </a:lnTo>
                <a:close/>
              </a:path>
              <a:path w="442595" h="439420">
                <a:moveTo>
                  <a:pt x="200167" y="61470"/>
                </a:moveTo>
                <a:lnTo>
                  <a:pt x="196113" y="61470"/>
                </a:lnTo>
                <a:lnTo>
                  <a:pt x="196113" y="64314"/>
                </a:lnTo>
                <a:lnTo>
                  <a:pt x="200167" y="64314"/>
                </a:lnTo>
                <a:lnTo>
                  <a:pt x="200167" y="61470"/>
                </a:lnTo>
                <a:close/>
              </a:path>
              <a:path w="442595" h="439420">
                <a:moveTo>
                  <a:pt x="185079" y="64314"/>
                </a:moveTo>
                <a:lnTo>
                  <a:pt x="184290" y="64785"/>
                </a:lnTo>
                <a:lnTo>
                  <a:pt x="183095" y="65163"/>
                </a:lnTo>
                <a:lnTo>
                  <a:pt x="181839" y="65520"/>
                </a:lnTo>
                <a:lnTo>
                  <a:pt x="182638" y="65940"/>
                </a:lnTo>
                <a:lnTo>
                  <a:pt x="183542" y="66372"/>
                </a:lnTo>
                <a:lnTo>
                  <a:pt x="184290" y="66372"/>
                </a:lnTo>
                <a:lnTo>
                  <a:pt x="184673" y="65940"/>
                </a:lnTo>
                <a:lnTo>
                  <a:pt x="185079" y="65163"/>
                </a:lnTo>
                <a:lnTo>
                  <a:pt x="185079" y="64314"/>
                </a:lnTo>
                <a:close/>
              </a:path>
              <a:path w="442595" h="439420">
                <a:moveTo>
                  <a:pt x="193219" y="72467"/>
                </a:moveTo>
                <a:lnTo>
                  <a:pt x="192406" y="72835"/>
                </a:lnTo>
                <a:lnTo>
                  <a:pt x="191225" y="73281"/>
                </a:lnTo>
                <a:lnTo>
                  <a:pt x="190032" y="73673"/>
                </a:lnTo>
                <a:lnTo>
                  <a:pt x="190882" y="74066"/>
                </a:lnTo>
                <a:lnTo>
                  <a:pt x="191606" y="74488"/>
                </a:lnTo>
                <a:lnTo>
                  <a:pt x="192406" y="74488"/>
                </a:lnTo>
                <a:lnTo>
                  <a:pt x="192863" y="74066"/>
                </a:lnTo>
                <a:lnTo>
                  <a:pt x="193219" y="73281"/>
                </a:lnTo>
                <a:lnTo>
                  <a:pt x="193219" y="72467"/>
                </a:lnTo>
                <a:close/>
              </a:path>
              <a:path w="442595" h="439420">
                <a:moveTo>
                  <a:pt x="246686" y="12207"/>
                </a:moveTo>
                <a:lnTo>
                  <a:pt x="244083" y="13007"/>
                </a:lnTo>
                <a:lnTo>
                  <a:pt x="243777" y="14655"/>
                </a:lnTo>
                <a:lnTo>
                  <a:pt x="245073" y="15062"/>
                </a:lnTo>
                <a:lnTo>
                  <a:pt x="245847" y="15458"/>
                </a:lnTo>
                <a:lnTo>
                  <a:pt x="246686" y="15825"/>
                </a:lnTo>
                <a:lnTo>
                  <a:pt x="246686" y="12207"/>
                </a:lnTo>
                <a:close/>
              </a:path>
              <a:path w="442595" h="439420">
                <a:moveTo>
                  <a:pt x="284584" y="23980"/>
                </a:moveTo>
                <a:lnTo>
                  <a:pt x="283744" y="24396"/>
                </a:lnTo>
                <a:lnTo>
                  <a:pt x="282498" y="24829"/>
                </a:lnTo>
                <a:lnTo>
                  <a:pt x="281358" y="24829"/>
                </a:lnTo>
                <a:lnTo>
                  <a:pt x="281358" y="26085"/>
                </a:lnTo>
                <a:lnTo>
                  <a:pt x="280861" y="27280"/>
                </a:lnTo>
                <a:lnTo>
                  <a:pt x="280504" y="28054"/>
                </a:lnTo>
                <a:lnTo>
                  <a:pt x="282171" y="28054"/>
                </a:lnTo>
                <a:lnTo>
                  <a:pt x="285357" y="27280"/>
                </a:lnTo>
                <a:lnTo>
                  <a:pt x="285245" y="26085"/>
                </a:lnTo>
                <a:lnTo>
                  <a:pt x="284584" y="23980"/>
                </a:lnTo>
                <a:close/>
              </a:path>
              <a:path w="442595" h="439420">
                <a:moveTo>
                  <a:pt x="148348" y="191390"/>
                </a:moveTo>
                <a:lnTo>
                  <a:pt x="147157" y="191390"/>
                </a:lnTo>
                <a:lnTo>
                  <a:pt x="147157" y="192585"/>
                </a:lnTo>
                <a:lnTo>
                  <a:pt x="146775" y="193852"/>
                </a:lnTo>
                <a:lnTo>
                  <a:pt x="146444" y="194604"/>
                </a:lnTo>
                <a:lnTo>
                  <a:pt x="147157" y="194604"/>
                </a:lnTo>
                <a:lnTo>
                  <a:pt x="147995" y="194198"/>
                </a:lnTo>
                <a:lnTo>
                  <a:pt x="148348" y="193852"/>
                </a:lnTo>
                <a:lnTo>
                  <a:pt x="148348" y="191390"/>
                </a:lnTo>
                <a:close/>
              </a:path>
              <a:path w="442595" h="439420">
                <a:moveTo>
                  <a:pt x="150497" y="190552"/>
                </a:moveTo>
                <a:lnTo>
                  <a:pt x="150026" y="190972"/>
                </a:lnTo>
                <a:lnTo>
                  <a:pt x="149263" y="191390"/>
                </a:lnTo>
                <a:lnTo>
                  <a:pt x="148348" y="191390"/>
                </a:lnTo>
                <a:lnTo>
                  <a:pt x="148348" y="193852"/>
                </a:lnTo>
                <a:lnTo>
                  <a:pt x="149263" y="193384"/>
                </a:lnTo>
                <a:lnTo>
                  <a:pt x="149684" y="192585"/>
                </a:lnTo>
                <a:lnTo>
                  <a:pt x="150497" y="190552"/>
                </a:lnTo>
                <a:close/>
              </a:path>
              <a:path w="442595" h="439420">
                <a:moveTo>
                  <a:pt x="148348" y="60707"/>
                </a:moveTo>
                <a:lnTo>
                  <a:pt x="147624" y="61113"/>
                </a:lnTo>
                <a:lnTo>
                  <a:pt x="145976" y="61113"/>
                </a:lnTo>
                <a:lnTo>
                  <a:pt x="145976" y="64785"/>
                </a:lnTo>
                <a:lnTo>
                  <a:pt x="146775" y="65163"/>
                </a:lnTo>
                <a:lnTo>
                  <a:pt x="147624" y="65163"/>
                </a:lnTo>
                <a:lnTo>
                  <a:pt x="148348" y="65520"/>
                </a:lnTo>
                <a:lnTo>
                  <a:pt x="148348" y="60707"/>
                </a:lnTo>
                <a:close/>
              </a:path>
              <a:path w="442595" h="439420">
                <a:moveTo>
                  <a:pt x="148870" y="60250"/>
                </a:moveTo>
                <a:lnTo>
                  <a:pt x="148348" y="60707"/>
                </a:lnTo>
                <a:lnTo>
                  <a:pt x="148348" y="65520"/>
                </a:lnTo>
                <a:lnTo>
                  <a:pt x="150497" y="65520"/>
                </a:lnTo>
                <a:lnTo>
                  <a:pt x="150026" y="63882"/>
                </a:lnTo>
                <a:lnTo>
                  <a:pt x="149684" y="62320"/>
                </a:lnTo>
                <a:lnTo>
                  <a:pt x="148870" y="60250"/>
                </a:lnTo>
                <a:close/>
              </a:path>
              <a:path w="442595" h="439420">
                <a:moveTo>
                  <a:pt x="59867" y="339573"/>
                </a:moveTo>
                <a:lnTo>
                  <a:pt x="57139" y="339573"/>
                </a:lnTo>
                <a:lnTo>
                  <a:pt x="57139" y="342431"/>
                </a:lnTo>
                <a:lnTo>
                  <a:pt x="57556" y="342849"/>
                </a:lnTo>
                <a:lnTo>
                  <a:pt x="58331" y="343194"/>
                </a:lnTo>
                <a:lnTo>
                  <a:pt x="59867" y="343688"/>
                </a:lnTo>
                <a:lnTo>
                  <a:pt x="59867" y="339573"/>
                </a:lnTo>
                <a:close/>
              </a:path>
              <a:path w="442595" h="439420">
                <a:moveTo>
                  <a:pt x="57139" y="339573"/>
                </a:moveTo>
                <a:lnTo>
                  <a:pt x="55829" y="339573"/>
                </a:lnTo>
                <a:lnTo>
                  <a:pt x="56286" y="340804"/>
                </a:lnTo>
                <a:lnTo>
                  <a:pt x="56692" y="341657"/>
                </a:lnTo>
                <a:lnTo>
                  <a:pt x="57139" y="342431"/>
                </a:lnTo>
                <a:lnTo>
                  <a:pt x="57139" y="339573"/>
                </a:lnTo>
                <a:close/>
              </a:path>
              <a:path w="442595" h="439420">
                <a:moveTo>
                  <a:pt x="58662" y="216220"/>
                </a:moveTo>
                <a:lnTo>
                  <a:pt x="58331" y="216561"/>
                </a:lnTo>
                <a:lnTo>
                  <a:pt x="57556" y="216561"/>
                </a:lnTo>
                <a:lnTo>
                  <a:pt x="57139" y="217044"/>
                </a:lnTo>
                <a:lnTo>
                  <a:pt x="57139" y="219877"/>
                </a:lnTo>
                <a:lnTo>
                  <a:pt x="58662" y="220334"/>
                </a:lnTo>
                <a:lnTo>
                  <a:pt x="58662" y="216220"/>
                </a:lnTo>
                <a:close/>
              </a:path>
              <a:path w="442595" h="439420">
                <a:moveTo>
                  <a:pt x="57139" y="217044"/>
                </a:moveTo>
                <a:lnTo>
                  <a:pt x="56286" y="217490"/>
                </a:lnTo>
                <a:lnTo>
                  <a:pt x="55029" y="217490"/>
                </a:lnTo>
                <a:lnTo>
                  <a:pt x="54190" y="217843"/>
                </a:lnTo>
                <a:lnTo>
                  <a:pt x="54190" y="219469"/>
                </a:lnTo>
                <a:lnTo>
                  <a:pt x="57139" y="219877"/>
                </a:lnTo>
                <a:lnTo>
                  <a:pt x="57139" y="217044"/>
                </a:lnTo>
                <a:close/>
              </a:path>
              <a:path w="442595" h="439420">
                <a:moveTo>
                  <a:pt x="65699" y="201548"/>
                </a:moveTo>
                <a:lnTo>
                  <a:pt x="62384" y="201996"/>
                </a:lnTo>
                <a:lnTo>
                  <a:pt x="60782" y="203989"/>
                </a:lnTo>
                <a:lnTo>
                  <a:pt x="57139" y="205588"/>
                </a:lnTo>
                <a:lnTo>
                  <a:pt x="57139" y="210924"/>
                </a:lnTo>
                <a:lnTo>
                  <a:pt x="57862" y="212572"/>
                </a:lnTo>
                <a:lnTo>
                  <a:pt x="59108" y="214210"/>
                </a:lnTo>
                <a:lnTo>
                  <a:pt x="61203" y="217044"/>
                </a:lnTo>
                <a:lnTo>
                  <a:pt x="64836" y="217044"/>
                </a:lnTo>
                <a:lnTo>
                  <a:pt x="65253" y="215355"/>
                </a:lnTo>
                <a:lnTo>
                  <a:pt x="65699" y="213349"/>
                </a:lnTo>
                <a:lnTo>
                  <a:pt x="66027" y="211316"/>
                </a:lnTo>
                <a:lnTo>
                  <a:pt x="67730" y="210924"/>
                </a:lnTo>
                <a:lnTo>
                  <a:pt x="69368" y="210517"/>
                </a:lnTo>
                <a:lnTo>
                  <a:pt x="70970" y="210035"/>
                </a:lnTo>
                <a:lnTo>
                  <a:pt x="68874" y="209652"/>
                </a:lnTo>
                <a:lnTo>
                  <a:pt x="66829" y="208879"/>
                </a:lnTo>
                <a:lnTo>
                  <a:pt x="64439" y="208051"/>
                </a:lnTo>
                <a:lnTo>
                  <a:pt x="65253" y="203989"/>
                </a:lnTo>
                <a:lnTo>
                  <a:pt x="65699" y="201548"/>
                </a:lnTo>
                <a:close/>
              </a:path>
              <a:path w="442595" h="439420">
                <a:moveTo>
                  <a:pt x="57139" y="205588"/>
                </a:moveTo>
                <a:lnTo>
                  <a:pt x="56692" y="206020"/>
                </a:lnTo>
                <a:lnTo>
                  <a:pt x="55829" y="206020"/>
                </a:lnTo>
                <a:lnTo>
                  <a:pt x="55476" y="206452"/>
                </a:lnTo>
                <a:lnTo>
                  <a:pt x="55476" y="208547"/>
                </a:lnTo>
                <a:lnTo>
                  <a:pt x="57139" y="210924"/>
                </a:lnTo>
                <a:lnTo>
                  <a:pt x="57139" y="205588"/>
                </a:lnTo>
                <a:close/>
              </a:path>
              <a:path w="442595" h="439420">
                <a:moveTo>
                  <a:pt x="58662" y="197498"/>
                </a:moveTo>
                <a:lnTo>
                  <a:pt x="58331" y="197916"/>
                </a:lnTo>
                <a:lnTo>
                  <a:pt x="57556" y="198313"/>
                </a:lnTo>
                <a:lnTo>
                  <a:pt x="57139" y="198691"/>
                </a:lnTo>
                <a:lnTo>
                  <a:pt x="57139" y="199544"/>
                </a:lnTo>
                <a:lnTo>
                  <a:pt x="57556" y="199900"/>
                </a:lnTo>
                <a:lnTo>
                  <a:pt x="58662" y="199900"/>
                </a:lnTo>
                <a:lnTo>
                  <a:pt x="58662" y="197498"/>
                </a:lnTo>
                <a:close/>
              </a:path>
              <a:path w="442595" h="439420">
                <a:moveTo>
                  <a:pt x="57139" y="198691"/>
                </a:moveTo>
                <a:lnTo>
                  <a:pt x="56692" y="198691"/>
                </a:lnTo>
                <a:lnTo>
                  <a:pt x="55829" y="199111"/>
                </a:lnTo>
                <a:lnTo>
                  <a:pt x="55476" y="199111"/>
                </a:lnTo>
                <a:lnTo>
                  <a:pt x="55829" y="199544"/>
                </a:lnTo>
                <a:lnTo>
                  <a:pt x="57139" y="199544"/>
                </a:lnTo>
                <a:lnTo>
                  <a:pt x="57139" y="198691"/>
                </a:lnTo>
                <a:close/>
              </a:path>
              <a:path w="442595" h="439420">
                <a:moveTo>
                  <a:pt x="59867" y="127482"/>
                </a:moveTo>
                <a:lnTo>
                  <a:pt x="58662" y="127482"/>
                </a:lnTo>
                <a:lnTo>
                  <a:pt x="57862" y="127839"/>
                </a:lnTo>
                <a:lnTo>
                  <a:pt x="57139" y="128689"/>
                </a:lnTo>
                <a:lnTo>
                  <a:pt x="57139" y="134010"/>
                </a:lnTo>
                <a:lnTo>
                  <a:pt x="58331" y="134405"/>
                </a:lnTo>
                <a:lnTo>
                  <a:pt x="59867" y="134405"/>
                </a:lnTo>
                <a:lnTo>
                  <a:pt x="61963" y="134010"/>
                </a:lnTo>
                <a:lnTo>
                  <a:pt x="61963" y="133123"/>
                </a:lnTo>
                <a:lnTo>
                  <a:pt x="63640" y="131053"/>
                </a:lnTo>
                <a:lnTo>
                  <a:pt x="59867" y="127482"/>
                </a:lnTo>
                <a:close/>
              </a:path>
              <a:path w="442595" h="439420">
                <a:moveTo>
                  <a:pt x="57139" y="128689"/>
                </a:moveTo>
                <a:lnTo>
                  <a:pt x="54190" y="130290"/>
                </a:lnTo>
                <a:lnTo>
                  <a:pt x="53837" y="133123"/>
                </a:lnTo>
                <a:lnTo>
                  <a:pt x="57139" y="134010"/>
                </a:lnTo>
                <a:lnTo>
                  <a:pt x="57139" y="128689"/>
                </a:lnTo>
                <a:close/>
              </a:path>
              <a:path w="442595" h="439420">
                <a:moveTo>
                  <a:pt x="120294" y="417372"/>
                </a:moveTo>
                <a:lnTo>
                  <a:pt x="119876" y="417794"/>
                </a:lnTo>
                <a:lnTo>
                  <a:pt x="119001" y="418200"/>
                </a:lnTo>
                <a:lnTo>
                  <a:pt x="118277" y="418579"/>
                </a:lnTo>
                <a:lnTo>
                  <a:pt x="119484" y="419025"/>
                </a:lnTo>
                <a:lnTo>
                  <a:pt x="120675" y="419381"/>
                </a:lnTo>
                <a:lnTo>
                  <a:pt x="121489" y="419381"/>
                </a:lnTo>
                <a:lnTo>
                  <a:pt x="121057" y="419025"/>
                </a:lnTo>
                <a:lnTo>
                  <a:pt x="120294" y="417372"/>
                </a:lnTo>
                <a:close/>
              </a:path>
              <a:path w="442595" h="439420">
                <a:moveTo>
                  <a:pt x="89726" y="428421"/>
                </a:moveTo>
                <a:lnTo>
                  <a:pt x="85586" y="429605"/>
                </a:lnTo>
                <a:lnTo>
                  <a:pt x="81130" y="434861"/>
                </a:lnTo>
                <a:lnTo>
                  <a:pt x="81130" y="438544"/>
                </a:lnTo>
                <a:lnTo>
                  <a:pt x="92177" y="438951"/>
                </a:lnTo>
                <a:lnTo>
                  <a:pt x="94183" y="437720"/>
                </a:lnTo>
                <a:lnTo>
                  <a:pt x="94183" y="430872"/>
                </a:lnTo>
                <a:lnTo>
                  <a:pt x="90845" y="430872"/>
                </a:lnTo>
                <a:lnTo>
                  <a:pt x="90500" y="429973"/>
                </a:lnTo>
                <a:lnTo>
                  <a:pt x="90082" y="429199"/>
                </a:lnTo>
                <a:lnTo>
                  <a:pt x="89726" y="428421"/>
                </a:lnTo>
                <a:close/>
              </a:path>
              <a:path w="442595" h="439420">
                <a:moveTo>
                  <a:pt x="70970" y="428410"/>
                </a:moveTo>
                <a:lnTo>
                  <a:pt x="66829" y="428410"/>
                </a:lnTo>
                <a:lnTo>
                  <a:pt x="66829" y="431229"/>
                </a:lnTo>
                <a:lnTo>
                  <a:pt x="70970" y="431229"/>
                </a:lnTo>
                <a:lnTo>
                  <a:pt x="70970" y="428410"/>
                </a:lnTo>
                <a:close/>
              </a:path>
              <a:path w="442595" h="439420">
                <a:moveTo>
                  <a:pt x="142304" y="433641"/>
                </a:moveTo>
                <a:lnTo>
                  <a:pt x="139028" y="434455"/>
                </a:lnTo>
                <a:lnTo>
                  <a:pt x="135752" y="435305"/>
                </a:lnTo>
                <a:lnTo>
                  <a:pt x="132130" y="435676"/>
                </a:lnTo>
                <a:lnTo>
                  <a:pt x="136577" y="437273"/>
                </a:lnTo>
                <a:lnTo>
                  <a:pt x="141047" y="436920"/>
                </a:lnTo>
                <a:lnTo>
                  <a:pt x="141480" y="436143"/>
                </a:lnTo>
                <a:lnTo>
                  <a:pt x="142304" y="433641"/>
                </a:lnTo>
                <a:close/>
              </a:path>
              <a:path w="442595" h="439420">
                <a:moveTo>
                  <a:pt x="114148" y="433641"/>
                </a:moveTo>
                <a:lnTo>
                  <a:pt x="112104" y="434861"/>
                </a:lnTo>
                <a:lnTo>
                  <a:pt x="111431" y="437720"/>
                </a:lnTo>
                <a:lnTo>
                  <a:pt x="115343" y="437720"/>
                </a:lnTo>
                <a:lnTo>
                  <a:pt x="114973" y="436525"/>
                </a:lnTo>
                <a:lnTo>
                  <a:pt x="114566" y="435305"/>
                </a:lnTo>
                <a:lnTo>
                  <a:pt x="114148" y="433641"/>
                </a:lnTo>
                <a:close/>
              </a:path>
              <a:path w="442595" h="439420">
                <a:moveTo>
                  <a:pt x="143510" y="190552"/>
                </a:moveTo>
                <a:lnTo>
                  <a:pt x="140680" y="190552"/>
                </a:lnTo>
                <a:lnTo>
                  <a:pt x="140680" y="193384"/>
                </a:lnTo>
                <a:lnTo>
                  <a:pt x="142304" y="192952"/>
                </a:lnTo>
                <a:lnTo>
                  <a:pt x="144755" y="192214"/>
                </a:lnTo>
                <a:lnTo>
                  <a:pt x="144363" y="191796"/>
                </a:lnTo>
                <a:lnTo>
                  <a:pt x="143917" y="191390"/>
                </a:lnTo>
                <a:lnTo>
                  <a:pt x="143510" y="190552"/>
                </a:lnTo>
                <a:close/>
              </a:path>
              <a:path w="442595" h="439420">
                <a:moveTo>
                  <a:pt x="138203" y="206844"/>
                </a:moveTo>
                <a:lnTo>
                  <a:pt x="134214" y="206844"/>
                </a:lnTo>
                <a:lnTo>
                  <a:pt x="134214" y="210924"/>
                </a:lnTo>
                <a:lnTo>
                  <a:pt x="135752" y="210924"/>
                </a:lnTo>
                <a:lnTo>
                  <a:pt x="137466" y="210517"/>
                </a:lnTo>
                <a:lnTo>
                  <a:pt x="138647" y="210035"/>
                </a:lnTo>
                <a:lnTo>
                  <a:pt x="138647" y="208051"/>
                </a:lnTo>
                <a:lnTo>
                  <a:pt x="138203" y="206844"/>
                </a:lnTo>
                <a:close/>
              </a:path>
              <a:path w="442595" h="439420">
                <a:moveTo>
                  <a:pt x="107200" y="238582"/>
                </a:moveTo>
                <a:lnTo>
                  <a:pt x="105613" y="239447"/>
                </a:lnTo>
                <a:lnTo>
                  <a:pt x="101588" y="241023"/>
                </a:lnTo>
                <a:lnTo>
                  <a:pt x="101105" y="242647"/>
                </a:lnTo>
                <a:lnTo>
                  <a:pt x="100699" y="244299"/>
                </a:lnTo>
                <a:lnTo>
                  <a:pt x="100307" y="245504"/>
                </a:lnTo>
                <a:lnTo>
                  <a:pt x="103974" y="244299"/>
                </a:lnTo>
                <a:lnTo>
                  <a:pt x="106899" y="244299"/>
                </a:lnTo>
                <a:lnTo>
                  <a:pt x="107200" y="238582"/>
                </a:lnTo>
                <a:close/>
              </a:path>
              <a:path w="442595" h="439420">
                <a:moveTo>
                  <a:pt x="106899" y="244299"/>
                </a:moveTo>
                <a:lnTo>
                  <a:pt x="103974" y="244299"/>
                </a:lnTo>
                <a:lnTo>
                  <a:pt x="106859" y="245059"/>
                </a:lnTo>
                <a:lnTo>
                  <a:pt x="106899" y="244299"/>
                </a:lnTo>
                <a:close/>
              </a:path>
              <a:path w="442595" h="439420">
                <a:moveTo>
                  <a:pt x="116575" y="177509"/>
                </a:moveTo>
                <a:lnTo>
                  <a:pt x="114148" y="177509"/>
                </a:lnTo>
                <a:lnTo>
                  <a:pt x="114973" y="180799"/>
                </a:lnTo>
                <a:lnTo>
                  <a:pt x="115343" y="181954"/>
                </a:lnTo>
                <a:lnTo>
                  <a:pt x="116575" y="182436"/>
                </a:lnTo>
                <a:lnTo>
                  <a:pt x="117017" y="182868"/>
                </a:lnTo>
                <a:lnTo>
                  <a:pt x="117882" y="182868"/>
                </a:lnTo>
                <a:lnTo>
                  <a:pt x="117400" y="181180"/>
                </a:lnTo>
                <a:lnTo>
                  <a:pt x="117017" y="179542"/>
                </a:lnTo>
                <a:lnTo>
                  <a:pt x="116575" y="177509"/>
                </a:lnTo>
                <a:close/>
              </a:path>
              <a:path w="442595" h="439420">
                <a:moveTo>
                  <a:pt x="110059" y="178704"/>
                </a:moveTo>
                <a:lnTo>
                  <a:pt x="107200" y="178704"/>
                </a:lnTo>
                <a:lnTo>
                  <a:pt x="108064" y="181954"/>
                </a:lnTo>
                <a:lnTo>
                  <a:pt x="108460" y="184873"/>
                </a:lnTo>
                <a:lnTo>
                  <a:pt x="108852" y="187365"/>
                </a:lnTo>
                <a:lnTo>
                  <a:pt x="110059" y="187365"/>
                </a:lnTo>
                <a:lnTo>
                  <a:pt x="110059" y="178704"/>
                </a:lnTo>
                <a:close/>
              </a:path>
              <a:path w="442595" h="439420">
                <a:moveTo>
                  <a:pt x="97790" y="181598"/>
                </a:moveTo>
                <a:lnTo>
                  <a:pt x="97422" y="181954"/>
                </a:lnTo>
                <a:lnTo>
                  <a:pt x="96674" y="182436"/>
                </a:lnTo>
                <a:lnTo>
                  <a:pt x="95849" y="182436"/>
                </a:lnTo>
                <a:lnTo>
                  <a:pt x="94946" y="186068"/>
                </a:lnTo>
                <a:lnTo>
                  <a:pt x="94183" y="190134"/>
                </a:lnTo>
                <a:lnTo>
                  <a:pt x="92952" y="193852"/>
                </a:lnTo>
                <a:lnTo>
                  <a:pt x="95849" y="197117"/>
                </a:lnTo>
                <a:lnTo>
                  <a:pt x="97030" y="196674"/>
                </a:lnTo>
                <a:lnTo>
                  <a:pt x="98668" y="190972"/>
                </a:lnTo>
                <a:lnTo>
                  <a:pt x="97790" y="181598"/>
                </a:lnTo>
                <a:close/>
              </a:path>
              <a:path w="442595" h="439420">
                <a:moveTo>
                  <a:pt x="85586" y="149021"/>
                </a:moveTo>
                <a:lnTo>
                  <a:pt x="84430" y="149404"/>
                </a:lnTo>
                <a:lnTo>
                  <a:pt x="83224" y="149849"/>
                </a:lnTo>
                <a:lnTo>
                  <a:pt x="82019" y="150216"/>
                </a:lnTo>
                <a:lnTo>
                  <a:pt x="83555" y="151880"/>
                </a:lnTo>
                <a:lnTo>
                  <a:pt x="84430" y="152337"/>
                </a:lnTo>
                <a:lnTo>
                  <a:pt x="85244" y="150216"/>
                </a:lnTo>
                <a:lnTo>
                  <a:pt x="85586" y="149021"/>
                </a:lnTo>
                <a:close/>
              </a:path>
              <a:path w="442595" h="439420">
                <a:moveTo>
                  <a:pt x="104382" y="116852"/>
                </a:moveTo>
                <a:lnTo>
                  <a:pt x="103125" y="117248"/>
                </a:lnTo>
                <a:lnTo>
                  <a:pt x="101588" y="117690"/>
                </a:lnTo>
                <a:lnTo>
                  <a:pt x="99885" y="117690"/>
                </a:lnTo>
                <a:lnTo>
                  <a:pt x="99885" y="121323"/>
                </a:lnTo>
                <a:lnTo>
                  <a:pt x="105271" y="121323"/>
                </a:lnTo>
                <a:lnTo>
                  <a:pt x="105271" y="120106"/>
                </a:lnTo>
                <a:lnTo>
                  <a:pt x="104777" y="118479"/>
                </a:lnTo>
                <a:lnTo>
                  <a:pt x="104382" y="116852"/>
                </a:lnTo>
                <a:close/>
              </a:path>
              <a:path w="442595" h="439420">
                <a:moveTo>
                  <a:pt x="78703" y="118098"/>
                </a:moveTo>
                <a:lnTo>
                  <a:pt x="74562" y="118098"/>
                </a:lnTo>
                <a:lnTo>
                  <a:pt x="74562" y="122187"/>
                </a:lnTo>
                <a:lnTo>
                  <a:pt x="75820" y="122187"/>
                </a:lnTo>
                <a:lnTo>
                  <a:pt x="77076" y="121744"/>
                </a:lnTo>
                <a:lnTo>
                  <a:pt x="77864" y="121323"/>
                </a:lnTo>
                <a:lnTo>
                  <a:pt x="78296" y="120473"/>
                </a:lnTo>
                <a:lnTo>
                  <a:pt x="78703" y="119228"/>
                </a:lnTo>
                <a:lnTo>
                  <a:pt x="78703" y="118098"/>
                </a:lnTo>
                <a:close/>
              </a:path>
              <a:path w="442595" h="439420">
                <a:moveTo>
                  <a:pt x="85586" y="119228"/>
                </a:moveTo>
                <a:lnTo>
                  <a:pt x="85586" y="122543"/>
                </a:lnTo>
                <a:lnTo>
                  <a:pt x="85244" y="124221"/>
                </a:lnTo>
                <a:lnTo>
                  <a:pt x="86475" y="124588"/>
                </a:lnTo>
                <a:lnTo>
                  <a:pt x="87375" y="124970"/>
                </a:lnTo>
                <a:lnTo>
                  <a:pt x="88153" y="124970"/>
                </a:lnTo>
                <a:lnTo>
                  <a:pt x="88153" y="124221"/>
                </a:lnTo>
                <a:lnTo>
                  <a:pt x="89258" y="120881"/>
                </a:lnTo>
                <a:lnTo>
                  <a:pt x="85586" y="119228"/>
                </a:lnTo>
                <a:close/>
              </a:path>
              <a:path w="442595" h="439420">
                <a:moveTo>
                  <a:pt x="138203" y="28054"/>
                </a:moveTo>
                <a:lnTo>
                  <a:pt x="136983" y="28501"/>
                </a:lnTo>
                <a:lnTo>
                  <a:pt x="135752" y="28854"/>
                </a:lnTo>
                <a:lnTo>
                  <a:pt x="134495" y="29311"/>
                </a:lnTo>
                <a:lnTo>
                  <a:pt x="135305" y="30139"/>
                </a:lnTo>
                <a:lnTo>
                  <a:pt x="136245" y="30952"/>
                </a:lnTo>
                <a:lnTo>
                  <a:pt x="136983" y="31370"/>
                </a:lnTo>
                <a:lnTo>
                  <a:pt x="137466" y="30495"/>
                </a:lnTo>
                <a:lnTo>
                  <a:pt x="138203" y="28054"/>
                </a:lnTo>
                <a:close/>
              </a:path>
              <a:path w="442595" h="439420">
                <a:moveTo>
                  <a:pt x="146444" y="34545"/>
                </a:moveTo>
                <a:lnTo>
                  <a:pt x="142304" y="34545"/>
                </a:lnTo>
                <a:lnTo>
                  <a:pt x="142304" y="37414"/>
                </a:lnTo>
                <a:lnTo>
                  <a:pt x="145122" y="36640"/>
                </a:lnTo>
                <a:lnTo>
                  <a:pt x="146444" y="34545"/>
                </a:lnTo>
                <a:close/>
              </a:path>
              <a:path w="442595" h="439420">
                <a:moveTo>
                  <a:pt x="134214" y="50878"/>
                </a:moveTo>
                <a:lnTo>
                  <a:pt x="130035" y="50878"/>
                </a:lnTo>
                <a:lnTo>
                  <a:pt x="131331" y="54140"/>
                </a:lnTo>
                <a:lnTo>
                  <a:pt x="134214" y="54979"/>
                </a:lnTo>
                <a:lnTo>
                  <a:pt x="134214" y="50878"/>
                </a:lnTo>
                <a:close/>
              </a:path>
              <a:path w="442595" h="439420">
                <a:moveTo>
                  <a:pt x="132562" y="56581"/>
                </a:moveTo>
                <a:lnTo>
                  <a:pt x="130035" y="56581"/>
                </a:lnTo>
                <a:lnTo>
                  <a:pt x="130035" y="60250"/>
                </a:lnTo>
                <a:lnTo>
                  <a:pt x="134214" y="60250"/>
                </a:lnTo>
                <a:lnTo>
                  <a:pt x="133732" y="59043"/>
                </a:lnTo>
                <a:lnTo>
                  <a:pt x="133311" y="57762"/>
                </a:lnTo>
                <a:lnTo>
                  <a:pt x="132562" y="56581"/>
                </a:lnTo>
                <a:close/>
              </a:path>
              <a:path w="442595" h="439420">
                <a:moveTo>
                  <a:pt x="138203" y="80657"/>
                </a:moveTo>
                <a:lnTo>
                  <a:pt x="137466" y="81053"/>
                </a:lnTo>
                <a:lnTo>
                  <a:pt x="136245" y="81395"/>
                </a:lnTo>
                <a:lnTo>
                  <a:pt x="134964" y="81395"/>
                </a:lnTo>
                <a:lnTo>
                  <a:pt x="134964" y="83073"/>
                </a:lnTo>
                <a:lnTo>
                  <a:pt x="134495" y="84686"/>
                </a:lnTo>
                <a:lnTo>
                  <a:pt x="134214" y="85877"/>
                </a:lnTo>
                <a:lnTo>
                  <a:pt x="136245" y="85877"/>
                </a:lnTo>
                <a:lnTo>
                  <a:pt x="140223" y="85090"/>
                </a:lnTo>
                <a:lnTo>
                  <a:pt x="140680" y="84175"/>
                </a:lnTo>
                <a:lnTo>
                  <a:pt x="140680" y="81838"/>
                </a:lnTo>
                <a:lnTo>
                  <a:pt x="139802" y="81395"/>
                </a:lnTo>
                <a:lnTo>
                  <a:pt x="139028" y="81053"/>
                </a:lnTo>
                <a:lnTo>
                  <a:pt x="138203" y="80657"/>
                </a:lnTo>
                <a:close/>
              </a:path>
              <a:path w="442595" h="439420">
                <a:moveTo>
                  <a:pt x="51804" y="165369"/>
                </a:moveTo>
                <a:lnTo>
                  <a:pt x="49367" y="166143"/>
                </a:lnTo>
                <a:lnTo>
                  <a:pt x="48488" y="168149"/>
                </a:lnTo>
                <a:lnTo>
                  <a:pt x="49734" y="168530"/>
                </a:lnTo>
                <a:lnTo>
                  <a:pt x="50954" y="168936"/>
                </a:lnTo>
                <a:lnTo>
                  <a:pt x="51804" y="169369"/>
                </a:lnTo>
                <a:lnTo>
                  <a:pt x="51804" y="165369"/>
                </a:lnTo>
                <a:close/>
              </a:path>
              <a:path w="442595" h="439420">
                <a:moveTo>
                  <a:pt x="54673" y="186486"/>
                </a:moveTo>
                <a:lnTo>
                  <a:pt x="53837" y="186908"/>
                </a:lnTo>
                <a:lnTo>
                  <a:pt x="53009" y="187365"/>
                </a:lnTo>
                <a:lnTo>
                  <a:pt x="51804" y="187707"/>
                </a:lnTo>
                <a:lnTo>
                  <a:pt x="51335" y="189359"/>
                </a:lnTo>
                <a:lnTo>
                  <a:pt x="50954" y="190552"/>
                </a:lnTo>
                <a:lnTo>
                  <a:pt x="50598" y="191796"/>
                </a:lnTo>
                <a:lnTo>
                  <a:pt x="54673" y="191796"/>
                </a:lnTo>
                <a:lnTo>
                  <a:pt x="54673" y="186486"/>
                </a:lnTo>
                <a:close/>
              </a:path>
              <a:path w="442595" h="439420">
                <a:moveTo>
                  <a:pt x="19659" y="421438"/>
                </a:moveTo>
                <a:lnTo>
                  <a:pt x="7354" y="421438"/>
                </a:lnTo>
                <a:lnTo>
                  <a:pt x="7354" y="424270"/>
                </a:lnTo>
                <a:lnTo>
                  <a:pt x="19659" y="424270"/>
                </a:lnTo>
                <a:lnTo>
                  <a:pt x="19659" y="421438"/>
                </a:lnTo>
                <a:close/>
              </a:path>
              <a:path w="442595" h="439420">
                <a:moveTo>
                  <a:pt x="14263" y="416130"/>
                </a:moveTo>
                <a:lnTo>
                  <a:pt x="8981" y="416130"/>
                </a:lnTo>
                <a:lnTo>
                  <a:pt x="10619" y="419381"/>
                </a:lnTo>
                <a:lnTo>
                  <a:pt x="11062" y="421055"/>
                </a:lnTo>
                <a:lnTo>
                  <a:pt x="9806" y="421438"/>
                </a:lnTo>
                <a:lnTo>
                  <a:pt x="13423" y="421438"/>
                </a:lnTo>
                <a:lnTo>
                  <a:pt x="14263" y="418200"/>
                </a:lnTo>
                <a:lnTo>
                  <a:pt x="14263" y="416130"/>
                </a:lnTo>
                <a:close/>
              </a:path>
              <a:path w="442595" h="439420">
                <a:moveTo>
                  <a:pt x="4942" y="416130"/>
                </a:moveTo>
                <a:lnTo>
                  <a:pt x="3251" y="416930"/>
                </a:lnTo>
                <a:lnTo>
                  <a:pt x="1717" y="417372"/>
                </a:lnTo>
                <a:lnTo>
                  <a:pt x="0" y="417794"/>
                </a:lnTo>
                <a:lnTo>
                  <a:pt x="3251" y="418579"/>
                </a:lnTo>
                <a:lnTo>
                  <a:pt x="4942" y="419025"/>
                </a:lnTo>
                <a:lnTo>
                  <a:pt x="4942" y="416130"/>
                </a:lnTo>
                <a:close/>
              </a:path>
            </a:pathLst>
          </a:custGeom>
          <a:solidFill>
            <a:srgbClr val="213B82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7" name="object 7"/>
          <p:cNvSpPr/>
          <p:nvPr/>
        </p:nvSpPr>
        <p:spPr>
          <a:xfrm>
            <a:off x="10277172" y="6346165"/>
            <a:ext cx="4899" cy="3266"/>
          </a:xfrm>
          <a:custGeom>
            <a:avLst/>
            <a:gdLst/>
            <a:ahLst/>
            <a:cxnLst/>
            <a:rect l="l" t="t" r="r" b="b"/>
            <a:pathLst>
              <a:path w="3809" h="2539">
                <a:moveTo>
                  <a:pt x="3225" y="0"/>
                </a:moveTo>
                <a:lnTo>
                  <a:pt x="2452" y="380"/>
                </a:lnTo>
                <a:lnTo>
                  <a:pt x="0" y="1169"/>
                </a:lnTo>
                <a:lnTo>
                  <a:pt x="1587" y="2033"/>
                </a:lnTo>
                <a:lnTo>
                  <a:pt x="2019" y="2033"/>
                </a:lnTo>
                <a:lnTo>
                  <a:pt x="2452" y="1601"/>
                </a:lnTo>
                <a:lnTo>
                  <a:pt x="2933" y="773"/>
                </a:lnTo>
                <a:lnTo>
                  <a:pt x="32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8" name="object 8"/>
          <p:cNvSpPr/>
          <p:nvPr/>
        </p:nvSpPr>
        <p:spPr>
          <a:xfrm>
            <a:off x="10271361" y="6356065"/>
            <a:ext cx="6531" cy="3266"/>
          </a:xfrm>
          <a:custGeom>
            <a:avLst/>
            <a:gdLst/>
            <a:ahLst/>
            <a:cxnLst/>
            <a:rect l="l" t="t" r="r" b="b"/>
            <a:pathLst>
              <a:path w="5079" h="2539">
                <a:moveTo>
                  <a:pt x="4075" y="0"/>
                </a:moveTo>
                <a:lnTo>
                  <a:pt x="2882" y="814"/>
                </a:lnTo>
                <a:lnTo>
                  <a:pt x="1623" y="1612"/>
                </a:lnTo>
                <a:lnTo>
                  <a:pt x="0" y="2058"/>
                </a:lnTo>
                <a:lnTo>
                  <a:pt x="3693" y="2058"/>
                </a:lnTo>
                <a:lnTo>
                  <a:pt x="4939" y="1612"/>
                </a:lnTo>
                <a:lnTo>
                  <a:pt x="4521" y="1195"/>
                </a:lnTo>
                <a:lnTo>
                  <a:pt x="4521" y="814"/>
                </a:lnTo>
                <a:lnTo>
                  <a:pt x="40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9" name="object 9"/>
          <p:cNvSpPr/>
          <p:nvPr/>
        </p:nvSpPr>
        <p:spPr>
          <a:xfrm>
            <a:off x="10175456" y="6364401"/>
            <a:ext cx="4082" cy="3266"/>
          </a:xfrm>
          <a:custGeom>
            <a:avLst/>
            <a:gdLst/>
            <a:ahLst/>
            <a:cxnLst/>
            <a:rect l="l" t="t" r="r" b="b"/>
            <a:pathLst>
              <a:path w="3175" h="2539">
                <a:moveTo>
                  <a:pt x="406" y="0"/>
                </a:moveTo>
                <a:lnTo>
                  <a:pt x="406" y="1638"/>
                </a:lnTo>
                <a:lnTo>
                  <a:pt x="0" y="2056"/>
                </a:lnTo>
                <a:lnTo>
                  <a:pt x="1169" y="2487"/>
                </a:lnTo>
                <a:lnTo>
                  <a:pt x="2847" y="2487"/>
                </a:lnTo>
                <a:lnTo>
                  <a:pt x="2084" y="1638"/>
                </a:lnTo>
                <a:lnTo>
                  <a:pt x="1169" y="875"/>
                </a:lnTo>
                <a:lnTo>
                  <a:pt x="4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0" name="object 10"/>
          <p:cNvSpPr/>
          <p:nvPr/>
        </p:nvSpPr>
        <p:spPr>
          <a:xfrm>
            <a:off x="10372106" y="6397890"/>
            <a:ext cx="20411" cy="25309"/>
          </a:xfrm>
          <a:custGeom>
            <a:avLst/>
            <a:gdLst/>
            <a:ahLst/>
            <a:cxnLst/>
            <a:rect l="l" t="t" r="r" b="b"/>
            <a:pathLst>
              <a:path w="15875" h="19685">
                <a:moveTo>
                  <a:pt x="14961" y="0"/>
                </a:moveTo>
                <a:lnTo>
                  <a:pt x="11746" y="2390"/>
                </a:lnTo>
                <a:lnTo>
                  <a:pt x="8891" y="4968"/>
                </a:lnTo>
                <a:lnTo>
                  <a:pt x="5259" y="6987"/>
                </a:lnTo>
                <a:lnTo>
                  <a:pt x="6134" y="8143"/>
                </a:lnTo>
                <a:lnTo>
                  <a:pt x="6858" y="8585"/>
                </a:lnTo>
                <a:lnTo>
                  <a:pt x="7303" y="9399"/>
                </a:lnTo>
                <a:lnTo>
                  <a:pt x="3657" y="12258"/>
                </a:lnTo>
                <a:lnTo>
                  <a:pt x="0" y="17538"/>
                </a:lnTo>
                <a:lnTo>
                  <a:pt x="6490" y="19573"/>
                </a:lnTo>
                <a:lnTo>
                  <a:pt x="9982" y="15507"/>
                </a:lnTo>
                <a:lnTo>
                  <a:pt x="15861" y="13920"/>
                </a:lnTo>
                <a:lnTo>
                  <a:pt x="15745" y="8143"/>
                </a:lnTo>
                <a:lnTo>
                  <a:pt x="15454" y="4968"/>
                </a:lnTo>
                <a:lnTo>
                  <a:pt x="149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1" name="object 11"/>
          <p:cNvSpPr/>
          <p:nvPr/>
        </p:nvSpPr>
        <p:spPr>
          <a:xfrm>
            <a:off x="10219422" y="6408350"/>
            <a:ext cx="3266" cy="4082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2542" y="0"/>
                </a:moveTo>
                <a:lnTo>
                  <a:pt x="0" y="0"/>
                </a:lnTo>
                <a:lnTo>
                  <a:pt x="878" y="839"/>
                </a:lnTo>
                <a:lnTo>
                  <a:pt x="1231" y="2070"/>
                </a:lnTo>
                <a:lnTo>
                  <a:pt x="1677" y="2908"/>
                </a:lnTo>
                <a:lnTo>
                  <a:pt x="1677" y="2070"/>
                </a:lnTo>
                <a:lnTo>
                  <a:pt x="2059" y="839"/>
                </a:lnTo>
                <a:lnTo>
                  <a:pt x="25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2" name="object 12"/>
          <p:cNvSpPr/>
          <p:nvPr/>
        </p:nvSpPr>
        <p:spPr>
          <a:xfrm>
            <a:off x="10161387" y="6413123"/>
            <a:ext cx="8981" cy="10614"/>
          </a:xfrm>
          <a:custGeom>
            <a:avLst/>
            <a:gdLst/>
            <a:ahLst/>
            <a:cxnLst/>
            <a:rect l="l" t="t" r="r" b="b"/>
            <a:pathLst>
              <a:path w="6984" h="8254">
                <a:moveTo>
                  <a:pt x="5626" y="0"/>
                </a:moveTo>
                <a:lnTo>
                  <a:pt x="773" y="0"/>
                </a:lnTo>
                <a:lnTo>
                  <a:pt x="0" y="4470"/>
                </a:lnTo>
                <a:lnTo>
                  <a:pt x="1191" y="5687"/>
                </a:lnTo>
                <a:lnTo>
                  <a:pt x="1993" y="7721"/>
                </a:lnTo>
                <a:lnTo>
                  <a:pt x="4064" y="6108"/>
                </a:lnTo>
                <a:lnTo>
                  <a:pt x="5245" y="4089"/>
                </a:lnTo>
                <a:lnTo>
                  <a:pt x="6882" y="2080"/>
                </a:lnTo>
                <a:lnTo>
                  <a:pt x="6385" y="1673"/>
                </a:lnTo>
                <a:lnTo>
                  <a:pt x="6033" y="812"/>
                </a:lnTo>
                <a:lnTo>
                  <a:pt x="56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3" name="object 13"/>
          <p:cNvSpPr/>
          <p:nvPr/>
        </p:nvSpPr>
        <p:spPr>
          <a:xfrm>
            <a:off x="10200085" y="6421560"/>
            <a:ext cx="7348" cy="7348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075" y="0"/>
                </a:moveTo>
                <a:lnTo>
                  <a:pt x="2095" y="1155"/>
                </a:lnTo>
                <a:lnTo>
                  <a:pt x="0" y="5623"/>
                </a:lnTo>
                <a:lnTo>
                  <a:pt x="5676" y="5623"/>
                </a:lnTo>
                <a:lnTo>
                  <a:pt x="5321" y="4063"/>
                </a:lnTo>
                <a:lnTo>
                  <a:pt x="4978" y="1954"/>
                </a:lnTo>
                <a:lnTo>
                  <a:pt x="40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4" name="object 14"/>
          <p:cNvSpPr/>
          <p:nvPr/>
        </p:nvSpPr>
        <p:spPr>
          <a:xfrm>
            <a:off x="10137132" y="6425175"/>
            <a:ext cx="25309" cy="38372"/>
          </a:xfrm>
          <a:custGeom>
            <a:avLst/>
            <a:gdLst/>
            <a:ahLst/>
            <a:cxnLst/>
            <a:rect l="l" t="t" r="r" b="b"/>
            <a:pathLst>
              <a:path w="19684" h="29845">
                <a:moveTo>
                  <a:pt x="4497" y="0"/>
                </a:moveTo>
                <a:lnTo>
                  <a:pt x="2858" y="814"/>
                </a:lnTo>
                <a:lnTo>
                  <a:pt x="2858" y="3671"/>
                </a:lnTo>
                <a:lnTo>
                  <a:pt x="0" y="7797"/>
                </a:lnTo>
                <a:lnTo>
                  <a:pt x="0" y="19569"/>
                </a:lnTo>
                <a:lnTo>
                  <a:pt x="904" y="29706"/>
                </a:lnTo>
                <a:lnTo>
                  <a:pt x="10264" y="29706"/>
                </a:lnTo>
                <a:lnTo>
                  <a:pt x="10631" y="27280"/>
                </a:lnTo>
                <a:lnTo>
                  <a:pt x="11926" y="23684"/>
                </a:lnTo>
                <a:lnTo>
                  <a:pt x="15494" y="21156"/>
                </a:lnTo>
                <a:lnTo>
                  <a:pt x="17890" y="21156"/>
                </a:lnTo>
                <a:lnTo>
                  <a:pt x="16985" y="19461"/>
                </a:lnTo>
                <a:lnTo>
                  <a:pt x="13156" y="13739"/>
                </a:lnTo>
                <a:lnTo>
                  <a:pt x="8781" y="7253"/>
                </a:lnTo>
                <a:lnTo>
                  <a:pt x="4497" y="0"/>
                </a:lnTo>
                <a:close/>
              </a:path>
              <a:path w="19684" h="29845">
                <a:moveTo>
                  <a:pt x="17890" y="21156"/>
                </a:moveTo>
                <a:lnTo>
                  <a:pt x="15494" y="21156"/>
                </a:lnTo>
                <a:lnTo>
                  <a:pt x="16779" y="23684"/>
                </a:lnTo>
                <a:lnTo>
                  <a:pt x="19634" y="24422"/>
                </a:lnTo>
                <a:lnTo>
                  <a:pt x="17890" y="211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5" name="object 15"/>
          <p:cNvSpPr/>
          <p:nvPr/>
        </p:nvSpPr>
        <p:spPr>
          <a:xfrm>
            <a:off x="10214808" y="6431973"/>
            <a:ext cx="7348" cy="14696"/>
          </a:xfrm>
          <a:custGeom>
            <a:avLst/>
            <a:gdLst/>
            <a:ahLst/>
            <a:cxnLst/>
            <a:rect l="l" t="t" r="r" b="b"/>
            <a:pathLst>
              <a:path w="5715" h="11429">
                <a:moveTo>
                  <a:pt x="734" y="0"/>
                </a:moveTo>
                <a:lnTo>
                  <a:pt x="0" y="2894"/>
                </a:lnTo>
                <a:lnTo>
                  <a:pt x="3225" y="11033"/>
                </a:lnTo>
                <a:lnTo>
                  <a:pt x="5270" y="6537"/>
                </a:lnTo>
                <a:lnTo>
                  <a:pt x="5270" y="2894"/>
                </a:lnTo>
                <a:lnTo>
                  <a:pt x="4126" y="2019"/>
                </a:lnTo>
                <a:lnTo>
                  <a:pt x="2397" y="1256"/>
                </a:lnTo>
                <a:lnTo>
                  <a:pt x="7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6" name="object 16"/>
          <p:cNvSpPr/>
          <p:nvPr/>
        </p:nvSpPr>
        <p:spPr>
          <a:xfrm>
            <a:off x="10163950" y="6431974"/>
            <a:ext cx="4899" cy="4082"/>
          </a:xfrm>
          <a:custGeom>
            <a:avLst/>
            <a:gdLst/>
            <a:ahLst/>
            <a:cxnLst/>
            <a:rect l="l" t="t" r="r" b="b"/>
            <a:pathLst>
              <a:path w="3809" h="3175">
                <a:moveTo>
                  <a:pt x="3632" y="0"/>
                </a:moveTo>
                <a:lnTo>
                  <a:pt x="2372" y="810"/>
                </a:lnTo>
                <a:lnTo>
                  <a:pt x="1587" y="1648"/>
                </a:lnTo>
                <a:lnTo>
                  <a:pt x="0" y="2513"/>
                </a:lnTo>
                <a:lnTo>
                  <a:pt x="1587" y="2894"/>
                </a:lnTo>
                <a:lnTo>
                  <a:pt x="3632" y="2894"/>
                </a:lnTo>
                <a:lnTo>
                  <a:pt x="36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7" name="object 17"/>
          <p:cNvSpPr/>
          <p:nvPr/>
        </p:nvSpPr>
        <p:spPr>
          <a:xfrm>
            <a:off x="10315453" y="6463355"/>
            <a:ext cx="5715" cy="9797"/>
          </a:xfrm>
          <a:custGeom>
            <a:avLst/>
            <a:gdLst/>
            <a:ahLst/>
            <a:cxnLst/>
            <a:rect l="l" t="t" r="r" b="b"/>
            <a:pathLst>
              <a:path w="4445" h="7620">
                <a:moveTo>
                  <a:pt x="3188" y="0"/>
                </a:moveTo>
                <a:lnTo>
                  <a:pt x="2376" y="482"/>
                </a:lnTo>
                <a:lnTo>
                  <a:pt x="1576" y="482"/>
                </a:lnTo>
                <a:lnTo>
                  <a:pt x="394" y="814"/>
                </a:lnTo>
                <a:lnTo>
                  <a:pt x="0" y="4038"/>
                </a:lnTo>
                <a:lnTo>
                  <a:pt x="1576" y="7340"/>
                </a:lnTo>
                <a:lnTo>
                  <a:pt x="4024" y="7340"/>
                </a:lnTo>
                <a:lnTo>
                  <a:pt x="3899" y="4038"/>
                </a:lnTo>
                <a:lnTo>
                  <a:pt x="3671" y="2476"/>
                </a:lnTo>
                <a:lnTo>
                  <a:pt x="31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8" name="object 18"/>
          <p:cNvSpPr/>
          <p:nvPr/>
        </p:nvSpPr>
        <p:spPr>
          <a:xfrm>
            <a:off x="10198571" y="6463356"/>
            <a:ext cx="7348" cy="7348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3999" y="0"/>
                </a:moveTo>
                <a:lnTo>
                  <a:pt x="0" y="0"/>
                </a:lnTo>
                <a:lnTo>
                  <a:pt x="406" y="814"/>
                </a:lnTo>
                <a:lnTo>
                  <a:pt x="643" y="1666"/>
                </a:lnTo>
                <a:lnTo>
                  <a:pt x="763" y="2872"/>
                </a:lnTo>
                <a:lnTo>
                  <a:pt x="2462" y="3696"/>
                </a:lnTo>
                <a:lnTo>
                  <a:pt x="3999" y="4536"/>
                </a:lnTo>
                <a:lnTo>
                  <a:pt x="5256" y="5309"/>
                </a:lnTo>
                <a:lnTo>
                  <a:pt x="4864" y="3696"/>
                </a:lnTo>
                <a:lnTo>
                  <a:pt x="4456" y="1666"/>
                </a:lnTo>
                <a:lnTo>
                  <a:pt x="39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9" name="object 19"/>
          <p:cNvSpPr/>
          <p:nvPr/>
        </p:nvSpPr>
        <p:spPr>
          <a:xfrm>
            <a:off x="10215757" y="6465003"/>
            <a:ext cx="5715" cy="3266"/>
          </a:xfrm>
          <a:custGeom>
            <a:avLst/>
            <a:gdLst/>
            <a:ahLst/>
            <a:cxnLst/>
            <a:rect l="l" t="t" r="r" b="b"/>
            <a:pathLst>
              <a:path w="4445" h="2539">
                <a:moveTo>
                  <a:pt x="4089" y="0"/>
                </a:moveTo>
                <a:lnTo>
                  <a:pt x="0" y="0"/>
                </a:lnTo>
                <a:lnTo>
                  <a:pt x="0" y="2411"/>
                </a:lnTo>
                <a:lnTo>
                  <a:pt x="3390" y="1587"/>
                </a:lnTo>
                <a:lnTo>
                  <a:pt x="40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0" name="object 20"/>
          <p:cNvSpPr/>
          <p:nvPr/>
        </p:nvSpPr>
        <p:spPr>
          <a:xfrm>
            <a:off x="10214396" y="6471719"/>
            <a:ext cx="9797" cy="5715"/>
          </a:xfrm>
          <a:custGeom>
            <a:avLst/>
            <a:gdLst/>
            <a:ahLst/>
            <a:cxnLst/>
            <a:rect l="l" t="t" r="r" b="b"/>
            <a:pathLst>
              <a:path w="7620" h="4445">
                <a:moveTo>
                  <a:pt x="6451" y="0"/>
                </a:moveTo>
                <a:lnTo>
                  <a:pt x="4787" y="457"/>
                </a:lnTo>
                <a:lnTo>
                  <a:pt x="2336" y="835"/>
                </a:lnTo>
                <a:lnTo>
                  <a:pt x="0" y="835"/>
                </a:lnTo>
                <a:lnTo>
                  <a:pt x="2717" y="2095"/>
                </a:lnTo>
                <a:lnTo>
                  <a:pt x="5586" y="3312"/>
                </a:lnTo>
                <a:lnTo>
                  <a:pt x="7566" y="4089"/>
                </a:lnTo>
                <a:lnTo>
                  <a:pt x="6842" y="1638"/>
                </a:lnTo>
                <a:lnTo>
                  <a:pt x="64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1" name="object 21"/>
          <p:cNvSpPr/>
          <p:nvPr/>
        </p:nvSpPr>
        <p:spPr>
          <a:xfrm>
            <a:off x="10132485" y="6471719"/>
            <a:ext cx="31841" cy="44087"/>
          </a:xfrm>
          <a:custGeom>
            <a:avLst/>
            <a:gdLst/>
            <a:ahLst/>
            <a:cxnLst/>
            <a:rect l="l" t="t" r="r" b="b"/>
            <a:pathLst>
              <a:path w="24765" h="34289">
                <a:moveTo>
                  <a:pt x="9828" y="0"/>
                </a:moveTo>
                <a:lnTo>
                  <a:pt x="8114" y="5688"/>
                </a:lnTo>
                <a:lnTo>
                  <a:pt x="12139" y="9028"/>
                </a:lnTo>
                <a:lnTo>
                  <a:pt x="13068" y="11049"/>
                </a:lnTo>
                <a:lnTo>
                  <a:pt x="10144" y="13460"/>
                </a:lnTo>
                <a:lnTo>
                  <a:pt x="6958" y="15530"/>
                </a:lnTo>
                <a:lnTo>
                  <a:pt x="3618" y="17575"/>
                </a:lnTo>
                <a:lnTo>
                  <a:pt x="4075" y="19151"/>
                </a:lnTo>
                <a:lnTo>
                  <a:pt x="4075" y="21590"/>
                </a:lnTo>
                <a:lnTo>
                  <a:pt x="5652" y="22057"/>
                </a:lnTo>
                <a:lnTo>
                  <a:pt x="7315" y="22453"/>
                </a:lnTo>
                <a:lnTo>
                  <a:pt x="8571" y="22820"/>
                </a:lnTo>
                <a:lnTo>
                  <a:pt x="8571" y="26543"/>
                </a:lnTo>
                <a:lnTo>
                  <a:pt x="1181" y="30999"/>
                </a:lnTo>
                <a:lnTo>
                  <a:pt x="0" y="33844"/>
                </a:lnTo>
                <a:lnTo>
                  <a:pt x="8927" y="31951"/>
                </a:lnTo>
                <a:lnTo>
                  <a:pt x="14269" y="29372"/>
                </a:lnTo>
                <a:lnTo>
                  <a:pt x="16861" y="24352"/>
                </a:lnTo>
                <a:lnTo>
                  <a:pt x="17539" y="15138"/>
                </a:lnTo>
                <a:lnTo>
                  <a:pt x="20789" y="13460"/>
                </a:lnTo>
                <a:lnTo>
                  <a:pt x="24472" y="13460"/>
                </a:lnTo>
                <a:lnTo>
                  <a:pt x="24472" y="8139"/>
                </a:lnTo>
                <a:lnTo>
                  <a:pt x="20789" y="7783"/>
                </a:lnTo>
                <a:lnTo>
                  <a:pt x="17118" y="6145"/>
                </a:lnTo>
                <a:lnTo>
                  <a:pt x="98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2" name="object 22"/>
          <p:cNvSpPr/>
          <p:nvPr/>
        </p:nvSpPr>
        <p:spPr>
          <a:xfrm>
            <a:off x="10231005" y="6473387"/>
            <a:ext cx="10614" cy="5715"/>
          </a:xfrm>
          <a:custGeom>
            <a:avLst/>
            <a:gdLst/>
            <a:ahLst/>
            <a:cxnLst/>
            <a:rect l="l" t="t" r="r" b="b"/>
            <a:pathLst>
              <a:path w="8254" h="4445">
                <a:moveTo>
                  <a:pt x="2896" y="0"/>
                </a:moveTo>
                <a:lnTo>
                  <a:pt x="0" y="0"/>
                </a:lnTo>
                <a:lnTo>
                  <a:pt x="812" y="1612"/>
                </a:lnTo>
                <a:lnTo>
                  <a:pt x="1676" y="3175"/>
                </a:lnTo>
                <a:lnTo>
                  <a:pt x="2501" y="4391"/>
                </a:lnTo>
                <a:lnTo>
                  <a:pt x="7354" y="4391"/>
                </a:lnTo>
                <a:lnTo>
                  <a:pt x="7786" y="3632"/>
                </a:lnTo>
                <a:lnTo>
                  <a:pt x="8204" y="2792"/>
                </a:lnTo>
                <a:lnTo>
                  <a:pt x="8204" y="1612"/>
                </a:lnTo>
                <a:lnTo>
                  <a:pt x="4913" y="798"/>
                </a:lnTo>
                <a:lnTo>
                  <a:pt x="28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3" name="object 23"/>
          <p:cNvSpPr/>
          <p:nvPr/>
        </p:nvSpPr>
        <p:spPr>
          <a:xfrm>
            <a:off x="10378864" y="6483801"/>
            <a:ext cx="31024" cy="40005"/>
          </a:xfrm>
          <a:custGeom>
            <a:avLst/>
            <a:gdLst/>
            <a:ahLst/>
            <a:cxnLst/>
            <a:rect l="l" t="t" r="r" b="b"/>
            <a:pathLst>
              <a:path w="24129" h="31114">
                <a:moveTo>
                  <a:pt x="15768" y="23240"/>
                </a:moveTo>
                <a:lnTo>
                  <a:pt x="12636" y="23240"/>
                </a:lnTo>
                <a:lnTo>
                  <a:pt x="14302" y="28497"/>
                </a:lnTo>
                <a:lnTo>
                  <a:pt x="21996" y="30974"/>
                </a:lnTo>
                <a:lnTo>
                  <a:pt x="19141" y="27762"/>
                </a:lnTo>
                <a:lnTo>
                  <a:pt x="16358" y="24090"/>
                </a:lnTo>
                <a:lnTo>
                  <a:pt x="15768" y="23240"/>
                </a:lnTo>
                <a:close/>
              </a:path>
              <a:path w="24129" h="31114">
                <a:moveTo>
                  <a:pt x="6109" y="0"/>
                </a:moveTo>
                <a:lnTo>
                  <a:pt x="3632" y="457"/>
                </a:lnTo>
                <a:lnTo>
                  <a:pt x="1602" y="1230"/>
                </a:lnTo>
                <a:lnTo>
                  <a:pt x="0" y="4521"/>
                </a:lnTo>
                <a:lnTo>
                  <a:pt x="878" y="5751"/>
                </a:lnTo>
                <a:lnTo>
                  <a:pt x="1602" y="6540"/>
                </a:lnTo>
                <a:lnTo>
                  <a:pt x="2034" y="7339"/>
                </a:lnTo>
                <a:lnTo>
                  <a:pt x="1602" y="8178"/>
                </a:lnTo>
                <a:lnTo>
                  <a:pt x="0" y="9752"/>
                </a:lnTo>
                <a:lnTo>
                  <a:pt x="1231" y="10982"/>
                </a:lnTo>
                <a:lnTo>
                  <a:pt x="2858" y="13423"/>
                </a:lnTo>
                <a:lnTo>
                  <a:pt x="2415" y="17157"/>
                </a:lnTo>
                <a:lnTo>
                  <a:pt x="1602" y="20725"/>
                </a:lnTo>
                <a:lnTo>
                  <a:pt x="878" y="24457"/>
                </a:lnTo>
                <a:lnTo>
                  <a:pt x="12636" y="23240"/>
                </a:lnTo>
                <a:lnTo>
                  <a:pt x="15768" y="23240"/>
                </a:lnTo>
                <a:lnTo>
                  <a:pt x="13464" y="19925"/>
                </a:lnTo>
                <a:lnTo>
                  <a:pt x="15102" y="18694"/>
                </a:lnTo>
                <a:lnTo>
                  <a:pt x="24066" y="18694"/>
                </a:lnTo>
                <a:lnTo>
                  <a:pt x="24066" y="15874"/>
                </a:lnTo>
                <a:lnTo>
                  <a:pt x="19404" y="14504"/>
                </a:lnTo>
                <a:lnTo>
                  <a:pt x="13849" y="14504"/>
                </a:lnTo>
                <a:lnTo>
                  <a:pt x="10169" y="11589"/>
                </a:lnTo>
                <a:lnTo>
                  <a:pt x="6109" y="0"/>
                </a:lnTo>
                <a:close/>
              </a:path>
              <a:path w="24129" h="31114">
                <a:moveTo>
                  <a:pt x="24066" y="18694"/>
                </a:moveTo>
                <a:lnTo>
                  <a:pt x="15102" y="18694"/>
                </a:lnTo>
                <a:lnTo>
                  <a:pt x="24066" y="19925"/>
                </a:lnTo>
                <a:lnTo>
                  <a:pt x="24066" y="18694"/>
                </a:lnTo>
                <a:close/>
              </a:path>
              <a:path w="24129" h="31114">
                <a:moveTo>
                  <a:pt x="18149" y="14134"/>
                </a:moveTo>
                <a:lnTo>
                  <a:pt x="13849" y="14504"/>
                </a:lnTo>
                <a:lnTo>
                  <a:pt x="19404" y="14504"/>
                </a:lnTo>
                <a:lnTo>
                  <a:pt x="18149" y="1413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4" name="object 24"/>
          <p:cNvSpPr/>
          <p:nvPr/>
        </p:nvSpPr>
        <p:spPr>
          <a:xfrm>
            <a:off x="10395123" y="6492669"/>
            <a:ext cx="4082" cy="5715"/>
          </a:xfrm>
          <a:custGeom>
            <a:avLst/>
            <a:gdLst/>
            <a:ahLst/>
            <a:cxnLst/>
            <a:rect l="l" t="t" r="r" b="b"/>
            <a:pathLst>
              <a:path w="3175" h="4445">
                <a:moveTo>
                  <a:pt x="1196" y="0"/>
                </a:moveTo>
                <a:lnTo>
                  <a:pt x="814" y="1703"/>
                </a:lnTo>
                <a:lnTo>
                  <a:pt x="317" y="2857"/>
                </a:lnTo>
                <a:lnTo>
                  <a:pt x="0" y="4089"/>
                </a:lnTo>
                <a:lnTo>
                  <a:pt x="2794" y="4089"/>
                </a:lnTo>
                <a:lnTo>
                  <a:pt x="2452" y="2857"/>
                </a:lnTo>
                <a:lnTo>
                  <a:pt x="2005" y="1703"/>
                </a:lnTo>
                <a:lnTo>
                  <a:pt x="11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5" name="object 25"/>
          <p:cNvSpPr/>
          <p:nvPr/>
        </p:nvSpPr>
        <p:spPr>
          <a:xfrm>
            <a:off x="10145126" y="6513672"/>
            <a:ext cx="17145" cy="10614"/>
          </a:xfrm>
          <a:custGeom>
            <a:avLst/>
            <a:gdLst/>
            <a:ahLst/>
            <a:cxnLst/>
            <a:rect l="l" t="t" r="r" b="b"/>
            <a:pathLst>
              <a:path w="13334" h="8254">
                <a:moveTo>
                  <a:pt x="10565" y="0"/>
                </a:moveTo>
                <a:lnTo>
                  <a:pt x="7707" y="1217"/>
                </a:lnTo>
                <a:lnTo>
                  <a:pt x="0" y="4025"/>
                </a:lnTo>
                <a:lnTo>
                  <a:pt x="0" y="7733"/>
                </a:lnTo>
                <a:lnTo>
                  <a:pt x="1954" y="6512"/>
                </a:lnTo>
                <a:lnTo>
                  <a:pt x="4050" y="5270"/>
                </a:lnTo>
                <a:lnTo>
                  <a:pt x="5712" y="4532"/>
                </a:lnTo>
                <a:lnTo>
                  <a:pt x="12976" y="4532"/>
                </a:lnTo>
                <a:lnTo>
                  <a:pt x="10565" y="0"/>
                </a:lnTo>
                <a:close/>
              </a:path>
              <a:path w="13334" h="8254">
                <a:moveTo>
                  <a:pt x="12976" y="4532"/>
                </a:moveTo>
                <a:lnTo>
                  <a:pt x="5712" y="4532"/>
                </a:lnTo>
                <a:lnTo>
                  <a:pt x="8481" y="5702"/>
                </a:lnTo>
                <a:lnTo>
                  <a:pt x="12649" y="5702"/>
                </a:lnTo>
                <a:lnTo>
                  <a:pt x="12976" y="45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6" name="object 26"/>
          <p:cNvSpPr/>
          <p:nvPr/>
        </p:nvSpPr>
        <p:spPr>
          <a:xfrm>
            <a:off x="10379998" y="6517306"/>
            <a:ext cx="4082" cy="4899"/>
          </a:xfrm>
          <a:custGeom>
            <a:avLst/>
            <a:gdLst/>
            <a:ahLst/>
            <a:cxnLst/>
            <a:rect l="l" t="t" r="r" b="b"/>
            <a:pathLst>
              <a:path w="3175" h="3810">
                <a:moveTo>
                  <a:pt x="0" y="3696"/>
                </a:moveTo>
                <a:lnTo>
                  <a:pt x="2757" y="3696"/>
                </a:lnTo>
                <a:lnTo>
                  <a:pt x="2757" y="0"/>
                </a:lnTo>
                <a:lnTo>
                  <a:pt x="0" y="0"/>
                </a:lnTo>
                <a:lnTo>
                  <a:pt x="0" y="36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7" name="object 27"/>
          <p:cNvSpPr/>
          <p:nvPr/>
        </p:nvSpPr>
        <p:spPr>
          <a:xfrm>
            <a:off x="10390985" y="6528855"/>
            <a:ext cx="8164" cy="6531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4807" y="3618"/>
                </a:moveTo>
                <a:lnTo>
                  <a:pt x="4406" y="3618"/>
                </a:lnTo>
                <a:lnTo>
                  <a:pt x="4406" y="4823"/>
                </a:lnTo>
                <a:lnTo>
                  <a:pt x="4807" y="3618"/>
                </a:lnTo>
                <a:close/>
              </a:path>
              <a:path w="6350" h="5079">
                <a:moveTo>
                  <a:pt x="6008" y="0"/>
                </a:moveTo>
                <a:lnTo>
                  <a:pt x="4028" y="353"/>
                </a:lnTo>
                <a:lnTo>
                  <a:pt x="1181" y="353"/>
                </a:lnTo>
                <a:lnTo>
                  <a:pt x="0" y="4406"/>
                </a:lnTo>
                <a:lnTo>
                  <a:pt x="4406" y="3618"/>
                </a:lnTo>
                <a:lnTo>
                  <a:pt x="4807" y="3618"/>
                </a:lnTo>
                <a:lnTo>
                  <a:pt x="60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8" name="object 28"/>
          <p:cNvSpPr txBox="1"/>
          <p:nvPr/>
        </p:nvSpPr>
        <p:spPr>
          <a:xfrm>
            <a:off x="1238251" y="6274367"/>
            <a:ext cx="1308735" cy="268773"/>
          </a:xfrm>
          <a:prstGeom prst="rect">
            <a:avLst/>
          </a:prstGeom>
          <a:solidFill>
            <a:srgbClr val="ED1C24"/>
          </a:solidFill>
        </p:spPr>
        <p:txBody>
          <a:bodyPr vert="horz" wrap="square" lIns="0" tIns="70213" rIns="0" bIns="0" rtlCol="0">
            <a:spAutoFit/>
          </a:bodyPr>
          <a:lstStyle/>
          <a:p>
            <a:pPr marL="77560" algn="ctr">
              <a:spcBef>
                <a:spcPts val="553"/>
              </a:spcBef>
            </a:pPr>
            <a:endParaRPr sz="1286" dirty="0">
              <a:latin typeface="Source Sans Pro Semibold"/>
              <a:cs typeface="Source Sans Pro Semibold"/>
            </a:endParaRPr>
          </a:p>
        </p:txBody>
      </p: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2679159" y="0"/>
            <a:ext cx="7075723" cy="441861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16329" rIns="0" bIns="0" rtlCol="0" anchor="ctr">
            <a:spAutoFit/>
          </a:bodyPr>
          <a:lstStyle/>
          <a:p>
            <a:pPr marL="16328" algn="ctr">
              <a:lnSpc>
                <a:spcPct val="100000"/>
              </a:lnSpc>
              <a:spcBef>
                <a:spcPts val="129"/>
              </a:spcBef>
            </a:pPr>
            <a:r>
              <a:rPr sz="2764" b="1" dirty="0">
                <a:solidFill>
                  <a:schemeClr val="bg1"/>
                </a:solidFill>
              </a:rPr>
              <a:t>ONE MILLION DOLLAR ONE</a:t>
            </a:r>
            <a:r>
              <a:rPr sz="2764" b="1" spc="-116" dirty="0">
                <a:solidFill>
                  <a:schemeClr val="bg1"/>
                </a:solidFill>
              </a:rPr>
              <a:t> </a:t>
            </a:r>
            <a:r>
              <a:rPr sz="2764" b="1" dirty="0">
                <a:solidFill>
                  <a:schemeClr val="bg1"/>
                </a:solidFill>
              </a:rPr>
              <a:t>CONSTITUENCY</a:t>
            </a:r>
          </a:p>
        </p:txBody>
      </p:sp>
      <p:graphicFrame>
        <p:nvGraphicFramePr>
          <p:cNvPr id="33" name="object 31">
            <a:extLst>
              <a:ext uri="{FF2B5EF4-FFF2-40B4-BE49-F238E27FC236}">
                <a16:creationId xmlns="" xmlns:a16="http://schemas.microsoft.com/office/drawing/2014/main" id="{53D606C8-B647-5C40-90E8-E5FF16F42D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119733"/>
              </p:ext>
            </p:extLst>
          </p:nvPr>
        </p:nvGraphicFramePr>
        <p:xfrm>
          <a:off x="2823277" y="531629"/>
          <a:ext cx="6848261" cy="57163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569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4534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4601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15128">
                <a:tc>
                  <a:txBody>
                    <a:bodyPr/>
                    <a:lstStyle/>
                    <a:p>
                      <a:pPr marL="47625"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1000" b="1" spc="70" dirty="0" smtClean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ACTIVITIES</a:t>
                      </a:r>
                      <a:r>
                        <a:rPr lang="en-GB" sz="1000" b="1" spc="70" dirty="0" smtClean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solidFill>
                      <a:srgbClr val="1F448C"/>
                    </a:solidFill>
                  </a:tcPr>
                </a:tc>
                <a:tc>
                  <a:txBody>
                    <a:bodyPr/>
                    <a:lstStyle/>
                    <a:p>
                      <a:pPr marR="26670" algn="ctr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sz="10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BENEFICIARY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COMMUNITY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20831" marB="0">
                    <a:solidFill>
                      <a:srgbClr val="1F448C"/>
                    </a:solidFill>
                  </a:tcPr>
                </a:tc>
                <a:tc>
                  <a:txBody>
                    <a:bodyPr/>
                    <a:lstStyle/>
                    <a:p>
                      <a:pPr marL="42545" marR="83185" indent="60960">
                        <a:lnSpc>
                          <a:spcPct val="109800"/>
                        </a:lnSpc>
                        <a:spcBef>
                          <a:spcPts val="5"/>
                        </a:spcBef>
                      </a:pPr>
                      <a:r>
                        <a:rPr sz="1000" b="1" spc="8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WHO </a:t>
                      </a:r>
                      <a:r>
                        <a:rPr sz="1000" b="1" spc="10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BENEFITS </a:t>
                      </a:r>
                      <a:r>
                        <a:rPr sz="10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(IND,  </a:t>
                      </a:r>
                      <a:r>
                        <a:rPr sz="10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GROUPS,</a:t>
                      </a:r>
                      <a:r>
                        <a:rPr sz="1000" b="1" spc="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INSTITUTION)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816" marB="0">
                    <a:solidFill>
                      <a:srgbClr val="1F448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45499">
                <a:tc>
                  <a:txBody>
                    <a:bodyPr/>
                    <a:lstStyle/>
                    <a:p>
                      <a:pPr marL="46355" algn="ctr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lang="en-US" sz="1200" b="1" dirty="0" smtClean="0">
                          <a:latin typeface="Swis721 Lt BT"/>
                          <a:cs typeface="Swis721 Lt BT"/>
                        </a:rPr>
                        <a:t>CONSTRUCTION OF 3 UNIT CLASS ROOM </a:t>
                      </a:r>
                      <a:endParaRPr lang="en-US" sz="1200" b="1" dirty="0">
                        <a:latin typeface="Swis721 Lt BT"/>
                        <a:cs typeface="Swis721 Lt BT"/>
                      </a:endParaRPr>
                    </a:p>
                  </a:txBody>
                  <a:tcPr marL="0" marR="0" marT="72662" marB="0">
                    <a:lnL w="19050">
                      <a:solidFill>
                        <a:srgbClr val="1F448C"/>
                      </a:solidFill>
                      <a:prstDash val="solid"/>
                    </a:lnL>
                    <a:lnR w="19050">
                      <a:solidFill>
                        <a:srgbClr val="1F448C"/>
                      </a:solidFill>
                      <a:prstDash val="solid"/>
                    </a:lnR>
                    <a:lnB w="19050">
                      <a:solidFill>
                        <a:srgbClr val="1F448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COMMUNITY</a:t>
                      </a:r>
                      <a:endParaRPr lang="en-US" sz="1200" b="1" dirty="0"/>
                    </a:p>
                  </a:txBody>
                  <a:tcPr marL="0" marR="0" marT="83274" marB="0">
                    <a:lnL w="19050">
                      <a:solidFill>
                        <a:srgbClr val="1F448C"/>
                      </a:solidFill>
                      <a:prstDash val="solid"/>
                    </a:lnL>
                    <a:lnR w="19050">
                      <a:solidFill>
                        <a:srgbClr val="1F448C"/>
                      </a:solidFill>
                      <a:prstDash val="solid"/>
                    </a:lnR>
                    <a:lnB w="19050">
                      <a:solidFill>
                        <a:srgbClr val="1F448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KONFININI</a:t>
                      </a:r>
                    </a:p>
                    <a:p>
                      <a:pPr algn="ctr"/>
                      <a:r>
                        <a:rPr lang="en-US" sz="1200" b="1" dirty="0" smtClean="0"/>
                        <a:t>AKOMA</a:t>
                      </a:r>
                    </a:p>
                    <a:p>
                      <a:pPr algn="ctr"/>
                      <a:r>
                        <a:rPr lang="en-US" sz="1200" b="1" dirty="0" smtClean="0"/>
                        <a:t>KUBU</a:t>
                      </a:r>
                    </a:p>
                    <a:p>
                      <a:pPr algn="ctr"/>
                      <a:r>
                        <a:rPr lang="en-US" sz="1200" b="1" dirty="0" smtClean="0"/>
                        <a:t>NYAME</a:t>
                      </a:r>
                      <a:r>
                        <a:rPr lang="en-US" sz="1200" b="1" baseline="0" dirty="0" smtClean="0"/>
                        <a:t> BEKYERE</a:t>
                      </a:r>
                      <a:endParaRPr lang="en-US" sz="1200" b="1" dirty="0" smtClean="0"/>
                    </a:p>
                    <a:p>
                      <a:pPr algn="ctr"/>
                      <a:r>
                        <a:rPr lang="en-US" sz="1200" b="1" dirty="0" smtClean="0"/>
                        <a:t>MEMPEKASA</a:t>
                      </a:r>
                      <a:endParaRPr lang="en-US" sz="1200" b="1" dirty="0"/>
                    </a:p>
                  </a:txBody>
                  <a:tcPr marL="0" marR="0" marT="82459" marB="0">
                    <a:lnL w="19050">
                      <a:solidFill>
                        <a:srgbClr val="1F448C"/>
                      </a:solidFill>
                      <a:prstDash val="solid"/>
                    </a:lnL>
                    <a:lnR w="19050">
                      <a:solidFill>
                        <a:srgbClr val="1F448C"/>
                      </a:solidFill>
                      <a:prstDash val="solid"/>
                    </a:lnR>
                    <a:lnB w="19050">
                      <a:solidFill>
                        <a:srgbClr val="1F448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77729">
                <a:tc>
                  <a:txBody>
                    <a:bodyPr/>
                    <a:lstStyle/>
                    <a:p>
                      <a:pPr marL="459105" marR="384175" indent="-32384" algn="ctr">
                        <a:lnSpc>
                          <a:spcPct val="104200"/>
                        </a:lnSpc>
                        <a:spcBef>
                          <a:spcPts val="535"/>
                        </a:spcBef>
                      </a:pPr>
                      <a:r>
                        <a:rPr lang="en-US" sz="1200" b="1" dirty="0" smtClean="0">
                          <a:latin typeface="Swis721 Lt BT"/>
                          <a:cs typeface="Swis721 Lt BT"/>
                        </a:rPr>
                        <a:t>CONSTRUCTION OF COORDINATING DIRECTORS/</a:t>
                      </a:r>
                      <a:r>
                        <a:rPr lang="en-US" sz="1200" b="1" baseline="0" dirty="0" smtClean="0">
                          <a:latin typeface="Swis721 Lt BT"/>
                          <a:cs typeface="Swis721 Lt BT"/>
                        </a:rPr>
                        <a:t> DISTRICT MAGISTRATE </a:t>
                      </a:r>
                      <a:r>
                        <a:rPr lang="en-US" sz="1200" b="1" dirty="0" smtClean="0">
                          <a:latin typeface="Swis721 Lt BT"/>
                          <a:cs typeface="Swis721 Lt BT"/>
                        </a:rPr>
                        <a:t>QUARTERS</a:t>
                      </a:r>
                      <a:endParaRPr lang="en-US" sz="1200" b="1" dirty="0">
                        <a:latin typeface="Swis721 Lt BT"/>
                        <a:cs typeface="Swis721 Lt BT"/>
                      </a:endParaRPr>
                    </a:p>
                  </a:txBody>
                  <a:tcPr marL="0" marR="0" marT="87358" marB="0">
                    <a:lnL w="19050">
                      <a:solidFill>
                        <a:srgbClr val="1F448C"/>
                      </a:solidFill>
                      <a:prstDash val="solid"/>
                    </a:lnL>
                    <a:lnR w="19050">
                      <a:solidFill>
                        <a:srgbClr val="1F448C"/>
                      </a:solidFill>
                      <a:prstDash val="solid"/>
                    </a:lnR>
                    <a:lnT w="19050">
                      <a:solidFill>
                        <a:srgbClr val="1F448C"/>
                      </a:solidFill>
                      <a:prstDash val="solid"/>
                    </a:lnT>
                    <a:lnB w="19050">
                      <a:solidFill>
                        <a:srgbClr val="1F448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DIST.</a:t>
                      </a:r>
                      <a:r>
                        <a:rPr lang="en-US" sz="1200" b="1" baseline="0" dirty="0" smtClean="0"/>
                        <a:t> WIDE</a:t>
                      </a:r>
                      <a:endParaRPr lang="en-US" sz="1200" b="1" dirty="0"/>
                    </a:p>
                  </a:txBody>
                  <a:tcPr marL="0" marR="0" marT="7348" marB="0">
                    <a:lnL w="19050">
                      <a:solidFill>
                        <a:srgbClr val="1F448C"/>
                      </a:solidFill>
                      <a:prstDash val="solid"/>
                    </a:lnL>
                    <a:lnR w="19050">
                      <a:solidFill>
                        <a:srgbClr val="1F448C"/>
                      </a:solidFill>
                      <a:prstDash val="solid"/>
                    </a:lnR>
                    <a:lnT w="19050">
                      <a:solidFill>
                        <a:srgbClr val="1F448C"/>
                      </a:solidFill>
                      <a:prstDash val="solid"/>
                    </a:lnT>
                    <a:lnB w="19050">
                      <a:solidFill>
                        <a:srgbClr val="1F448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DROBONSO</a:t>
                      </a:r>
                      <a:endParaRPr lang="en-US" sz="1200" b="1" dirty="0"/>
                    </a:p>
                  </a:txBody>
                  <a:tcPr marL="0" marR="0" marT="88991" marB="0">
                    <a:lnL w="19050">
                      <a:solidFill>
                        <a:srgbClr val="1F448C"/>
                      </a:solidFill>
                      <a:prstDash val="solid"/>
                    </a:lnL>
                    <a:lnR w="19050">
                      <a:solidFill>
                        <a:srgbClr val="1F448C"/>
                      </a:solidFill>
                      <a:prstDash val="solid"/>
                    </a:lnR>
                    <a:lnT w="19050">
                      <a:solidFill>
                        <a:srgbClr val="1F448C"/>
                      </a:solidFill>
                      <a:prstDash val="solid"/>
                    </a:lnT>
                    <a:lnB w="19050">
                      <a:solidFill>
                        <a:srgbClr val="1F448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055">
                <a:tc>
                  <a:txBody>
                    <a:bodyPr/>
                    <a:lstStyle/>
                    <a:p>
                      <a:pPr marL="461645" marR="259715" indent="-153670" algn="ctr">
                        <a:lnSpc>
                          <a:spcPct val="104200"/>
                        </a:lnSpc>
                        <a:spcBef>
                          <a:spcPts val="100"/>
                        </a:spcBef>
                      </a:pPr>
                      <a:r>
                        <a:rPr lang="en-GB" sz="1200" b="1" dirty="0" smtClean="0">
                          <a:latin typeface="Swis721 Lt BT"/>
                          <a:cs typeface="Swis721 Lt BT"/>
                        </a:rPr>
                        <a:t>10</a:t>
                      </a:r>
                      <a:r>
                        <a:rPr lang="en-GB" sz="1200" b="1" baseline="0" dirty="0" smtClean="0">
                          <a:latin typeface="Swis721 Lt BT"/>
                          <a:cs typeface="Swis721 Lt BT"/>
                        </a:rPr>
                        <a:t> KM ROAD CONSTRUCTION </a:t>
                      </a:r>
                    </a:p>
                    <a:p>
                      <a:pPr marL="461645" marR="259715" indent="-153670" algn="ctr">
                        <a:lnSpc>
                          <a:spcPct val="104200"/>
                        </a:lnSpc>
                        <a:spcBef>
                          <a:spcPts val="100"/>
                        </a:spcBef>
                      </a:pPr>
                      <a:endParaRPr lang="en-GB" sz="1200" b="1" baseline="0" dirty="0" smtClean="0">
                        <a:latin typeface="Swis721 Lt BT"/>
                        <a:cs typeface="Swis721 Lt BT"/>
                      </a:endParaRPr>
                    </a:p>
                    <a:p>
                      <a:pPr marL="461645" marR="259715" indent="-153670" algn="ctr">
                        <a:lnSpc>
                          <a:spcPct val="104200"/>
                        </a:lnSpc>
                        <a:spcBef>
                          <a:spcPts val="100"/>
                        </a:spcBef>
                      </a:pPr>
                      <a:r>
                        <a:rPr lang="en-GB" sz="1200" b="1" baseline="0" dirty="0" smtClean="0">
                          <a:latin typeface="Swis721 Lt BT"/>
                          <a:cs typeface="Swis721 Lt BT"/>
                        </a:rPr>
                        <a:t>10 KM ROAD CONSTRUCTION</a:t>
                      </a:r>
                      <a:endParaRPr lang="en-GB" sz="1200" b="1" dirty="0">
                        <a:latin typeface="Swis721 Lt BT"/>
                        <a:cs typeface="Swis721 Lt BT"/>
                      </a:endParaRPr>
                    </a:p>
                  </a:txBody>
                  <a:tcPr marL="0" marR="0" marT="16329" marB="0">
                    <a:lnL w="19050">
                      <a:solidFill>
                        <a:srgbClr val="1F448C"/>
                      </a:solidFill>
                      <a:prstDash val="solid"/>
                    </a:lnL>
                    <a:lnR w="19050">
                      <a:solidFill>
                        <a:srgbClr val="1F448C"/>
                      </a:solidFill>
                      <a:prstDash val="solid"/>
                    </a:lnR>
                    <a:lnT w="19050">
                      <a:solidFill>
                        <a:srgbClr val="1F448C"/>
                      </a:solidFill>
                      <a:prstDash val="solid"/>
                    </a:lnT>
                    <a:lnB w="19050" cap="flat" cmpd="sng" algn="ctr">
                      <a:solidFill>
                        <a:srgbClr val="1F44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CONST. WIDE</a:t>
                      </a:r>
                    </a:p>
                    <a:p>
                      <a:pPr algn="ctr"/>
                      <a:endParaRPr lang="en-US" sz="1200" b="1" dirty="0" smtClean="0"/>
                    </a:p>
                    <a:p>
                      <a:pPr algn="ctr"/>
                      <a:endParaRPr lang="en-US" sz="1200" b="1" dirty="0"/>
                    </a:p>
                  </a:txBody>
                  <a:tcPr marL="0" marR="0" marT="88991" marB="0">
                    <a:lnL w="19050">
                      <a:solidFill>
                        <a:srgbClr val="1F448C"/>
                      </a:solidFill>
                      <a:prstDash val="solid"/>
                    </a:lnL>
                    <a:lnR w="19050">
                      <a:solidFill>
                        <a:srgbClr val="1F448C"/>
                      </a:solidFill>
                      <a:prstDash val="solid"/>
                    </a:lnR>
                    <a:lnT w="19050">
                      <a:solidFill>
                        <a:srgbClr val="1F448C"/>
                      </a:solidFill>
                      <a:prstDash val="solid"/>
                    </a:lnT>
                    <a:lnB w="19050" cap="flat" cmpd="sng" algn="ctr">
                      <a:solidFill>
                        <a:srgbClr val="1F44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DROBONSO-JEDUAKO</a:t>
                      </a:r>
                    </a:p>
                    <a:p>
                      <a:pPr algn="ctr"/>
                      <a:endParaRPr lang="en-US" sz="1200" b="1" dirty="0" smtClean="0"/>
                    </a:p>
                    <a:p>
                      <a:pPr algn="ctr"/>
                      <a:r>
                        <a:rPr lang="en-US" sz="1200" b="1" dirty="0" smtClean="0"/>
                        <a:t>BIREM-ANYINOFI</a:t>
                      </a:r>
                      <a:endParaRPr lang="en-US" sz="1200" b="1" dirty="0"/>
                    </a:p>
                  </a:txBody>
                  <a:tcPr marL="0" marR="0" marT="97971" marB="0">
                    <a:lnL w="19050">
                      <a:solidFill>
                        <a:srgbClr val="1F448C"/>
                      </a:solidFill>
                      <a:prstDash val="solid"/>
                    </a:lnL>
                    <a:lnR w="19050">
                      <a:solidFill>
                        <a:srgbClr val="1F448C"/>
                      </a:solidFill>
                      <a:prstDash val="solid"/>
                    </a:lnR>
                    <a:lnT w="19050">
                      <a:solidFill>
                        <a:srgbClr val="1F448C"/>
                      </a:solidFill>
                      <a:prstDash val="solid"/>
                    </a:lnT>
                    <a:lnB w="19050" cap="flat" cmpd="sng" algn="ctr">
                      <a:solidFill>
                        <a:srgbClr val="1F44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23230">
                <a:tc>
                  <a:txBody>
                    <a:bodyPr/>
                    <a:lstStyle/>
                    <a:p>
                      <a:pPr marL="461645" marR="259715" indent="-153670" algn="ctr">
                        <a:lnSpc>
                          <a:spcPct val="104200"/>
                        </a:lnSpc>
                        <a:spcBef>
                          <a:spcPts val="100"/>
                        </a:spcBef>
                      </a:pPr>
                      <a:r>
                        <a:rPr lang="en-US" sz="1200" b="1" dirty="0" smtClean="0">
                          <a:latin typeface="Swis721 Lt BT"/>
                          <a:cs typeface="Swis721 Lt BT"/>
                        </a:rPr>
                        <a:t>CONSTRUCTION OF</a:t>
                      </a:r>
                      <a:r>
                        <a:rPr lang="en-US" sz="1200" b="1" baseline="0" dirty="0" smtClean="0">
                          <a:latin typeface="Swis721 Lt BT"/>
                          <a:cs typeface="Swis721 Lt BT"/>
                        </a:rPr>
                        <a:t> CLINIC WITH NURSES AND DOCTORS QUARTERS</a:t>
                      </a:r>
                      <a:endParaRPr lang="en-US" sz="1200" b="1" dirty="0">
                        <a:latin typeface="Swis721 Lt BT"/>
                        <a:cs typeface="Swis721 Lt BT"/>
                      </a:endParaRPr>
                    </a:p>
                  </a:txBody>
                  <a:tcPr marL="0" marR="0" marT="16329" marB="0">
                    <a:lnL w="19050">
                      <a:solidFill>
                        <a:srgbClr val="1F448C"/>
                      </a:solidFill>
                      <a:prstDash val="solid"/>
                    </a:lnL>
                    <a:lnR w="19050" cap="flat" cmpd="sng" algn="ctr">
                      <a:solidFill>
                        <a:srgbClr val="1F44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>
                      <a:solidFill>
                        <a:srgbClr val="1F448C"/>
                      </a:solidFill>
                      <a:prstDash val="solid"/>
                    </a:lnT>
                    <a:lnB w="19050" cap="flat" cmpd="sng" algn="ctr">
                      <a:solidFill>
                        <a:srgbClr val="1F44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COMMUNITY</a:t>
                      </a:r>
                      <a:endParaRPr lang="en-US" sz="1200" b="1" dirty="0"/>
                    </a:p>
                  </a:txBody>
                  <a:tcPr marL="0" marR="0" marT="88991" marB="0">
                    <a:lnL w="19050" cap="flat" cmpd="sng" algn="ctr">
                      <a:solidFill>
                        <a:srgbClr val="1F44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4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>
                      <a:solidFill>
                        <a:srgbClr val="1F448C"/>
                      </a:solidFill>
                      <a:prstDash val="solid"/>
                    </a:lnT>
                    <a:lnB w="19050" cap="flat" cmpd="sng" algn="ctr">
                      <a:solidFill>
                        <a:srgbClr val="1F44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FUMSUA</a:t>
                      </a:r>
                      <a:endParaRPr lang="en-US" sz="1200" b="1" dirty="0"/>
                    </a:p>
                  </a:txBody>
                  <a:tcPr marL="0" marR="0" marT="97971" marB="0">
                    <a:lnL w="19050" cap="flat" cmpd="sng" algn="ctr">
                      <a:solidFill>
                        <a:srgbClr val="1F44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>
                      <a:solidFill>
                        <a:srgbClr val="1F448C"/>
                      </a:solidFill>
                      <a:prstDash val="solid"/>
                    </a:lnR>
                    <a:lnT w="19050">
                      <a:solidFill>
                        <a:srgbClr val="1F448C"/>
                      </a:solidFill>
                      <a:prstDash val="solid"/>
                    </a:lnT>
                    <a:lnB w="19050" cap="flat" cmpd="sng" algn="ctr">
                      <a:solidFill>
                        <a:srgbClr val="1F44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72933609"/>
                  </a:ext>
                </a:extLst>
              </a:tr>
              <a:tr h="693464">
                <a:tc>
                  <a:txBody>
                    <a:bodyPr/>
                    <a:lstStyle/>
                    <a:p>
                      <a:pPr marL="461645" marR="259715" indent="-153670" algn="ctr">
                        <a:lnSpc>
                          <a:spcPct val="104200"/>
                        </a:lnSpc>
                        <a:spcBef>
                          <a:spcPts val="100"/>
                        </a:spcBef>
                      </a:pPr>
                      <a:r>
                        <a:rPr lang="en-US" sz="1200" b="1" dirty="0" smtClean="0">
                          <a:latin typeface="Swis721 Lt BT"/>
                          <a:cs typeface="Swis721 Lt BT"/>
                        </a:rPr>
                        <a:t>CONSTRUCTION</a:t>
                      </a:r>
                      <a:r>
                        <a:rPr lang="en-US" sz="1200" b="1" baseline="0" dirty="0" smtClean="0">
                          <a:latin typeface="Swis721 Lt BT"/>
                          <a:cs typeface="Swis721 Lt BT"/>
                        </a:rPr>
                        <a:t> OF 10 SEATER W/C MECHANISED TOILET FACILITY, AT 6 LOCATIONS</a:t>
                      </a:r>
                      <a:endParaRPr lang="en-US" sz="1200" b="1" dirty="0">
                        <a:latin typeface="Swis721 Lt BT"/>
                        <a:cs typeface="Swis721 Lt BT"/>
                      </a:endParaRPr>
                    </a:p>
                  </a:txBody>
                  <a:tcPr marL="0" marR="0" marT="16329" marB="0">
                    <a:lnL w="19050">
                      <a:solidFill>
                        <a:srgbClr val="1F448C"/>
                      </a:solidFill>
                      <a:prstDash val="solid"/>
                    </a:lnL>
                    <a:lnR w="19050" cap="flat" cmpd="sng" algn="ctr">
                      <a:solidFill>
                        <a:srgbClr val="1F44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>
                      <a:solidFill>
                        <a:srgbClr val="1F448C"/>
                      </a:solidFill>
                      <a:prstDash val="solid"/>
                    </a:lnT>
                    <a:lnB w="19050" cap="flat" cmpd="sng" algn="ctr">
                      <a:solidFill>
                        <a:srgbClr val="1F44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COMMUNITY</a:t>
                      </a:r>
                      <a:endParaRPr lang="en-US" sz="1200" b="1" dirty="0"/>
                    </a:p>
                  </a:txBody>
                  <a:tcPr marL="0" marR="0" marT="88991" marB="0">
                    <a:lnL w="19050" cap="flat" cmpd="sng" algn="ctr">
                      <a:solidFill>
                        <a:srgbClr val="1F44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4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>
                      <a:solidFill>
                        <a:srgbClr val="1F448C"/>
                      </a:solidFill>
                      <a:prstDash val="solid"/>
                    </a:lnT>
                    <a:lnB w="19050" cap="flat" cmpd="sng" algn="ctr">
                      <a:solidFill>
                        <a:srgbClr val="1F44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DROBONSO</a:t>
                      </a:r>
                    </a:p>
                    <a:p>
                      <a:pPr algn="ctr"/>
                      <a:r>
                        <a:rPr lang="en-US" sz="1200" b="1" dirty="0" smtClean="0"/>
                        <a:t>ANYINOFI</a:t>
                      </a:r>
                    </a:p>
                    <a:p>
                      <a:pPr algn="ctr"/>
                      <a:r>
                        <a:rPr lang="en-US" sz="1200" b="1" dirty="0" smtClean="0"/>
                        <a:t>DAGOMBA</a:t>
                      </a:r>
                    </a:p>
                    <a:p>
                      <a:pPr algn="ctr"/>
                      <a:r>
                        <a:rPr lang="en-US" sz="1200" b="1" dirty="0" smtClean="0"/>
                        <a:t>FUMSUA</a:t>
                      </a:r>
                    </a:p>
                    <a:p>
                      <a:pPr algn="ctr"/>
                      <a:r>
                        <a:rPr lang="en-US" sz="1200" b="1" dirty="0" smtClean="0"/>
                        <a:t>HAMIDU</a:t>
                      </a:r>
                    </a:p>
                    <a:p>
                      <a:pPr algn="ctr"/>
                      <a:r>
                        <a:rPr lang="en-US" sz="1200" b="1" dirty="0" smtClean="0"/>
                        <a:t>SAMSO</a:t>
                      </a:r>
                      <a:endParaRPr lang="en-US" sz="1200" b="1" dirty="0"/>
                    </a:p>
                  </a:txBody>
                  <a:tcPr marL="0" marR="0" marT="97971" marB="0">
                    <a:lnL w="19050" cap="flat" cmpd="sng" algn="ctr">
                      <a:solidFill>
                        <a:srgbClr val="1F44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>
                      <a:solidFill>
                        <a:srgbClr val="1F448C"/>
                      </a:solidFill>
                      <a:prstDash val="solid"/>
                    </a:lnR>
                    <a:lnT w="19050">
                      <a:solidFill>
                        <a:srgbClr val="1F448C"/>
                      </a:solidFill>
                      <a:prstDash val="solid"/>
                    </a:lnT>
                    <a:lnB w="19050" cap="flat" cmpd="sng" algn="ctr">
                      <a:solidFill>
                        <a:srgbClr val="1F44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203782612"/>
                  </a:ext>
                </a:extLst>
              </a:tr>
              <a:tr h="942527">
                <a:tc>
                  <a:txBody>
                    <a:bodyPr/>
                    <a:lstStyle/>
                    <a:p>
                      <a:pPr marL="461645" marR="259715" indent="-153670" algn="ctr">
                        <a:lnSpc>
                          <a:spcPct val="104200"/>
                        </a:lnSpc>
                        <a:spcBef>
                          <a:spcPts val="100"/>
                        </a:spcBef>
                      </a:pPr>
                      <a:r>
                        <a:rPr lang="en-US" sz="1200" b="1" dirty="0" smtClean="0">
                          <a:latin typeface="Swis721 Lt BT"/>
                          <a:cs typeface="Swis721 Lt BT"/>
                        </a:rPr>
                        <a:t>CONSTRUCTION</a:t>
                      </a:r>
                      <a:r>
                        <a:rPr lang="en-US" sz="1200" b="1" baseline="0" dirty="0" smtClean="0">
                          <a:latin typeface="Swis721 Lt BT"/>
                          <a:cs typeface="Swis721 Lt BT"/>
                        </a:rPr>
                        <a:t> OF 3 BED ROOM TEACHERS QUARTERS AT 5 LOCATIONS</a:t>
                      </a:r>
                      <a:endParaRPr lang="en-US" sz="1200" b="1" dirty="0" smtClean="0">
                        <a:latin typeface="Swis721 Lt BT"/>
                        <a:cs typeface="Swis721 Lt BT"/>
                      </a:endParaRPr>
                    </a:p>
                  </a:txBody>
                  <a:tcPr marL="0" marR="0" marT="16329" marB="0">
                    <a:lnL w="19050">
                      <a:solidFill>
                        <a:srgbClr val="1F448C"/>
                      </a:solidFill>
                      <a:prstDash val="solid"/>
                    </a:lnL>
                    <a:lnR w="19050" cap="flat" cmpd="sng" algn="ctr">
                      <a:solidFill>
                        <a:srgbClr val="1F44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>
                      <a:solidFill>
                        <a:srgbClr val="1F448C"/>
                      </a:solidFill>
                      <a:prstDash val="solid"/>
                    </a:lnT>
                    <a:lnB w="19050" cap="flat" cmpd="sng" algn="ctr">
                      <a:solidFill>
                        <a:srgbClr val="1F44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VARIOUS</a:t>
                      </a:r>
                      <a:r>
                        <a:rPr lang="en-US" sz="1200" b="1" baseline="0" dirty="0" smtClean="0"/>
                        <a:t> COMMUNITIES</a:t>
                      </a:r>
                    </a:p>
                    <a:p>
                      <a:pPr algn="ctr"/>
                      <a:r>
                        <a:rPr lang="en-US" sz="1200" b="1" baseline="0" dirty="0" smtClean="0"/>
                        <a:t>VARIOUS COMMUNITIES</a:t>
                      </a:r>
                    </a:p>
                  </a:txBody>
                  <a:tcPr marL="0" marR="0" marT="88991" marB="0">
                    <a:lnL w="19050" cap="flat" cmpd="sng" algn="ctr">
                      <a:solidFill>
                        <a:srgbClr val="1F44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4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>
                      <a:solidFill>
                        <a:srgbClr val="1F448C"/>
                      </a:solidFill>
                      <a:prstDash val="solid"/>
                    </a:lnT>
                    <a:lnB w="19050" cap="flat" cmpd="sng" algn="ctr">
                      <a:solidFill>
                        <a:srgbClr val="1F44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CONST. WIDE</a:t>
                      </a:r>
                    </a:p>
                    <a:p>
                      <a:pPr algn="ctr"/>
                      <a:endParaRPr lang="en-US" sz="1200" b="1" dirty="0" smtClean="0"/>
                    </a:p>
                    <a:p>
                      <a:pPr algn="ctr"/>
                      <a:r>
                        <a:rPr lang="en-US" sz="1200" b="1" dirty="0" smtClean="0"/>
                        <a:t>CONST.</a:t>
                      </a:r>
                      <a:r>
                        <a:rPr lang="en-US" sz="1200" b="1" baseline="0" dirty="0" smtClean="0"/>
                        <a:t> WIDE</a:t>
                      </a:r>
                      <a:endParaRPr lang="en-US" sz="1200" b="1" dirty="0" smtClean="0"/>
                    </a:p>
                  </a:txBody>
                  <a:tcPr marL="0" marR="0" marT="97971" marB="0">
                    <a:lnL w="19050" cap="flat" cmpd="sng" algn="ctr">
                      <a:solidFill>
                        <a:srgbClr val="1F44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>
                      <a:solidFill>
                        <a:srgbClr val="1F448C"/>
                      </a:solidFill>
                      <a:prstDash val="solid"/>
                    </a:lnR>
                    <a:lnT w="19050">
                      <a:solidFill>
                        <a:srgbClr val="1F448C"/>
                      </a:solidFill>
                      <a:prstDash val="solid"/>
                    </a:lnT>
                    <a:lnB w="19050" cap="flat" cmpd="sng" algn="ctr">
                      <a:solidFill>
                        <a:srgbClr val="1F44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5635808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26455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38251" y="6353308"/>
            <a:ext cx="8396968" cy="194551"/>
          </a:xfrm>
          <a:prstGeom prst="rect">
            <a:avLst/>
          </a:prstGeom>
        </p:spPr>
        <p:txBody>
          <a:bodyPr vert="horz" wrap="square" lIns="0" tIns="16329" rIns="0" bIns="0" rtlCol="0">
            <a:spAutoFit/>
          </a:bodyPr>
          <a:lstStyle/>
          <a:p>
            <a:pPr marL="4713188">
              <a:spcBef>
                <a:spcPts val="129"/>
              </a:spcBef>
            </a:pPr>
            <a:r>
              <a:rPr sz="1157" dirty="0">
                <a:solidFill>
                  <a:srgbClr val="1F448C"/>
                </a:solidFill>
                <a:latin typeface="Arial"/>
                <a:cs typeface="Arial"/>
              </a:rPr>
              <a:t>NEW </a:t>
            </a:r>
            <a:r>
              <a:rPr sz="1157" spc="-26" dirty="0">
                <a:solidFill>
                  <a:srgbClr val="1F448C"/>
                </a:solidFill>
                <a:latin typeface="Arial"/>
                <a:cs typeface="Arial"/>
              </a:rPr>
              <a:t>PATRIOTIC PARTY </a:t>
            </a:r>
            <a:r>
              <a:rPr sz="1157" dirty="0">
                <a:solidFill>
                  <a:srgbClr val="1F448C"/>
                </a:solidFill>
                <a:latin typeface="Arial"/>
                <a:cs typeface="Arial"/>
              </a:rPr>
              <a:t>(NPP) </a:t>
            </a:r>
            <a:r>
              <a:rPr sz="1157" spc="-6" dirty="0">
                <a:solidFill>
                  <a:srgbClr val="E52421"/>
                </a:solidFill>
                <a:latin typeface="Arial"/>
                <a:cs typeface="Arial"/>
              </a:rPr>
              <a:t>• 2020</a:t>
            </a:r>
            <a:r>
              <a:rPr sz="1157" spc="19" dirty="0">
                <a:solidFill>
                  <a:srgbClr val="E52421"/>
                </a:solidFill>
                <a:latin typeface="Arial"/>
                <a:cs typeface="Arial"/>
              </a:rPr>
              <a:t> </a:t>
            </a:r>
            <a:r>
              <a:rPr sz="1157" spc="-6" dirty="0">
                <a:solidFill>
                  <a:srgbClr val="E52421"/>
                </a:solidFill>
                <a:latin typeface="Arial"/>
                <a:cs typeface="Arial"/>
              </a:rPr>
              <a:t>MANIFESTO</a:t>
            </a:r>
            <a:endParaRPr sz="1157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513974" y="5980281"/>
            <a:ext cx="637629" cy="587829"/>
          </a:xfrm>
          <a:custGeom>
            <a:avLst/>
            <a:gdLst/>
            <a:ahLst/>
            <a:cxnLst/>
            <a:rect l="l" t="t" r="r" b="b"/>
            <a:pathLst>
              <a:path w="495934" h="457200">
                <a:moveTo>
                  <a:pt x="43042" y="450849"/>
                </a:moveTo>
                <a:lnTo>
                  <a:pt x="32255" y="450849"/>
                </a:lnTo>
                <a:lnTo>
                  <a:pt x="32969" y="452119"/>
                </a:lnTo>
                <a:lnTo>
                  <a:pt x="18796" y="454659"/>
                </a:lnTo>
                <a:lnTo>
                  <a:pt x="19237" y="455929"/>
                </a:lnTo>
                <a:lnTo>
                  <a:pt x="19594" y="457199"/>
                </a:lnTo>
                <a:lnTo>
                  <a:pt x="39585" y="457199"/>
                </a:lnTo>
                <a:lnTo>
                  <a:pt x="39937" y="454659"/>
                </a:lnTo>
                <a:lnTo>
                  <a:pt x="43042" y="450849"/>
                </a:lnTo>
                <a:close/>
              </a:path>
              <a:path w="495934" h="457200">
                <a:moveTo>
                  <a:pt x="26984" y="322579"/>
                </a:moveTo>
                <a:lnTo>
                  <a:pt x="31306" y="341629"/>
                </a:lnTo>
                <a:lnTo>
                  <a:pt x="31965" y="350519"/>
                </a:lnTo>
                <a:lnTo>
                  <a:pt x="30200" y="358139"/>
                </a:lnTo>
                <a:lnTo>
                  <a:pt x="30270" y="405129"/>
                </a:lnTo>
                <a:lnTo>
                  <a:pt x="24532" y="424179"/>
                </a:lnTo>
                <a:lnTo>
                  <a:pt x="7350" y="436879"/>
                </a:lnTo>
                <a:lnTo>
                  <a:pt x="9330" y="439419"/>
                </a:lnTo>
                <a:lnTo>
                  <a:pt x="13484" y="445769"/>
                </a:lnTo>
                <a:lnTo>
                  <a:pt x="9330" y="445769"/>
                </a:lnTo>
                <a:lnTo>
                  <a:pt x="5396" y="447039"/>
                </a:lnTo>
                <a:lnTo>
                  <a:pt x="914" y="447039"/>
                </a:lnTo>
                <a:lnTo>
                  <a:pt x="914" y="448309"/>
                </a:lnTo>
                <a:lnTo>
                  <a:pt x="443" y="450849"/>
                </a:lnTo>
                <a:lnTo>
                  <a:pt x="0" y="452119"/>
                </a:lnTo>
                <a:lnTo>
                  <a:pt x="12908" y="452119"/>
                </a:lnTo>
                <a:lnTo>
                  <a:pt x="20378" y="450849"/>
                </a:lnTo>
                <a:lnTo>
                  <a:pt x="43042" y="450849"/>
                </a:lnTo>
                <a:lnTo>
                  <a:pt x="44077" y="449579"/>
                </a:lnTo>
                <a:lnTo>
                  <a:pt x="48131" y="448309"/>
                </a:lnTo>
                <a:lnTo>
                  <a:pt x="47358" y="448309"/>
                </a:lnTo>
                <a:lnTo>
                  <a:pt x="46530" y="447039"/>
                </a:lnTo>
                <a:lnTo>
                  <a:pt x="45248" y="445769"/>
                </a:lnTo>
                <a:lnTo>
                  <a:pt x="45248" y="444499"/>
                </a:lnTo>
                <a:lnTo>
                  <a:pt x="30200" y="444499"/>
                </a:lnTo>
                <a:lnTo>
                  <a:pt x="21625" y="440689"/>
                </a:lnTo>
                <a:lnTo>
                  <a:pt x="22489" y="436879"/>
                </a:lnTo>
                <a:lnTo>
                  <a:pt x="24930" y="434339"/>
                </a:lnTo>
                <a:lnTo>
                  <a:pt x="68160" y="434339"/>
                </a:lnTo>
                <a:lnTo>
                  <a:pt x="69303" y="427989"/>
                </a:lnTo>
                <a:lnTo>
                  <a:pt x="69506" y="411479"/>
                </a:lnTo>
                <a:lnTo>
                  <a:pt x="70591" y="387349"/>
                </a:lnTo>
                <a:lnTo>
                  <a:pt x="73277" y="364489"/>
                </a:lnTo>
                <a:lnTo>
                  <a:pt x="78281" y="349249"/>
                </a:lnTo>
                <a:lnTo>
                  <a:pt x="125357" y="349249"/>
                </a:lnTo>
                <a:lnTo>
                  <a:pt x="125949" y="340359"/>
                </a:lnTo>
                <a:lnTo>
                  <a:pt x="51000" y="340359"/>
                </a:lnTo>
                <a:lnTo>
                  <a:pt x="39585" y="337819"/>
                </a:lnTo>
                <a:lnTo>
                  <a:pt x="39128" y="335279"/>
                </a:lnTo>
                <a:lnTo>
                  <a:pt x="38365" y="330199"/>
                </a:lnTo>
                <a:lnTo>
                  <a:pt x="37084" y="330199"/>
                </a:lnTo>
                <a:lnTo>
                  <a:pt x="35495" y="328929"/>
                </a:lnTo>
                <a:lnTo>
                  <a:pt x="33868" y="328929"/>
                </a:lnTo>
                <a:lnTo>
                  <a:pt x="33868" y="327659"/>
                </a:lnTo>
                <a:lnTo>
                  <a:pt x="33475" y="326389"/>
                </a:lnTo>
                <a:lnTo>
                  <a:pt x="32969" y="325119"/>
                </a:lnTo>
                <a:lnTo>
                  <a:pt x="30999" y="323849"/>
                </a:lnTo>
                <a:lnTo>
                  <a:pt x="26984" y="322579"/>
                </a:lnTo>
                <a:close/>
              </a:path>
              <a:path w="495934" h="457200">
                <a:moveTo>
                  <a:pt x="159458" y="443229"/>
                </a:moveTo>
                <a:lnTo>
                  <a:pt x="123212" y="443229"/>
                </a:lnTo>
                <a:lnTo>
                  <a:pt x="121992" y="445769"/>
                </a:lnTo>
                <a:lnTo>
                  <a:pt x="123212" y="448309"/>
                </a:lnTo>
                <a:lnTo>
                  <a:pt x="134405" y="449579"/>
                </a:lnTo>
                <a:lnTo>
                  <a:pt x="153168" y="449579"/>
                </a:lnTo>
                <a:lnTo>
                  <a:pt x="162331" y="448309"/>
                </a:lnTo>
                <a:lnTo>
                  <a:pt x="162331" y="445769"/>
                </a:lnTo>
                <a:lnTo>
                  <a:pt x="159458" y="445769"/>
                </a:lnTo>
                <a:lnTo>
                  <a:pt x="157808" y="444499"/>
                </a:lnTo>
                <a:lnTo>
                  <a:pt x="159458" y="443229"/>
                </a:lnTo>
                <a:close/>
              </a:path>
              <a:path w="495934" h="457200">
                <a:moveTo>
                  <a:pt x="243823" y="396239"/>
                </a:moveTo>
                <a:lnTo>
                  <a:pt x="198183" y="396239"/>
                </a:lnTo>
                <a:lnTo>
                  <a:pt x="202741" y="397509"/>
                </a:lnTo>
                <a:lnTo>
                  <a:pt x="201997" y="410209"/>
                </a:lnTo>
                <a:lnTo>
                  <a:pt x="201873" y="422909"/>
                </a:lnTo>
                <a:lnTo>
                  <a:pt x="201997" y="426719"/>
                </a:lnTo>
                <a:lnTo>
                  <a:pt x="202741" y="435609"/>
                </a:lnTo>
                <a:lnTo>
                  <a:pt x="200620" y="440689"/>
                </a:lnTo>
                <a:lnTo>
                  <a:pt x="197319" y="440689"/>
                </a:lnTo>
                <a:lnTo>
                  <a:pt x="197319" y="445769"/>
                </a:lnTo>
                <a:lnTo>
                  <a:pt x="207480" y="447039"/>
                </a:lnTo>
                <a:lnTo>
                  <a:pt x="214222" y="448309"/>
                </a:lnTo>
                <a:lnTo>
                  <a:pt x="219679" y="448309"/>
                </a:lnTo>
                <a:lnTo>
                  <a:pt x="225982" y="449579"/>
                </a:lnTo>
                <a:lnTo>
                  <a:pt x="235835" y="447039"/>
                </a:lnTo>
                <a:lnTo>
                  <a:pt x="272964" y="447039"/>
                </a:lnTo>
                <a:lnTo>
                  <a:pt x="273109" y="445769"/>
                </a:lnTo>
                <a:lnTo>
                  <a:pt x="273109" y="443229"/>
                </a:lnTo>
                <a:lnTo>
                  <a:pt x="290162" y="443229"/>
                </a:lnTo>
                <a:lnTo>
                  <a:pt x="289482" y="438149"/>
                </a:lnTo>
                <a:lnTo>
                  <a:pt x="291503" y="438149"/>
                </a:lnTo>
                <a:lnTo>
                  <a:pt x="293597" y="436879"/>
                </a:lnTo>
                <a:lnTo>
                  <a:pt x="263804" y="436879"/>
                </a:lnTo>
                <a:lnTo>
                  <a:pt x="264232" y="435609"/>
                </a:lnTo>
                <a:lnTo>
                  <a:pt x="264664" y="435609"/>
                </a:lnTo>
                <a:lnTo>
                  <a:pt x="262483" y="433069"/>
                </a:lnTo>
                <a:lnTo>
                  <a:pt x="245944" y="433069"/>
                </a:lnTo>
                <a:lnTo>
                  <a:pt x="246326" y="431799"/>
                </a:lnTo>
                <a:lnTo>
                  <a:pt x="246772" y="430529"/>
                </a:lnTo>
                <a:lnTo>
                  <a:pt x="251585" y="430529"/>
                </a:lnTo>
                <a:lnTo>
                  <a:pt x="254876" y="429259"/>
                </a:lnTo>
                <a:lnTo>
                  <a:pt x="254164" y="415289"/>
                </a:lnTo>
                <a:lnTo>
                  <a:pt x="253288" y="402589"/>
                </a:lnTo>
                <a:lnTo>
                  <a:pt x="246772" y="402589"/>
                </a:lnTo>
                <a:lnTo>
                  <a:pt x="243823" y="396239"/>
                </a:lnTo>
                <a:close/>
              </a:path>
              <a:path w="495934" h="457200">
                <a:moveTo>
                  <a:pt x="272964" y="447039"/>
                </a:moveTo>
                <a:lnTo>
                  <a:pt x="250382" y="447039"/>
                </a:lnTo>
                <a:lnTo>
                  <a:pt x="264334" y="448309"/>
                </a:lnTo>
                <a:lnTo>
                  <a:pt x="272401" y="449579"/>
                </a:lnTo>
                <a:lnTo>
                  <a:pt x="272818" y="448309"/>
                </a:lnTo>
                <a:lnTo>
                  <a:pt x="272964" y="447039"/>
                </a:lnTo>
                <a:close/>
              </a:path>
              <a:path w="495934" h="457200">
                <a:moveTo>
                  <a:pt x="95821" y="427989"/>
                </a:moveTo>
                <a:lnTo>
                  <a:pt x="95821" y="431799"/>
                </a:lnTo>
                <a:lnTo>
                  <a:pt x="99885" y="431799"/>
                </a:lnTo>
                <a:lnTo>
                  <a:pt x="100735" y="434339"/>
                </a:lnTo>
                <a:lnTo>
                  <a:pt x="99108" y="435609"/>
                </a:lnTo>
                <a:lnTo>
                  <a:pt x="97850" y="435609"/>
                </a:lnTo>
                <a:lnTo>
                  <a:pt x="97850" y="439419"/>
                </a:lnTo>
                <a:lnTo>
                  <a:pt x="100313" y="441959"/>
                </a:lnTo>
                <a:lnTo>
                  <a:pt x="101092" y="448309"/>
                </a:lnTo>
                <a:lnTo>
                  <a:pt x="111772" y="448309"/>
                </a:lnTo>
                <a:lnTo>
                  <a:pt x="115365" y="445769"/>
                </a:lnTo>
                <a:lnTo>
                  <a:pt x="123212" y="443229"/>
                </a:lnTo>
                <a:lnTo>
                  <a:pt x="159458" y="443229"/>
                </a:lnTo>
                <a:lnTo>
                  <a:pt x="159458" y="440689"/>
                </a:lnTo>
                <a:lnTo>
                  <a:pt x="146771" y="439419"/>
                </a:lnTo>
                <a:lnTo>
                  <a:pt x="124393" y="439419"/>
                </a:lnTo>
                <a:lnTo>
                  <a:pt x="122838" y="429259"/>
                </a:lnTo>
                <a:lnTo>
                  <a:pt x="99108" y="429259"/>
                </a:lnTo>
                <a:lnTo>
                  <a:pt x="95821" y="427989"/>
                </a:lnTo>
                <a:close/>
              </a:path>
              <a:path w="495934" h="457200">
                <a:moveTo>
                  <a:pt x="68160" y="434339"/>
                </a:moveTo>
                <a:lnTo>
                  <a:pt x="41222" y="434339"/>
                </a:lnTo>
                <a:lnTo>
                  <a:pt x="48165" y="440689"/>
                </a:lnTo>
                <a:lnTo>
                  <a:pt x="53179" y="444499"/>
                </a:lnTo>
                <a:lnTo>
                  <a:pt x="58120" y="445769"/>
                </a:lnTo>
                <a:lnTo>
                  <a:pt x="64842" y="445769"/>
                </a:lnTo>
                <a:lnTo>
                  <a:pt x="66560" y="443229"/>
                </a:lnTo>
                <a:lnTo>
                  <a:pt x="68160" y="434339"/>
                </a:lnTo>
                <a:close/>
              </a:path>
              <a:path w="495934" h="457200">
                <a:moveTo>
                  <a:pt x="125357" y="349249"/>
                </a:moveTo>
                <a:lnTo>
                  <a:pt x="78281" y="349249"/>
                </a:lnTo>
                <a:lnTo>
                  <a:pt x="81228" y="370839"/>
                </a:lnTo>
                <a:lnTo>
                  <a:pt x="81291" y="373379"/>
                </a:lnTo>
                <a:lnTo>
                  <a:pt x="79203" y="397509"/>
                </a:lnTo>
                <a:lnTo>
                  <a:pt x="74722" y="421639"/>
                </a:lnTo>
                <a:lnTo>
                  <a:pt x="70991" y="443229"/>
                </a:lnTo>
                <a:lnTo>
                  <a:pt x="78816" y="444499"/>
                </a:lnTo>
                <a:lnTo>
                  <a:pt x="85087" y="445769"/>
                </a:lnTo>
                <a:lnTo>
                  <a:pt x="90517" y="444499"/>
                </a:lnTo>
                <a:lnTo>
                  <a:pt x="95821" y="444499"/>
                </a:lnTo>
                <a:lnTo>
                  <a:pt x="90797" y="440689"/>
                </a:lnTo>
                <a:lnTo>
                  <a:pt x="86149" y="436879"/>
                </a:lnTo>
                <a:lnTo>
                  <a:pt x="83790" y="431799"/>
                </a:lnTo>
                <a:lnTo>
                  <a:pt x="85633" y="422909"/>
                </a:lnTo>
                <a:lnTo>
                  <a:pt x="85633" y="416559"/>
                </a:lnTo>
                <a:lnTo>
                  <a:pt x="84034" y="411479"/>
                </a:lnTo>
                <a:lnTo>
                  <a:pt x="86461" y="408939"/>
                </a:lnTo>
                <a:lnTo>
                  <a:pt x="90525" y="403859"/>
                </a:lnTo>
                <a:lnTo>
                  <a:pt x="120732" y="403859"/>
                </a:lnTo>
                <a:lnTo>
                  <a:pt x="121632" y="384809"/>
                </a:lnTo>
                <a:lnTo>
                  <a:pt x="124934" y="355599"/>
                </a:lnTo>
                <a:lnTo>
                  <a:pt x="125357" y="349249"/>
                </a:lnTo>
                <a:close/>
              </a:path>
              <a:path w="495934" h="457200">
                <a:moveTo>
                  <a:pt x="35887" y="436879"/>
                </a:moveTo>
                <a:lnTo>
                  <a:pt x="31923" y="440689"/>
                </a:lnTo>
                <a:lnTo>
                  <a:pt x="30200" y="444499"/>
                </a:lnTo>
                <a:lnTo>
                  <a:pt x="45248" y="444499"/>
                </a:lnTo>
                <a:lnTo>
                  <a:pt x="44856" y="443229"/>
                </a:lnTo>
                <a:lnTo>
                  <a:pt x="38365" y="443229"/>
                </a:lnTo>
                <a:lnTo>
                  <a:pt x="35887" y="436879"/>
                </a:lnTo>
                <a:close/>
              </a:path>
              <a:path w="495934" h="457200">
                <a:moveTo>
                  <a:pt x="290162" y="443229"/>
                </a:moveTo>
                <a:lnTo>
                  <a:pt x="278038" y="443229"/>
                </a:lnTo>
                <a:lnTo>
                  <a:pt x="290332" y="444499"/>
                </a:lnTo>
                <a:lnTo>
                  <a:pt x="290162" y="443229"/>
                </a:lnTo>
                <a:close/>
              </a:path>
              <a:path w="495934" h="457200">
                <a:moveTo>
                  <a:pt x="44409" y="440689"/>
                </a:moveTo>
                <a:lnTo>
                  <a:pt x="42886" y="440689"/>
                </a:lnTo>
                <a:lnTo>
                  <a:pt x="38365" y="443229"/>
                </a:lnTo>
                <a:lnTo>
                  <a:pt x="44856" y="443229"/>
                </a:lnTo>
                <a:lnTo>
                  <a:pt x="44409" y="440689"/>
                </a:lnTo>
                <a:close/>
              </a:path>
              <a:path w="495934" h="457200">
                <a:moveTo>
                  <a:pt x="145566" y="434339"/>
                </a:moveTo>
                <a:lnTo>
                  <a:pt x="128051" y="434339"/>
                </a:lnTo>
                <a:lnTo>
                  <a:pt x="128051" y="438149"/>
                </a:lnTo>
                <a:lnTo>
                  <a:pt x="131724" y="438149"/>
                </a:lnTo>
                <a:lnTo>
                  <a:pt x="124393" y="439419"/>
                </a:lnTo>
                <a:lnTo>
                  <a:pt x="140688" y="439419"/>
                </a:lnTo>
                <a:lnTo>
                  <a:pt x="143586" y="438149"/>
                </a:lnTo>
                <a:lnTo>
                  <a:pt x="144716" y="436879"/>
                </a:lnTo>
                <a:lnTo>
                  <a:pt x="145183" y="436879"/>
                </a:lnTo>
                <a:lnTo>
                  <a:pt x="145566" y="435609"/>
                </a:lnTo>
                <a:lnTo>
                  <a:pt x="145566" y="434339"/>
                </a:lnTo>
                <a:close/>
              </a:path>
              <a:path w="495934" h="457200">
                <a:moveTo>
                  <a:pt x="273109" y="433069"/>
                </a:moveTo>
                <a:lnTo>
                  <a:pt x="272020" y="435609"/>
                </a:lnTo>
                <a:lnTo>
                  <a:pt x="270713" y="435609"/>
                </a:lnTo>
                <a:lnTo>
                  <a:pt x="269110" y="436879"/>
                </a:lnTo>
                <a:lnTo>
                  <a:pt x="283383" y="436879"/>
                </a:lnTo>
                <a:lnTo>
                  <a:pt x="278038" y="435609"/>
                </a:lnTo>
                <a:lnTo>
                  <a:pt x="273109" y="433069"/>
                </a:lnTo>
                <a:close/>
              </a:path>
              <a:path w="495934" h="457200">
                <a:moveTo>
                  <a:pt x="295592" y="433069"/>
                </a:moveTo>
                <a:lnTo>
                  <a:pt x="283383" y="433069"/>
                </a:lnTo>
                <a:lnTo>
                  <a:pt x="283383" y="436879"/>
                </a:lnTo>
                <a:lnTo>
                  <a:pt x="295592" y="436879"/>
                </a:lnTo>
                <a:lnTo>
                  <a:pt x="295592" y="433069"/>
                </a:lnTo>
                <a:close/>
              </a:path>
              <a:path w="495934" h="457200">
                <a:moveTo>
                  <a:pt x="120732" y="403859"/>
                </a:moveTo>
                <a:lnTo>
                  <a:pt x="92948" y="403859"/>
                </a:lnTo>
                <a:lnTo>
                  <a:pt x="94193" y="406399"/>
                </a:lnTo>
                <a:lnTo>
                  <a:pt x="98651" y="407669"/>
                </a:lnTo>
                <a:lnTo>
                  <a:pt x="97850" y="416559"/>
                </a:lnTo>
                <a:lnTo>
                  <a:pt x="97177" y="416559"/>
                </a:lnTo>
                <a:lnTo>
                  <a:pt x="94601" y="421639"/>
                </a:lnTo>
                <a:lnTo>
                  <a:pt x="96685" y="424179"/>
                </a:lnTo>
                <a:lnTo>
                  <a:pt x="98651" y="426719"/>
                </a:lnTo>
                <a:lnTo>
                  <a:pt x="100313" y="429259"/>
                </a:lnTo>
                <a:lnTo>
                  <a:pt x="122838" y="429259"/>
                </a:lnTo>
                <a:lnTo>
                  <a:pt x="120312" y="412749"/>
                </a:lnTo>
                <a:lnTo>
                  <a:pt x="120732" y="403859"/>
                </a:lnTo>
                <a:close/>
              </a:path>
              <a:path w="495934" h="457200">
                <a:moveTo>
                  <a:pt x="249160" y="400049"/>
                </a:moveTo>
                <a:lnTo>
                  <a:pt x="246772" y="402589"/>
                </a:lnTo>
                <a:lnTo>
                  <a:pt x="253288" y="402589"/>
                </a:lnTo>
                <a:lnTo>
                  <a:pt x="253198" y="401319"/>
                </a:lnTo>
                <a:lnTo>
                  <a:pt x="249160" y="400049"/>
                </a:lnTo>
                <a:close/>
              </a:path>
              <a:path w="495934" h="457200">
                <a:moveTo>
                  <a:pt x="270914" y="318769"/>
                </a:moveTo>
                <a:lnTo>
                  <a:pt x="179448" y="318769"/>
                </a:lnTo>
                <a:lnTo>
                  <a:pt x="179448" y="323849"/>
                </a:lnTo>
                <a:lnTo>
                  <a:pt x="183746" y="332739"/>
                </a:lnTo>
                <a:lnTo>
                  <a:pt x="184558" y="341629"/>
                </a:lnTo>
                <a:lnTo>
                  <a:pt x="182997" y="350519"/>
                </a:lnTo>
                <a:lnTo>
                  <a:pt x="180172" y="358139"/>
                </a:lnTo>
                <a:lnTo>
                  <a:pt x="172201" y="364489"/>
                </a:lnTo>
                <a:lnTo>
                  <a:pt x="168947" y="370839"/>
                </a:lnTo>
                <a:lnTo>
                  <a:pt x="169286" y="378459"/>
                </a:lnTo>
                <a:lnTo>
                  <a:pt x="172093" y="386079"/>
                </a:lnTo>
                <a:lnTo>
                  <a:pt x="188794" y="386079"/>
                </a:lnTo>
                <a:lnTo>
                  <a:pt x="188794" y="388619"/>
                </a:lnTo>
                <a:lnTo>
                  <a:pt x="189226" y="391159"/>
                </a:lnTo>
                <a:lnTo>
                  <a:pt x="189226" y="393699"/>
                </a:lnTo>
                <a:lnTo>
                  <a:pt x="195336" y="397509"/>
                </a:lnTo>
                <a:lnTo>
                  <a:pt x="198183" y="396239"/>
                </a:lnTo>
                <a:lnTo>
                  <a:pt x="243823" y="396239"/>
                </a:lnTo>
                <a:lnTo>
                  <a:pt x="242643" y="393699"/>
                </a:lnTo>
                <a:lnTo>
                  <a:pt x="236423" y="393699"/>
                </a:lnTo>
                <a:lnTo>
                  <a:pt x="235303" y="389889"/>
                </a:lnTo>
                <a:lnTo>
                  <a:pt x="233207" y="384809"/>
                </a:lnTo>
                <a:lnTo>
                  <a:pt x="239749" y="380999"/>
                </a:lnTo>
                <a:lnTo>
                  <a:pt x="241452" y="370839"/>
                </a:lnTo>
                <a:lnTo>
                  <a:pt x="240954" y="364489"/>
                </a:lnTo>
                <a:lnTo>
                  <a:pt x="239392" y="363219"/>
                </a:lnTo>
                <a:lnTo>
                  <a:pt x="237312" y="363219"/>
                </a:lnTo>
                <a:lnTo>
                  <a:pt x="235303" y="361949"/>
                </a:lnTo>
                <a:lnTo>
                  <a:pt x="235303" y="350519"/>
                </a:lnTo>
                <a:lnTo>
                  <a:pt x="247655" y="349249"/>
                </a:lnTo>
                <a:lnTo>
                  <a:pt x="264155" y="349249"/>
                </a:lnTo>
                <a:lnTo>
                  <a:pt x="267569" y="330199"/>
                </a:lnTo>
                <a:lnTo>
                  <a:pt x="270914" y="318769"/>
                </a:lnTo>
                <a:close/>
              </a:path>
              <a:path w="495934" h="457200">
                <a:moveTo>
                  <a:pt x="188794" y="386079"/>
                </a:moveTo>
                <a:lnTo>
                  <a:pt x="176971" y="386079"/>
                </a:lnTo>
                <a:lnTo>
                  <a:pt x="181061" y="389889"/>
                </a:lnTo>
                <a:lnTo>
                  <a:pt x="187145" y="391159"/>
                </a:lnTo>
                <a:lnTo>
                  <a:pt x="187145" y="389889"/>
                </a:lnTo>
                <a:lnTo>
                  <a:pt x="186674" y="388619"/>
                </a:lnTo>
                <a:lnTo>
                  <a:pt x="186357" y="387349"/>
                </a:lnTo>
                <a:lnTo>
                  <a:pt x="187145" y="387349"/>
                </a:lnTo>
                <a:lnTo>
                  <a:pt x="188794" y="386079"/>
                </a:lnTo>
                <a:close/>
              </a:path>
              <a:path w="495934" h="457200">
                <a:moveTo>
                  <a:pt x="246326" y="373379"/>
                </a:moveTo>
                <a:lnTo>
                  <a:pt x="242643" y="373379"/>
                </a:lnTo>
                <a:lnTo>
                  <a:pt x="242643" y="377189"/>
                </a:lnTo>
                <a:lnTo>
                  <a:pt x="252817" y="384809"/>
                </a:lnTo>
                <a:lnTo>
                  <a:pt x="250761" y="378459"/>
                </a:lnTo>
                <a:lnTo>
                  <a:pt x="257274" y="378459"/>
                </a:lnTo>
                <a:lnTo>
                  <a:pt x="258028" y="375919"/>
                </a:lnTo>
                <a:lnTo>
                  <a:pt x="252374" y="375919"/>
                </a:lnTo>
                <a:lnTo>
                  <a:pt x="246326" y="373379"/>
                </a:lnTo>
                <a:close/>
              </a:path>
              <a:path w="495934" h="457200">
                <a:moveTo>
                  <a:pt x="264155" y="349249"/>
                </a:moveTo>
                <a:lnTo>
                  <a:pt x="247655" y="349249"/>
                </a:lnTo>
                <a:lnTo>
                  <a:pt x="251644" y="354329"/>
                </a:lnTo>
                <a:lnTo>
                  <a:pt x="251681" y="358139"/>
                </a:lnTo>
                <a:lnTo>
                  <a:pt x="251794" y="364489"/>
                </a:lnTo>
                <a:lnTo>
                  <a:pt x="252374" y="375919"/>
                </a:lnTo>
                <a:lnTo>
                  <a:pt x="258028" y="375919"/>
                </a:lnTo>
                <a:lnTo>
                  <a:pt x="261424" y="364489"/>
                </a:lnTo>
                <a:lnTo>
                  <a:pt x="264155" y="349249"/>
                </a:lnTo>
                <a:close/>
              </a:path>
              <a:path w="495934" h="457200">
                <a:moveTo>
                  <a:pt x="45615" y="290829"/>
                </a:moveTo>
                <a:lnTo>
                  <a:pt x="45615" y="298449"/>
                </a:lnTo>
                <a:lnTo>
                  <a:pt x="60048" y="303529"/>
                </a:lnTo>
                <a:lnTo>
                  <a:pt x="65593" y="311149"/>
                </a:lnTo>
                <a:lnTo>
                  <a:pt x="65450" y="320039"/>
                </a:lnTo>
                <a:lnTo>
                  <a:pt x="62823" y="331469"/>
                </a:lnTo>
                <a:lnTo>
                  <a:pt x="55115" y="334009"/>
                </a:lnTo>
                <a:lnTo>
                  <a:pt x="51000" y="340359"/>
                </a:lnTo>
                <a:lnTo>
                  <a:pt x="125949" y="340359"/>
                </a:lnTo>
                <a:lnTo>
                  <a:pt x="126795" y="327659"/>
                </a:lnTo>
                <a:lnTo>
                  <a:pt x="133797" y="325119"/>
                </a:lnTo>
                <a:lnTo>
                  <a:pt x="141305" y="323849"/>
                </a:lnTo>
                <a:lnTo>
                  <a:pt x="154569" y="323849"/>
                </a:lnTo>
                <a:lnTo>
                  <a:pt x="161596" y="321309"/>
                </a:lnTo>
                <a:lnTo>
                  <a:pt x="167447" y="318769"/>
                </a:lnTo>
                <a:lnTo>
                  <a:pt x="270914" y="318769"/>
                </a:lnTo>
                <a:lnTo>
                  <a:pt x="272401" y="313689"/>
                </a:lnTo>
                <a:lnTo>
                  <a:pt x="272889" y="302259"/>
                </a:lnTo>
                <a:lnTo>
                  <a:pt x="273100" y="295909"/>
                </a:lnTo>
                <a:lnTo>
                  <a:pt x="57136" y="295909"/>
                </a:lnTo>
                <a:lnTo>
                  <a:pt x="52588" y="292099"/>
                </a:lnTo>
                <a:lnTo>
                  <a:pt x="45615" y="290829"/>
                </a:lnTo>
                <a:close/>
              </a:path>
              <a:path w="495934" h="457200">
                <a:moveTo>
                  <a:pt x="178622" y="20319"/>
                </a:moveTo>
                <a:lnTo>
                  <a:pt x="131342" y="26669"/>
                </a:lnTo>
                <a:lnTo>
                  <a:pt x="94788" y="62229"/>
                </a:lnTo>
                <a:lnTo>
                  <a:pt x="82990" y="85089"/>
                </a:lnTo>
                <a:lnTo>
                  <a:pt x="88516" y="105409"/>
                </a:lnTo>
                <a:lnTo>
                  <a:pt x="81587" y="113029"/>
                </a:lnTo>
                <a:lnTo>
                  <a:pt x="69069" y="120649"/>
                </a:lnTo>
                <a:lnTo>
                  <a:pt x="44077" y="133349"/>
                </a:lnTo>
                <a:lnTo>
                  <a:pt x="28507" y="149859"/>
                </a:lnTo>
                <a:lnTo>
                  <a:pt x="20160" y="166369"/>
                </a:lnTo>
                <a:lnTo>
                  <a:pt x="16949" y="184149"/>
                </a:lnTo>
                <a:lnTo>
                  <a:pt x="16786" y="204469"/>
                </a:lnTo>
                <a:lnTo>
                  <a:pt x="13740" y="223519"/>
                </a:lnTo>
                <a:lnTo>
                  <a:pt x="15773" y="248919"/>
                </a:lnTo>
                <a:lnTo>
                  <a:pt x="16867" y="261619"/>
                </a:lnTo>
                <a:lnTo>
                  <a:pt x="14284" y="275589"/>
                </a:lnTo>
                <a:lnTo>
                  <a:pt x="19518" y="284479"/>
                </a:lnTo>
                <a:lnTo>
                  <a:pt x="22805" y="295909"/>
                </a:lnTo>
                <a:lnTo>
                  <a:pt x="26095" y="314959"/>
                </a:lnTo>
                <a:lnTo>
                  <a:pt x="32223" y="306069"/>
                </a:lnTo>
                <a:lnTo>
                  <a:pt x="29768" y="280669"/>
                </a:lnTo>
                <a:lnTo>
                  <a:pt x="24248" y="252729"/>
                </a:lnTo>
                <a:lnTo>
                  <a:pt x="21182" y="236219"/>
                </a:lnTo>
                <a:lnTo>
                  <a:pt x="276484" y="236219"/>
                </a:lnTo>
                <a:lnTo>
                  <a:pt x="277701" y="222249"/>
                </a:lnTo>
                <a:lnTo>
                  <a:pt x="279561" y="201929"/>
                </a:lnTo>
                <a:lnTo>
                  <a:pt x="280716" y="193039"/>
                </a:lnTo>
                <a:lnTo>
                  <a:pt x="281772" y="190499"/>
                </a:lnTo>
                <a:lnTo>
                  <a:pt x="359175" y="190499"/>
                </a:lnTo>
                <a:lnTo>
                  <a:pt x="358747" y="189229"/>
                </a:lnTo>
                <a:lnTo>
                  <a:pt x="357173" y="184149"/>
                </a:lnTo>
                <a:lnTo>
                  <a:pt x="359218" y="181609"/>
                </a:lnTo>
                <a:lnTo>
                  <a:pt x="369337" y="175259"/>
                </a:lnTo>
                <a:lnTo>
                  <a:pt x="406567" y="175259"/>
                </a:lnTo>
                <a:lnTo>
                  <a:pt x="423371" y="167639"/>
                </a:lnTo>
                <a:lnTo>
                  <a:pt x="436686" y="157479"/>
                </a:lnTo>
                <a:lnTo>
                  <a:pt x="372704" y="157479"/>
                </a:lnTo>
                <a:lnTo>
                  <a:pt x="365302" y="149859"/>
                </a:lnTo>
                <a:lnTo>
                  <a:pt x="359661" y="147319"/>
                </a:lnTo>
                <a:lnTo>
                  <a:pt x="355879" y="142239"/>
                </a:lnTo>
                <a:lnTo>
                  <a:pt x="351190" y="137159"/>
                </a:lnTo>
                <a:lnTo>
                  <a:pt x="346356" y="130809"/>
                </a:lnTo>
                <a:lnTo>
                  <a:pt x="342136" y="123189"/>
                </a:lnTo>
                <a:lnTo>
                  <a:pt x="343060" y="105409"/>
                </a:lnTo>
                <a:lnTo>
                  <a:pt x="343661" y="92709"/>
                </a:lnTo>
                <a:lnTo>
                  <a:pt x="344970" y="60959"/>
                </a:lnTo>
                <a:lnTo>
                  <a:pt x="342452" y="53339"/>
                </a:lnTo>
                <a:lnTo>
                  <a:pt x="341172" y="44449"/>
                </a:lnTo>
                <a:lnTo>
                  <a:pt x="339444" y="35559"/>
                </a:lnTo>
                <a:lnTo>
                  <a:pt x="335584" y="25399"/>
                </a:lnTo>
                <a:lnTo>
                  <a:pt x="334392" y="24129"/>
                </a:lnTo>
                <a:lnTo>
                  <a:pt x="224636" y="24129"/>
                </a:lnTo>
                <a:lnTo>
                  <a:pt x="205492" y="21589"/>
                </a:lnTo>
                <a:lnTo>
                  <a:pt x="178622" y="20319"/>
                </a:lnTo>
                <a:close/>
              </a:path>
              <a:path w="495934" h="457200">
                <a:moveTo>
                  <a:pt x="276484" y="236219"/>
                </a:moveTo>
                <a:lnTo>
                  <a:pt x="21182" y="236219"/>
                </a:lnTo>
                <a:lnTo>
                  <a:pt x="23262" y="238759"/>
                </a:lnTo>
                <a:lnTo>
                  <a:pt x="24930" y="245109"/>
                </a:lnTo>
                <a:lnTo>
                  <a:pt x="26095" y="246379"/>
                </a:lnTo>
                <a:lnTo>
                  <a:pt x="32485" y="261619"/>
                </a:lnTo>
                <a:lnTo>
                  <a:pt x="41267" y="274319"/>
                </a:lnTo>
                <a:lnTo>
                  <a:pt x="59115" y="295909"/>
                </a:lnTo>
                <a:lnTo>
                  <a:pt x="273100" y="295909"/>
                </a:lnTo>
                <a:lnTo>
                  <a:pt x="274064" y="264159"/>
                </a:lnTo>
                <a:lnTo>
                  <a:pt x="276484" y="236219"/>
                </a:lnTo>
                <a:close/>
              </a:path>
              <a:path w="495934" h="457200">
                <a:moveTo>
                  <a:pt x="359175" y="190499"/>
                </a:moveTo>
                <a:lnTo>
                  <a:pt x="281772" y="190499"/>
                </a:lnTo>
                <a:lnTo>
                  <a:pt x="289482" y="196849"/>
                </a:lnTo>
                <a:lnTo>
                  <a:pt x="293950" y="196849"/>
                </a:lnTo>
                <a:lnTo>
                  <a:pt x="299667" y="198119"/>
                </a:lnTo>
                <a:lnTo>
                  <a:pt x="309990" y="212089"/>
                </a:lnTo>
                <a:lnTo>
                  <a:pt x="317399" y="226059"/>
                </a:lnTo>
                <a:lnTo>
                  <a:pt x="325109" y="237489"/>
                </a:lnTo>
                <a:lnTo>
                  <a:pt x="336332" y="247649"/>
                </a:lnTo>
                <a:lnTo>
                  <a:pt x="344077" y="256539"/>
                </a:lnTo>
                <a:lnTo>
                  <a:pt x="353122" y="261619"/>
                </a:lnTo>
                <a:lnTo>
                  <a:pt x="361614" y="265429"/>
                </a:lnTo>
                <a:lnTo>
                  <a:pt x="367700" y="270509"/>
                </a:lnTo>
                <a:lnTo>
                  <a:pt x="394853" y="279399"/>
                </a:lnTo>
                <a:lnTo>
                  <a:pt x="420844" y="279399"/>
                </a:lnTo>
                <a:lnTo>
                  <a:pt x="445167" y="271779"/>
                </a:lnTo>
                <a:lnTo>
                  <a:pt x="467319" y="256539"/>
                </a:lnTo>
                <a:lnTo>
                  <a:pt x="474559" y="248919"/>
                </a:lnTo>
                <a:lnTo>
                  <a:pt x="477010" y="243839"/>
                </a:lnTo>
                <a:lnTo>
                  <a:pt x="481135" y="240029"/>
                </a:lnTo>
                <a:lnTo>
                  <a:pt x="422372" y="240029"/>
                </a:lnTo>
                <a:lnTo>
                  <a:pt x="408599" y="237489"/>
                </a:lnTo>
                <a:lnTo>
                  <a:pt x="394995" y="231139"/>
                </a:lnTo>
                <a:lnTo>
                  <a:pt x="381929" y="222249"/>
                </a:lnTo>
                <a:lnTo>
                  <a:pt x="369770" y="210819"/>
                </a:lnTo>
                <a:lnTo>
                  <a:pt x="369044" y="207009"/>
                </a:lnTo>
                <a:lnTo>
                  <a:pt x="367071" y="203199"/>
                </a:lnTo>
                <a:lnTo>
                  <a:pt x="365128" y="201929"/>
                </a:lnTo>
                <a:lnTo>
                  <a:pt x="356716" y="201929"/>
                </a:lnTo>
                <a:lnTo>
                  <a:pt x="356384" y="200659"/>
                </a:lnTo>
                <a:lnTo>
                  <a:pt x="354757" y="198119"/>
                </a:lnTo>
                <a:lnTo>
                  <a:pt x="359218" y="198119"/>
                </a:lnTo>
                <a:lnTo>
                  <a:pt x="360842" y="196849"/>
                </a:lnTo>
                <a:lnTo>
                  <a:pt x="360032" y="193039"/>
                </a:lnTo>
                <a:lnTo>
                  <a:pt x="359175" y="190499"/>
                </a:lnTo>
                <a:close/>
              </a:path>
              <a:path w="495934" h="457200">
                <a:moveTo>
                  <a:pt x="468528" y="138429"/>
                </a:moveTo>
                <a:lnTo>
                  <a:pt x="460332" y="143509"/>
                </a:lnTo>
                <a:lnTo>
                  <a:pt x="453412" y="153669"/>
                </a:lnTo>
                <a:lnTo>
                  <a:pt x="459853" y="158749"/>
                </a:lnTo>
                <a:lnTo>
                  <a:pt x="462798" y="160019"/>
                </a:lnTo>
                <a:lnTo>
                  <a:pt x="469067" y="187959"/>
                </a:lnTo>
                <a:lnTo>
                  <a:pt x="463974" y="212089"/>
                </a:lnTo>
                <a:lnTo>
                  <a:pt x="448187" y="229869"/>
                </a:lnTo>
                <a:lnTo>
                  <a:pt x="422372" y="240029"/>
                </a:lnTo>
                <a:lnTo>
                  <a:pt x="481135" y="240029"/>
                </a:lnTo>
                <a:lnTo>
                  <a:pt x="480619" y="237489"/>
                </a:lnTo>
                <a:lnTo>
                  <a:pt x="462390" y="237489"/>
                </a:lnTo>
                <a:lnTo>
                  <a:pt x="460777" y="236219"/>
                </a:lnTo>
                <a:lnTo>
                  <a:pt x="461856" y="229869"/>
                </a:lnTo>
                <a:lnTo>
                  <a:pt x="464501" y="222249"/>
                </a:lnTo>
                <a:lnTo>
                  <a:pt x="467825" y="213359"/>
                </a:lnTo>
                <a:lnTo>
                  <a:pt x="470941" y="207009"/>
                </a:lnTo>
                <a:lnTo>
                  <a:pt x="492919" y="207009"/>
                </a:lnTo>
                <a:lnTo>
                  <a:pt x="495730" y="195579"/>
                </a:lnTo>
                <a:lnTo>
                  <a:pt x="495369" y="185419"/>
                </a:lnTo>
                <a:lnTo>
                  <a:pt x="493687" y="170179"/>
                </a:lnTo>
                <a:lnTo>
                  <a:pt x="489787" y="156209"/>
                </a:lnTo>
                <a:lnTo>
                  <a:pt x="482773" y="148589"/>
                </a:lnTo>
                <a:lnTo>
                  <a:pt x="476506" y="139699"/>
                </a:lnTo>
                <a:lnTo>
                  <a:pt x="468528" y="138429"/>
                </a:lnTo>
                <a:close/>
              </a:path>
              <a:path w="495934" h="457200">
                <a:moveTo>
                  <a:pt x="464781" y="231139"/>
                </a:moveTo>
                <a:lnTo>
                  <a:pt x="464781" y="234949"/>
                </a:lnTo>
                <a:lnTo>
                  <a:pt x="462798" y="237489"/>
                </a:lnTo>
                <a:lnTo>
                  <a:pt x="480619" y="237489"/>
                </a:lnTo>
                <a:lnTo>
                  <a:pt x="479844" y="233679"/>
                </a:lnTo>
                <a:lnTo>
                  <a:pt x="474559" y="233679"/>
                </a:lnTo>
                <a:lnTo>
                  <a:pt x="464781" y="231139"/>
                </a:lnTo>
                <a:close/>
              </a:path>
              <a:path w="495934" h="457200">
                <a:moveTo>
                  <a:pt x="479030" y="212089"/>
                </a:moveTo>
                <a:lnTo>
                  <a:pt x="481135" y="218439"/>
                </a:lnTo>
                <a:lnTo>
                  <a:pt x="479844" y="223519"/>
                </a:lnTo>
                <a:lnTo>
                  <a:pt x="473403" y="223519"/>
                </a:lnTo>
                <a:lnTo>
                  <a:pt x="477428" y="233679"/>
                </a:lnTo>
                <a:lnTo>
                  <a:pt x="477428" y="232409"/>
                </a:lnTo>
                <a:lnTo>
                  <a:pt x="485140" y="232409"/>
                </a:lnTo>
                <a:lnTo>
                  <a:pt x="488304" y="223519"/>
                </a:lnTo>
                <a:lnTo>
                  <a:pt x="490462" y="217169"/>
                </a:lnTo>
                <a:lnTo>
                  <a:pt x="491075" y="214629"/>
                </a:lnTo>
                <a:lnTo>
                  <a:pt x="485140" y="214629"/>
                </a:lnTo>
                <a:lnTo>
                  <a:pt x="483562" y="213359"/>
                </a:lnTo>
                <a:lnTo>
                  <a:pt x="479030" y="212089"/>
                </a:lnTo>
                <a:close/>
              </a:path>
              <a:path w="495934" h="457200">
                <a:moveTo>
                  <a:pt x="492919" y="207009"/>
                </a:moveTo>
                <a:lnTo>
                  <a:pt x="483119" y="207009"/>
                </a:lnTo>
                <a:lnTo>
                  <a:pt x="485140" y="209549"/>
                </a:lnTo>
                <a:lnTo>
                  <a:pt x="485140" y="214629"/>
                </a:lnTo>
                <a:lnTo>
                  <a:pt x="491075" y="214629"/>
                </a:lnTo>
                <a:lnTo>
                  <a:pt x="492919" y="207009"/>
                </a:lnTo>
                <a:close/>
              </a:path>
              <a:path w="495934" h="457200">
                <a:moveTo>
                  <a:pt x="480221" y="207009"/>
                </a:moveTo>
                <a:lnTo>
                  <a:pt x="470941" y="207009"/>
                </a:lnTo>
                <a:lnTo>
                  <a:pt x="479422" y="208279"/>
                </a:lnTo>
                <a:lnTo>
                  <a:pt x="480221" y="207009"/>
                </a:lnTo>
                <a:close/>
              </a:path>
              <a:path w="495934" h="457200">
                <a:moveTo>
                  <a:pt x="363184" y="200659"/>
                </a:moveTo>
                <a:lnTo>
                  <a:pt x="356716" y="201929"/>
                </a:lnTo>
                <a:lnTo>
                  <a:pt x="365128" y="201929"/>
                </a:lnTo>
                <a:lnTo>
                  <a:pt x="363184" y="200659"/>
                </a:lnTo>
                <a:close/>
              </a:path>
              <a:path w="495934" h="457200">
                <a:moveTo>
                  <a:pt x="406567" y="175259"/>
                </a:moveTo>
                <a:lnTo>
                  <a:pt x="369337" y="175259"/>
                </a:lnTo>
                <a:lnTo>
                  <a:pt x="387984" y="179069"/>
                </a:lnTo>
                <a:lnTo>
                  <a:pt x="406567" y="175259"/>
                </a:lnTo>
                <a:close/>
              </a:path>
              <a:path w="495934" h="457200">
                <a:moveTo>
                  <a:pt x="435937" y="149859"/>
                </a:moveTo>
                <a:lnTo>
                  <a:pt x="426477" y="149859"/>
                </a:lnTo>
                <a:lnTo>
                  <a:pt x="414568" y="154939"/>
                </a:lnTo>
                <a:lnTo>
                  <a:pt x="401877" y="157479"/>
                </a:lnTo>
                <a:lnTo>
                  <a:pt x="436686" y="157479"/>
                </a:lnTo>
                <a:lnTo>
                  <a:pt x="436686" y="154939"/>
                </a:lnTo>
                <a:lnTo>
                  <a:pt x="436269" y="152399"/>
                </a:lnTo>
                <a:lnTo>
                  <a:pt x="435937" y="149859"/>
                </a:lnTo>
                <a:close/>
              </a:path>
              <a:path w="495934" h="457200">
                <a:moveTo>
                  <a:pt x="269926" y="20319"/>
                </a:moveTo>
                <a:lnTo>
                  <a:pt x="238866" y="20319"/>
                </a:lnTo>
                <a:lnTo>
                  <a:pt x="224636" y="24129"/>
                </a:lnTo>
                <a:lnTo>
                  <a:pt x="334392" y="24129"/>
                </a:lnTo>
                <a:lnTo>
                  <a:pt x="332007" y="21589"/>
                </a:lnTo>
                <a:lnTo>
                  <a:pt x="282992" y="21589"/>
                </a:lnTo>
                <a:lnTo>
                  <a:pt x="269926" y="20319"/>
                </a:lnTo>
                <a:close/>
              </a:path>
              <a:path w="495934" h="457200">
                <a:moveTo>
                  <a:pt x="317599" y="0"/>
                </a:moveTo>
                <a:lnTo>
                  <a:pt x="307780" y="3809"/>
                </a:lnTo>
                <a:lnTo>
                  <a:pt x="299524" y="8889"/>
                </a:lnTo>
                <a:lnTo>
                  <a:pt x="291654" y="13969"/>
                </a:lnTo>
                <a:lnTo>
                  <a:pt x="282992" y="21589"/>
                </a:lnTo>
                <a:lnTo>
                  <a:pt x="332007" y="21589"/>
                </a:lnTo>
                <a:lnTo>
                  <a:pt x="330814" y="20319"/>
                </a:lnTo>
                <a:lnTo>
                  <a:pt x="327206" y="13969"/>
                </a:lnTo>
                <a:lnTo>
                  <a:pt x="323290" y="7619"/>
                </a:lnTo>
                <a:lnTo>
                  <a:pt x="317599" y="0"/>
                </a:lnTo>
                <a:close/>
              </a:path>
            </a:pathLst>
          </a:custGeom>
          <a:solidFill>
            <a:srgbClr val="213B82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4" name="object 4"/>
          <p:cNvSpPr/>
          <p:nvPr/>
        </p:nvSpPr>
        <p:spPr>
          <a:xfrm>
            <a:off x="1544397" y="5993792"/>
            <a:ext cx="596020" cy="4828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5" name="object 5"/>
          <p:cNvSpPr/>
          <p:nvPr/>
        </p:nvSpPr>
        <p:spPr>
          <a:xfrm>
            <a:off x="1495648" y="6004261"/>
            <a:ext cx="569051" cy="564969"/>
          </a:xfrm>
          <a:custGeom>
            <a:avLst/>
            <a:gdLst/>
            <a:ahLst/>
            <a:cxnLst/>
            <a:rect l="l" t="t" r="r" b="b"/>
            <a:pathLst>
              <a:path w="442595" h="439420">
                <a:moveTo>
                  <a:pt x="203926" y="260160"/>
                </a:moveTo>
                <a:lnTo>
                  <a:pt x="200927" y="263537"/>
                </a:lnTo>
                <a:lnTo>
                  <a:pt x="200927" y="267958"/>
                </a:lnTo>
                <a:lnTo>
                  <a:pt x="200610" y="270370"/>
                </a:lnTo>
                <a:lnTo>
                  <a:pt x="199364" y="271170"/>
                </a:lnTo>
                <a:lnTo>
                  <a:pt x="196114" y="272034"/>
                </a:lnTo>
                <a:lnTo>
                  <a:pt x="196114" y="277675"/>
                </a:lnTo>
                <a:lnTo>
                  <a:pt x="200167" y="277675"/>
                </a:lnTo>
                <a:lnTo>
                  <a:pt x="203047" y="273621"/>
                </a:lnTo>
                <a:lnTo>
                  <a:pt x="205474" y="269953"/>
                </a:lnTo>
                <a:lnTo>
                  <a:pt x="207976" y="265927"/>
                </a:lnTo>
                <a:lnTo>
                  <a:pt x="210759" y="265927"/>
                </a:lnTo>
                <a:lnTo>
                  <a:pt x="210759" y="261863"/>
                </a:lnTo>
                <a:lnTo>
                  <a:pt x="208749" y="261418"/>
                </a:lnTo>
                <a:lnTo>
                  <a:pt x="206237" y="261035"/>
                </a:lnTo>
                <a:lnTo>
                  <a:pt x="203926" y="260160"/>
                </a:lnTo>
                <a:close/>
              </a:path>
              <a:path w="442595" h="439420">
                <a:moveTo>
                  <a:pt x="154941" y="237365"/>
                </a:moveTo>
                <a:lnTo>
                  <a:pt x="154941" y="244706"/>
                </a:lnTo>
                <a:lnTo>
                  <a:pt x="155743" y="245059"/>
                </a:lnTo>
                <a:lnTo>
                  <a:pt x="156935" y="245504"/>
                </a:lnTo>
                <a:lnTo>
                  <a:pt x="158612" y="245504"/>
                </a:lnTo>
                <a:lnTo>
                  <a:pt x="157839" y="243511"/>
                </a:lnTo>
                <a:lnTo>
                  <a:pt x="156517" y="240677"/>
                </a:lnTo>
                <a:lnTo>
                  <a:pt x="154941" y="237365"/>
                </a:lnTo>
                <a:close/>
              </a:path>
              <a:path w="442595" h="439420">
                <a:moveTo>
                  <a:pt x="148349" y="227573"/>
                </a:moveTo>
                <a:lnTo>
                  <a:pt x="148349" y="238175"/>
                </a:lnTo>
                <a:lnTo>
                  <a:pt x="150498" y="241426"/>
                </a:lnTo>
                <a:lnTo>
                  <a:pt x="152096" y="243942"/>
                </a:lnTo>
                <a:lnTo>
                  <a:pt x="154941" y="244706"/>
                </a:lnTo>
                <a:lnTo>
                  <a:pt x="154941" y="237365"/>
                </a:lnTo>
                <a:lnTo>
                  <a:pt x="152859" y="234557"/>
                </a:lnTo>
                <a:lnTo>
                  <a:pt x="150865" y="230899"/>
                </a:lnTo>
                <a:lnTo>
                  <a:pt x="148349" y="227573"/>
                </a:lnTo>
                <a:close/>
              </a:path>
              <a:path w="442595" h="439420">
                <a:moveTo>
                  <a:pt x="142304" y="219088"/>
                </a:moveTo>
                <a:lnTo>
                  <a:pt x="141480" y="219469"/>
                </a:lnTo>
                <a:lnTo>
                  <a:pt x="140224" y="219877"/>
                </a:lnTo>
                <a:lnTo>
                  <a:pt x="139029" y="219877"/>
                </a:lnTo>
                <a:lnTo>
                  <a:pt x="139029" y="224779"/>
                </a:lnTo>
                <a:lnTo>
                  <a:pt x="143917" y="229312"/>
                </a:lnTo>
                <a:lnTo>
                  <a:pt x="145977" y="234557"/>
                </a:lnTo>
                <a:lnTo>
                  <a:pt x="148349" y="238175"/>
                </a:lnTo>
                <a:lnTo>
                  <a:pt x="148349" y="227573"/>
                </a:lnTo>
                <a:lnTo>
                  <a:pt x="146444" y="224359"/>
                </a:lnTo>
                <a:lnTo>
                  <a:pt x="144364" y="221500"/>
                </a:lnTo>
                <a:lnTo>
                  <a:pt x="142304" y="219088"/>
                </a:lnTo>
                <a:close/>
              </a:path>
              <a:path w="442595" h="439420">
                <a:moveTo>
                  <a:pt x="154941" y="229312"/>
                </a:moveTo>
                <a:lnTo>
                  <a:pt x="153724" y="229579"/>
                </a:lnTo>
                <a:lnTo>
                  <a:pt x="153724" y="230493"/>
                </a:lnTo>
                <a:lnTo>
                  <a:pt x="152859" y="232055"/>
                </a:lnTo>
                <a:lnTo>
                  <a:pt x="154941" y="232055"/>
                </a:lnTo>
                <a:lnTo>
                  <a:pt x="154941" y="229312"/>
                </a:lnTo>
                <a:close/>
              </a:path>
              <a:path w="442595" h="439420">
                <a:moveTo>
                  <a:pt x="156935" y="228384"/>
                </a:moveTo>
                <a:lnTo>
                  <a:pt x="155743" y="228855"/>
                </a:lnTo>
                <a:lnTo>
                  <a:pt x="155347" y="228855"/>
                </a:lnTo>
                <a:lnTo>
                  <a:pt x="154941" y="229312"/>
                </a:lnTo>
                <a:lnTo>
                  <a:pt x="154941" y="232055"/>
                </a:lnTo>
                <a:lnTo>
                  <a:pt x="156935" y="232055"/>
                </a:lnTo>
                <a:lnTo>
                  <a:pt x="156935" y="228384"/>
                </a:lnTo>
                <a:close/>
              </a:path>
              <a:path w="442595" h="439420">
                <a:moveTo>
                  <a:pt x="148349" y="214988"/>
                </a:moveTo>
                <a:lnTo>
                  <a:pt x="146444" y="214988"/>
                </a:lnTo>
                <a:lnTo>
                  <a:pt x="147157" y="217044"/>
                </a:lnTo>
                <a:lnTo>
                  <a:pt x="147996" y="219088"/>
                </a:lnTo>
                <a:lnTo>
                  <a:pt x="148349" y="221094"/>
                </a:lnTo>
                <a:lnTo>
                  <a:pt x="148349" y="214988"/>
                </a:lnTo>
                <a:close/>
              </a:path>
              <a:path w="442595" h="439420">
                <a:moveTo>
                  <a:pt x="150498" y="214988"/>
                </a:moveTo>
                <a:lnTo>
                  <a:pt x="148349" y="214988"/>
                </a:lnTo>
                <a:lnTo>
                  <a:pt x="148349" y="221094"/>
                </a:lnTo>
                <a:lnTo>
                  <a:pt x="150865" y="221094"/>
                </a:lnTo>
                <a:lnTo>
                  <a:pt x="150865" y="217044"/>
                </a:lnTo>
                <a:lnTo>
                  <a:pt x="150498" y="214988"/>
                </a:lnTo>
                <a:close/>
              </a:path>
              <a:path w="442595" h="439420">
                <a:moveTo>
                  <a:pt x="148349" y="46342"/>
                </a:moveTo>
                <a:lnTo>
                  <a:pt x="146444" y="47232"/>
                </a:lnTo>
                <a:lnTo>
                  <a:pt x="143103" y="50457"/>
                </a:lnTo>
                <a:lnTo>
                  <a:pt x="143103" y="55778"/>
                </a:lnTo>
                <a:lnTo>
                  <a:pt x="144757" y="56581"/>
                </a:lnTo>
                <a:lnTo>
                  <a:pt x="146444" y="56973"/>
                </a:lnTo>
                <a:lnTo>
                  <a:pt x="147996" y="57379"/>
                </a:lnTo>
                <a:lnTo>
                  <a:pt x="148118" y="55778"/>
                </a:lnTo>
                <a:lnTo>
                  <a:pt x="148349" y="54979"/>
                </a:lnTo>
                <a:lnTo>
                  <a:pt x="148349" y="46342"/>
                </a:lnTo>
                <a:close/>
              </a:path>
              <a:path w="442595" h="439420">
                <a:moveTo>
                  <a:pt x="151639" y="45568"/>
                </a:moveTo>
                <a:lnTo>
                  <a:pt x="150027" y="45986"/>
                </a:lnTo>
                <a:lnTo>
                  <a:pt x="149264" y="46342"/>
                </a:lnTo>
                <a:lnTo>
                  <a:pt x="148349" y="46342"/>
                </a:lnTo>
                <a:lnTo>
                  <a:pt x="148349" y="54979"/>
                </a:lnTo>
                <a:lnTo>
                  <a:pt x="149264" y="53315"/>
                </a:lnTo>
                <a:lnTo>
                  <a:pt x="150498" y="50878"/>
                </a:lnTo>
                <a:lnTo>
                  <a:pt x="152488" y="49301"/>
                </a:lnTo>
                <a:lnTo>
                  <a:pt x="154941" y="49301"/>
                </a:lnTo>
                <a:lnTo>
                  <a:pt x="154941" y="46724"/>
                </a:lnTo>
                <a:lnTo>
                  <a:pt x="154091" y="46724"/>
                </a:lnTo>
                <a:lnTo>
                  <a:pt x="152859" y="46342"/>
                </a:lnTo>
                <a:lnTo>
                  <a:pt x="151639" y="45568"/>
                </a:lnTo>
                <a:close/>
              </a:path>
              <a:path w="442595" h="439420">
                <a:moveTo>
                  <a:pt x="154941" y="46724"/>
                </a:moveTo>
                <a:lnTo>
                  <a:pt x="154941" y="50101"/>
                </a:lnTo>
                <a:lnTo>
                  <a:pt x="156122" y="50101"/>
                </a:lnTo>
                <a:lnTo>
                  <a:pt x="157366" y="50457"/>
                </a:lnTo>
                <a:lnTo>
                  <a:pt x="158612" y="50878"/>
                </a:lnTo>
                <a:lnTo>
                  <a:pt x="158612" y="47638"/>
                </a:lnTo>
                <a:lnTo>
                  <a:pt x="156517" y="47638"/>
                </a:lnTo>
                <a:lnTo>
                  <a:pt x="154941" y="46724"/>
                </a:lnTo>
                <a:close/>
              </a:path>
              <a:path w="442595" h="439420">
                <a:moveTo>
                  <a:pt x="154941" y="49301"/>
                </a:moveTo>
                <a:lnTo>
                  <a:pt x="153328" y="49301"/>
                </a:lnTo>
                <a:lnTo>
                  <a:pt x="154941" y="50101"/>
                </a:lnTo>
                <a:lnTo>
                  <a:pt x="154941" y="49301"/>
                </a:lnTo>
                <a:close/>
              </a:path>
              <a:path w="442595" h="439420">
                <a:moveTo>
                  <a:pt x="158612" y="46724"/>
                </a:moveTo>
                <a:lnTo>
                  <a:pt x="156517" y="46724"/>
                </a:lnTo>
                <a:lnTo>
                  <a:pt x="156517" y="47638"/>
                </a:lnTo>
                <a:lnTo>
                  <a:pt x="158612" y="47638"/>
                </a:lnTo>
                <a:lnTo>
                  <a:pt x="158612" y="46724"/>
                </a:lnTo>
                <a:close/>
              </a:path>
              <a:path w="442595" h="439420">
                <a:moveTo>
                  <a:pt x="160668" y="34545"/>
                </a:moveTo>
                <a:lnTo>
                  <a:pt x="157366" y="35420"/>
                </a:lnTo>
                <a:lnTo>
                  <a:pt x="156935" y="35420"/>
                </a:lnTo>
                <a:lnTo>
                  <a:pt x="154941" y="37047"/>
                </a:lnTo>
                <a:lnTo>
                  <a:pt x="154941" y="37835"/>
                </a:lnTo>
                <a:lnTo>
                  <a:pt x="156935" y="38253"/>
                </a:lnTo>
                <a:lnTo>
                  <a:pt x="158969" y="38710"/>
                </a:lnTo>
                <a:lnTo>
                  <a:pt x="160668" y="38710"/>
                </a:lnTo>
                <a:lnTo>
                  <a:pt x="160668" y="34545"/>
                </a:lnTo>
                <a:close/>
              </a:path>
              <a:path w="442595" h="439420">
                <a:moveTo>
                  <a:pt x="154941" y="37047"/>
                </a:moveTo>
                <a:lnTo>
                  <a:pt x="153724" y="37835"/>
                </a:lnTo>
                <a:lnTo>
                  <a:pt x="154941" y="37835"/>
                </a:lnTo>
                <a:lnTo>
                  <a:pt x="154941" y="37047"/>
                </a:lnTo>
                <a:close/>
              </a:path>
              <a:path w="442595" h="439420">
                <a:moveTo>
                  <a:pt x="236020" y="264226"/>
                </a:moveTo>
                <a:lnTo>
                  <a:pt x="230799" y="264226"/>
                </a:lnTo>
                <a:lnTo>
                  <a:pt x="230799" y="269953"/>
                </a:lnTo>
                <a:lnTo>
                  <a:pt x="236020" y="269953"/>
                </a:lnTo>
                <a:lnTo>
                  <a:pt x="236020" y="264226"/>
                </a:lnTo>
                <a:close/>
              </a:path>
              <a:path w="442595" h="439420">
                <a:moveTo>
                  <a:pt x="241391" y="273621"/>
                </a:moveTo>
                <a:lnTo>
                  <a:pt x="240592" y="274816"/>
                </a:lnTo>
                <a:lnTo>
                  <a:pt x="239356" y="275680"/>
                </a:lnTo>
                <a:lnTo>
                  <a:pt x="238126" y="276454"/>
                </a:lnTo>
                <a:lnTo>
                  <a:pt x="242597" y="276454"/>
                </a:lnTo>
                <a:lnTo>
                  <a:pt x="241772" y="274816"/>
                </a:lnTo>
                <a:lnTo>
                  <a:pt x="241391" y="273621"/>
                </a:lnTo>
                <a:close/>
              </a:path>
              <a:path w="442595" h="439420">
                <a:moveTo>
                  <a:pt x="248767" y="275997"/>
                </a:moveTo>
                <a:lnTo>
                  <a:pt x="248259" y="277675"/>
                </a:lnTo>
                <a:lnTo>
                  <a:pt x="246687" y="280112"/>
                </a:lnTo>
                <a:lnTo>
                  <a:pt x="248259" y="279706"/>
                </a:lnTo>
                <a:lnTo>
                  <a:pt x="249556" y="279313"/>
                </a:lnTo>
                <a:lnTo>
                  <a:pt x="250661" y="278892"/>
                </a:lnTo>
                <a:lnTo>
                  <a:pt x="250344" y="278081"/>
                </a:lnTo>
                <a:lnTo>
                  <a:pt x="249556" y="277318"/>
                </a:lnTo>
                <a:lnTo>
                  <a:pt x="248767" y="275997"/>
                </a:lnTo>
                <a:close/>
              </a:path>
              <a:path w="442595" h="439420">
                <a:moveTo>
                  <a:pt x="225083" y="275997"/>
                </a:moveTo>
                <a:lnTo>
                  <a:pt x="224194" y="276454"/>
                </a:lnTo>
                <a:lnTo>
                  <a:pt x="223827" y="276835"/>
                </a:lnTo>
                <a:lnTo>
                  <a:pt x="222646" y="277318"/>
                </a:lnTo>
                <a:lnTo>
                  <a:pt x="222279" y="278892"/>
                </a:lnTo>
                <a:lnTo>
                  <a:pt x="221792" y="280569"/>
                </a:lnTo>
                <a:lnTo>
                  <a:pt x="221415" y="281750"/>
                </a:lnTo>
                <a:lnTo>
                  <a:pt x="225083" y="281750"/>
                </a:lnTo>
                <a:lnTo>
                  <a:pt x="225083" y="275997"/>
                </a:lnTo>
                <a:close/>
              </a:path>
              <a:path w="442595" h="439420">
                <a:moveTo>
                  <a:pt x="244083" y="280112"/>
                </a:moveTo>
                <a:lnTo>
                  <a:pt x="243396" y="281750"/>
                </a:lnTo>
                <a:lnTo>
                  <a:pt x="242597" y="283046"/>
                </a:lnTo>
                <a:lnTo>
                  <a:pt x="241391" y="284137"/>
                </a:lnTo>
                <a:lnTo>
                  <a:pt x="243777" y="284137"/>
                </a:lnTo>
                <a:lnTo>
                  <a:pt x="245074" y="283860"/>
                </a:lnTo>
                <a:lnTo>
                  <a:pt x="245074" y="282600"/>
                </a:lnTo>
                <a:lnTo>
                  <a:pt x="244601" y="281318"/>
                </a:lnTo>
                <a:lnTo>
                  <a:pt x="244083" y="280112"/>
                </a:lnTo>
                <a:close/>
              </a:path>
              <a:path w="442595" h="439420">
                <a:moveTo>
                  <a:pt x="236020" y="283046"/>
                </a:moveTo>
                <a:lnTo>
                  <a:pt x="235217" y="283438"/>
                </a:lnTo>
                <a:lnTo>
                  <a:pt x="234101" y="283860"/>
                </a:lnTo>
                <a:lnTo>
                  <a:pt x="232820" y="283860"/>
                </a:lnTo>
                <a:lnTo>
                  <a:pt x="232820" y="285447"/>
                </a:lnTo>
                <a:lnTo>
                  <a:pt x="232437" y="287121"/>
                </a:lnTo>
                <a:lnTo>
                  <a:pt x="231980" y="288330"/>
                </a:lnTo>
                <a:lnTo>
                  <a:pt x="233629" y="287873"/>
                </a:lnTo>
                <a:lnTo>
                  <a:pt x="235217" y="287467"/>
                </a:lnTo>
                <a:lnTo>
                  <a:pt x="236909" y="286689"/>
                </a:lnTo>
                <a:lnTo>
                  <a:pt x="236909" y="285447"/>
                </a:lnTo>
                <a:lnTo>
                  <a:pt x="236513" y="284137"/>
                </a:lnTo>
                <a:lnTo>
                  <a:pt x="236020" y="283046"/>
                </a:lnTo>
                <a:close/>
              </a:path>
              <a:path w="442595" h="439420">
                <a:moveTo>
                  <a:pt x="218974" y="292392"/>
                </a:moveTo>
                <a:lnTo>
                  <a:pt x="215672" y="293968"/>
                </a:lnTo>
                <a:lnTo>
                  <a:pt x="213627" y="294817"/>
                </a:lnTo>
                <a:lnTo>
                  <a:pt x="215291" y="296863"/>
                </a:lnTo>
                <a:lnTo>
                  <a:pt x="217707" y="297219"/>
                </a:lnTo>
                <a:lnTo>
                  <a:pt x="218099" y="295606"/>
                </a:lnTo>
                <a:lnTo>
                  <a:pt x="218567" y="293968"/>
                </a:lnTo>
                <a:lnTo>
                  <a:pt x="218974" y="292392"/>
                </a:lnTo>
                <a:close/>
              </a:path>
              <a:path w="442595" h="439420">
                <a:moveTo>
                  <a:pt x="203926" y="414935"/>
                </a:moveTo>
                <a:lnTo>
                  <a:pt x="196114" y="414935"/>
                </a:lnTo>
                <a:lnTo>
                  <a:pt x="196114" y="417372"/>
                </a:lnTo>
                <a:lnTo>
                  <a:pt x="203926" y="417372"/>
                </a:lnTo>
                <a:lnTo>
                  <a:pt x="203926" y="414935"/>
                </a:lnTo>
                <a:close/>
              </a:path>
              <a:path w="442595" h="439420">
                <a:moveTo>
                  <a:pt x="185079" y="414935"/>
                </a:moveTo>
                <a:lnTo>
                  <a:pt x="172862" y="414935"/>
                </a:lnTo>
                <a:lnTo>
                  <a:pt x="172862" y="417372"/>
                </a:lnTo>
                <a:lnTo>
                  <a:pt x="185079" y="417372"/>
                </a:lnTo>
                <a:lnTo>
                  <a:pt x="185079" y="414935"/>
                </a:lnTo>
                <a:close/>
              </a:path>
              <a:path w="442595" h="439420">
                <a:moveTo>
                  <a:pt x="333961" y="416130"/>
                </a:moveTo>
                <a:lnTo>
                  <a:pt x="328616" y="416930"/>
                </a:lnTo>
                <a:lnTo>
                  <a:pt x="325757" y="416930"/>
                </a:lnTo>
                <a:lnTo>
                  <a:pt x="325757" y="421055"/>
                </a:lnTo>
                <a:lnTo>
                  <a:pt x="331053" y="421055"/>
                </a:lnTo>
                <a:lnTo>
                  <a:pt x="333123" y="420663"/>
                </a:lnTo>
                <a:lnTo>
                  <a:pt x="333529" y="419381"/>
                </a:lnTo>
                <a:lnTo>
                  <a:pt x="333961" y="417794"/>
                </a:lnTo>
                <a:lnTo>
                  <a:pt x="333961" y="416130"/>
                </a:lnTo>
                <a:close/>
              </a:path>
              <a:path w="442595" h="439420">
                <a:moveTo>
                  <a:pt x="360047" y="420245"/>
                </a:moveTo>
                <a:lnTo>
                  <a:pt x="344895" y="420245"/>
                </a:lnTo>
                <a:lnTo>
                  <a:pt x="345391" y="421883"/>
                </a:lnTo>
                <a:lnTo>
                  <a:pt x="345823" y="423471"/>
                </a:lnTo>
                <a:lnTo>
                  <a:pt x="345823" y="425145"/>
                </a:lnTo>
                <a:lnTo>
                  <a:pt x="358369" y="425502"/>
                </a:lnTo>
                <a:lnTo>
                  <a:pt x="360404" y="424270"/>
                </a:lnTo>
                <a:lnTo>
                  <a:pt x="360404" y="421883"/>
                </a:lnTo>
                <a:lnTo>
                  <a:pt x="360047" y="420245"/>
                </a:lnTo>
                <a:close/>
              </a:path>
              <a:path w="442595" h="439420">
                <a:moveTo>
                  <a:pt x="322125" y="420245"/>
                </a:moveTo>
                <a:lnTo>
                  <a:pt x="319317" y="421055"/>
                </a:lnTo>
                <a:lnTo>
                  <a:pt x="315991" y="421883"/>
                </a:lnTo>
                <a:lnTo>
                  <a:pt x="312740" y="422236"/>
                </a:lnTo>
                <a:lnTo>
                  <a:pt x="311851" y="424270"/>
                </a:lnTo>
                <a:lnTo>
                  <a:pt x="313564" y="426300"/>
                </a:lnTo>
                <a:lnTo>
                  <a:pt x="322924" y="425145"/>
                </a:lnTo>
                <a:lnTo>
                  <a:pt x="322924" y="423471"/>
                </a:lnTo>
                <a:lnTo>
                  <a:pt x="322416" y="421883"/>
                </a:lnTo>
                <a:lnTo>
                  <a:pt x="322125" y="420245"/>
                </a:lnTo>
                <a:close/>
              </a:path>
              <a:path w="442595" h="439420">
                <a:moveTo>
                  <a:pt x="203047" y="420245"/>
                </a:moveTo>
                <a:lnTo>
                  <a:pt x="197294" y="421055"/>
                </a:lnTo>
                <a:lnTo>
                  <a:pt x="194415" y="421055"/>
                </a:lnTo>
                <a:lnTo>
                  <a:pt x="194833" y="422658"/>
                </a:lnTo>
                <a:lnTo>
                  <a:pt x="195329" y="423903"/>
                </a:lnTo>
                <a:lnTo>
                  <a:pt x="195329" y="425145"/>
                </a:lnTo>
                <a:lnTo>
                  <a:pt x="198540" y="425502"/>
                </a:lnTo>
                <a:lnTo>
                  <a:pt x="203926" y="425502"/>
                </a:lnTo>
                <a:lnTo>
                  <a:pt x="203494" y="423903"/>
                </a:lnTo>
                <a:lnTo>
                  <a:pt x="203494" y="422236"/>
                </a:lnTo>
                <a:lnTo>
                  <a:pt x="203047" y="420245"/>
                </a:lnTo>
                <a:close/>
              </a:path>
              <a:path w="442595" h="439420">
                <a:moveTo>
                  <a:pt x="370627" y="428421"/>
                </a:moveTo>
                <a:lnTo>
                  <a:pt x="362423" y="428421"/>
                </a:lnTo>
                <a:lnTo>
                  <a:pt x="363283" y="429605"/>
                </a:lnTo>
                <a:lnTo>
                  <a:pt x="364097" y="430872"/>
                </a:lnTo>
                <a:lnTo>
                  <a:pt x="364478" y="431675"/>
                </a:lnTo>
                <a:lnTo>
                  <a:pt x="369799" y="431675"/>
                </a:lnTo>
                <a:lnTo>
                  <a:pt x="370206" y="430872"/>
                </a:lnTo>
                <a:lnTo>
                  <a:pt x="370627" y="429605"/>
                </a:lnTo>
                <a:lnTo>
                  <a:pt x="370627" y="428421"/>
                </a:lnTo>
                <a:close/>
              </a:path>
              <a:path w="442595" h="439420">
                <a:moveTo>
                  <a:pt x="349035" y="428421"/>
                </a:moveTo>
                <a:lnTo>
                  <a:pt x="346076" y="428727"/>
                </a:lnTo>
                <a:lnTo>
                  <a:pt x="343296" y="429199"/>
                </a:lnTo>
                <a:lnTo>
                  <a:pt x="340478" y="429199"/>
                </a:lnTo>
                <a:lnTo>
                  <a:pt x="340478" y="431675"/>
                </a:lnTo>
                <a:lnTo>
                  <a:pt x="345823" y="431675"/>
                </a:lnTo>
                <a:lnTo>
                  <a:pt x="351119" y="433223"/>
                </a:lnTo>
                <a:lnTo>
                  <a:pt x="349035" y="428421"/>
                </a:lnTo>
                <a:close/>
              </a:path>
              <a:path w="442595" h="439420">
                <a:moveTo>
                  <a:pt x="322125" y="428421"/>
                </a:moveTo>
                <a:lnTo>
                  <a:pt x="317985" y="428727"/>
                </a:lnTo>
                <a:lnTo>
                  <a:pt x="313921" y="429199"/>
                </a:lnTo>
                <a:lnTo>
                  <a:pt x="309449" y="429199"/>
                </a:lnTo>
                <a:lnTo>
                  <a:pt x="309449" y="430354"/>
                </a:lnTo>
                <a:lnTo>
                  <a:pt x="309043" y="431675"/>
                </a:lnTo>
                <a:lnTo>
                  <a:pt x="308690" y="432410"/>
                </a:lnTo>
                <a:lnTo>
                  <a:pt x="313121" y="432410"/>
                </a:lnTo>
                <a:lnTo>
                  <a:pt x="317196" y="431993"/>
                </a:lnTo>
                <a:lnTo>
                  <a:pt x="321221" y="431675"/>
                </a:lnTo>
                <a:lnTo>
                  <a:pt x="321743" y="430872"/>
                </a:lnTo>
                <a:lnTo>
                  <a:pt x="322125" y="429605"/>
                </a:lnTo>
                <a:lnTo>
                  <a:pt x="322125" y="428421"/>
                </a:lnTo>
                <a:close/>
              </a:path>
              <a:path w="442595" h="439420">
                <a:moveTo>
                  <a:pt x="193220" y="428421"/>
                </a:moveTo>
                <a:lnTo>
                  <a:pt x="191607" y="428727"/>
                </a:lnTo>
                <a:lnTo>
                  <a:pt x="189602" y="429199"/>
                </a:lnTo>
                <a:lnTo>
                  <a:pt x="187532" y="429199"/>
                </a:lnTo>
                <a:lnTo>
                  <a:pt x="187532" y="431675"/>
                </a:lnTo>
                <a:lnTo>
                  <a:pt x="190426" y="431993"/>
                </a:lnTo>
                <a:lnTo>
                  <a:pt x="193220" y="432410"/>
                </a:lnTo>
                <a:lnTo>
                  <a:pt x="196114" y="432410"/>
                </a:lnTo>
                <a:lnTo>
                  <a:pt x="196114" y="429605"/>
                </a:lnTo>
                <a:lnTo>
                  <a:pt x="194415" y="428727"/>
                </a:lnTo>
                <a:lnTo>
                  <a:pt x="193220" y="428421"/>
                </a:lnTo>
                <a:close/>
              </a:path>
              <a:path w="442595" h="439420">
                <a:moveTo>
                  <a:pt x="381194" y="432410"/>
                </a:moveTo>
                <a:lnTo>
                  <a:pt x="379159" y="432831"/>
                </a:lnTo>
                <a:lnTo>
                  <a:pt x="376697" y="433223"/>
                </a:lnTo>
                <a:lnTo>
                  <a:pt x="374663" y="433223"/>
                </a:lnTo>
                <a:lnTo>
                  <a:pt x="374285" y="435305"/>
                </a:lnTo>
                <a:lnTo>
                  <a:pt x="375516" y="437273"/>
                </a:lnTo>
                <a:lnTo>
                  <a:pt x="381610" y="437273"/>
                </a:lnTo>
                <a:lnTo>
                  <a:pt x="386107" y="435305"/>
                </a:lnTo>
                <a:lnTo>
                  <a:pt x="384530" y="434455"/>
                </a:lnTo>
                <a:lnTo>
                  <a:pt x="382842" y="433641"/>
                </a:lnTo>
                <a:lnTo>
                  <a:pt x="381194" y="432410"/>
                </a:lnTo>
                <a:close/>
              </a:path>
              <a:path w="442595" h="439420">
                <a:moveTo>
                  <a:pt x="340870" y="433641"/>
                </a:moveTo>
                <a:lnTo>
                  <a:pt x="337605" y="434063"/>
                </a:lnTo>
                <a:lnTo>
                  <a:pt x="334303" y="434455"/>
                </a:lnTo>
                <a:lnTo>
                  <a:pt x="331470" y="434861"/>
                </a:lnTo>
                <a:lnTo>
                  <a:pt x="331470" y="437273"/>
                </a:lnTo>
                <a:lnTo>
                  <a:pt x="337197" y="437273"/>
                </a:lnTo>
                <a:lnTo>
                  <a:pt x="340020" y="436920"/>
                </a:lnTo>
                <a:lnTo>
                  <a:pt x="340478" y="436143"/>
                </a:lnTo>
                <a:lnTo>
                  <a:pt x="340870" y="434861"/>
                </a:lnTo>
                <a:lnTo>
                  <a:pt x="340870" y="433641"/>
                </a:lnTo>
                <a:close/>
              </a:path>
              <a:path w="442595" h="439420">
                <a:moveTo>
                  <a:pt x="300470" y="433655"/>
                </a:moveTo>
                <a:lnTo>
                  <a:pt x="295175" y="433655"/>
                </a:lnTo>
                <a:lnTo>
                  <a:pt x="295175" y="437720"/>
                </a:lnTo>
                <a:lnTo>
                  <a:pt x="300470" y="437720"/>
                </a:lnTo>
                <a:lnTo>
                  <a:pt x="300470" y="433655"/>
                </a:lnTo>
                <a:close/>
              </a:path>
              <a:path w="442595" h="439420">
                <a:moveTo>
                  <a:pt x="271134" y="433641"/>
                </a:moveTo>
                <a:lnTo>
                  <a:pt x="262599" y="434861"/>
                </a:lnTo>
                <a:lnTo>
                  <a:pt x="262599" y="437273"/>
                </a:lnTo>
                <a:lnTo>
                  <a:pt x="271515" y="437273"/>
                </a:lnTo>
                <a:lnTo>
                  <a:pt x="271515" y="434861"/>
                </a:lnTo>
                <a:lnTo>
                  <a:pt x="271134" y="433641"/>
                </a:lnTo>
                <a:close/>
              </a:path>
              <a:path w="442595" h="439420">
                <a:moveTo>
                  <a:pt x="220144" y="433641"/>
                </a:moveTo>
                <a:lnTo>
                  <a:pt x="216979" y="434063"/>
                </a:lnTo>
                <a:lnTo>
                  <a:pt x="210417" y="434861"/>
                </a:lnTo>
                <a:lnTo>
                  <a:pt x="210035" y="436143"/>
                </a:lnTo>
                <a:lnTo>
                  <a:pt x="209603" y="436920"/>
                </a:lnTo>
                <a:lnTo>
                  <a:pt x="209081" y="437720"/>
                </a:lnTo>
                <a:lnTo>
                  <a:pt x="220144" y="437720"/>
                </a:lnTo>
                <a:lnTo>
                  <a:pt x="220144" y="433641"/>
                </a:lnTo>
                <a:close/>
              </a:path>
              <a:path w="442595" h="439420">
                <a:moveTo>
                  <a:pt x="182639" y="433641"/>
                </a:moveTo>
                <a:lnTo>
                  <a:pt x="174106" y="434861"/>
                </a:lnTo>
                <a:lnTo>
                  <a:pt x="174106" y="438544"/>
                </a:lnTo>
                <a:lnTo>
                  <a:pt x="181066" y="438951"/>
                </a:lnTo>
                <a:lnTo>
                  <a:pt x="183097" y="437720"/>
                </a:lnTo>
                <a:lnTo>
                  <a:pt x="182975" y="434861"/>
                </a:lnTo>
                <a:lnTo>
                  <a:pt x="182639" y="433641"/>
                </a:lnTo>
                <a:close/>
              </a:path>
              <a:path w="442595" h="439420">
                <a:moveTo>
                  <a:pt x="217285" y="322098"/>
                </a:moveTo>
                <a:lnTo>
                  <a:pt x="216551" y="322948"/>
                </a:lnTo>
                <a:lnTo>
                  <a:pt x="215672" y="322948"/>
                </a:lnTo>
                <a:lnTo>
                  <a:pt x="216551" y="327380"/>
                </a:lnTo>
                <a:lnTo>
                  <a:pt x="216979" y="329399"/>
                </a:lnTo>
                <a:lnTo>
                  <a:pt x="220993" y="330188"/>
                </a:lnTo>
                <a:lnTo>
                  <a:pt x="223064" y="330188"/>
                </a:lnTo>
                <a:lnTo>
                  <a:pt x="220993" y="325324"/>
                </a:lnTo>
                <a:lnTo>
                  <a:pt x="217285" y="322098"/>
                </a:lnTo>
                <a:close/>
              </a:path>
              <a:path w="442595" h="439420">
                <a:moveTo>
                  <a:pt x="257303" y="331434"/>
                </a:moveTo>
                <a:lnTo>
                  <a:pt x="256021" y="331851"/>
                </a:lnTo>
                <a:lnTo>
                  <a:pt x="254444" y="332221"/>
                </a:lnTo>
                <a:lnTo>
                  <a:pt x="252807" y="332221"/>
                </a:lnTo>
                <a:lnTo>
                  <a:pt x="252689" y="334317"/>
                </a:lnTo>
                <a:lnTo>
                  <a:pt x="251983" y="336679"/>
                </a:lnTo>
                <a:lnTo>
                  <a:pt x="254002" y="336336"/>
                </a:lnTo>
                <a:lnTo>
                  <a:pt x="256021" y="335916"/>
                </a:lnTo>
                <a:lnTo>
                  <a:pt x="258066" y="335559"/>
                </a:lnTo>
                <a:lnTo>
                  <a:pt x="258066" y="334317"/>
                </a:lnTo>
                <a:lnTo>
                  <a:pt x="257620" y="333057"/>
                </a:lnTo>
                <a:lnTo>
                  <a:pt x="257303" y="331434"/>
                </a:lnTo>
                <a:close/>
              </a:path>
              <a:path w="442595" h="439420">
                <a:moveTo>
                  <a:pt x="267070" y="364871"/>
                </a:moveTo>
                <a:lnTo>
                  <a:pt x="264226" y="366066"/>
                </a:lnTo>
                <a:lnTo>
                  <a:pt x="261357" y="367311"/>
                </a:lnTo>
                <a:lnTo>
                  <a:pt x="258066" y="368503"/>
                </a:lnTo>
                <a:lnTo>
                  <a:pt x="257620" y="369723"/>
                </a:lnTo>
                <a:lnTo>
                  <a:pt x="257303" y="370954"/>
                </a:lnTo>
                <a:lnTo>
                  <a:pt x="256896" y="372135"/>
                </a:lnTo>
                <a:lnTo>
                  <a:pt x="265014" y="378716"/>
                </a:lnTo>
                <a:lnTo>
                  <a:pt x="267844" y="378716"/>
                </a:lnTo>
                <a:lnTo>
                  <a:pt x="269953" y="375425"/>
                </a:lnTo>
                <a:lnTo>
                  <a:pt x="270742" y="372135"/>
                </a:lnTo>
                <a:lnTo>
                  <a:pt x="267070" y="364871"/>
                </a:lnTo>
                <a:close/>
              </a:path>
              <a:path w="442595" h="439420">
                <a:moveTo>
                  <a:pt x="181066" y="238582"/>
                </a:moveTo>
                <a:lnTo>
                  <a:pt x="176961" y="238582"/>
                </a:lnTo>
                <a:lnTo>
                  <a:pt x="176961" y="243942"/>
                </a:lnTo>
                <a:lnTo>
                  <a:pt x="178197" y="243942"/>
                </a:lnTo>
                <a:lnTo>
                  <a:pt x="179402" y="243511"/>
                </a:lnTo>
                <a:lnTo>
                  <a:pt x="180162" y="243093"/>
                </a:lnTo>
                <a:lnTo>
                  <a:pt x="180644" y="241872"/>
                </a:lnTo>
                <a:lnTo>
                  <a:pt x="181066" y="240235"/>
                </a:lnTo>
                <a:lnTo>
                  <a:pt x="181066" y="238582"/>
                </a:lnTo>
                <a:close/>
              </a:path>
              <a:path w="442595" h="439420">
                <a:moveTo>
                  <a:pt x="185079" y="229579"/>
                </a:moveTo>
                <a:lnTo>
                  <a:pt x="183935" y="231688"/>
                </a:lnTo>
                <a:lnTo>
                  <a:pt x="182639" y="233362"/>
                </a:lnTo>
                <a:lnTo>
                  <a:pt x="181066" y="234965"/>
                </a:lnTo>
                <a:lnTo>
                  <a:pt x="182222" y="234965"/>
                </a:lnTo>
                <a:lnTo>
                  <a:pt x="183542" y="234557"/>
                </a:lnTo>
                <a:lnTo>
                  <a:pt x="184292" y="234111"/>
                </a:lnTo>
                <a:lnTo>
                  <a:pt x="184673" y="232879"/>
                </a:lnTo>
                <a:lnTo>
                  <a:pt x="184976" y="231688"/>
                </a:lnTo>
                <a:lnTo>
                  <a:pt x="185079" y="229579"/>
                </a:lnTo>
                <a:close/>
              </a:path>
              <a:path w="442595" h="439420">
                <a:moveTo>
                  <a:pt x="194833" y="238582"/>
                </a:moveTo>
                <a:lnTo>
                  <a:pt x="192863" y="239447"/>
                </a:lnTo>
                <a:lnTo>
                  <a:pt x="189602" y="241872"/>
                </a:lnTo>
                <a:lnTo>
                  <a:pt x="188014" y="246776"/>
                </a:lnTo>
                <a:lnTo>
                  <a:pt x="189602" y="246776"/>
                </a:lnTo>
                <a:lnTo>
                  <a:pt x="194833" y="238582"/>
                </a:lnTo>
                <a:close/>
              </a:path>
              <a:path w="442595" h="439420">
                <a:moveTo>
                  <a:pt x="206744" y="228384"/>
                </a:moveTo>
                <a:lnTo>
                  <a:pt x="203494" y="229312"/>
                </a:lnTo>
                <a:lnTo>
                  <a:pt x="199786" y="230493"/>
                </a:lnTo>
                <a:lnTo>
                  <a:pt x="195681" y="231688"/>
                </a:lnTo>
                <a:lnTo>
                  <a:pt x="195681" y="234111"/>
                </a:lnTo>
                <a:lnTo>
                  <a:pt x="203494" y="234111"/>
                </a:lnTo>
                <a:lnTo>
                  <a:pt x="203494" y="233733"/>
                </a:lnTo>
                <a:lnTo>
                  <a:pt x="206744" y="228384"/>
                </a:lnTo>
                <a:close/>
              </a:path>
              <a:path w="442595" h="439420">
                <a:moveTo>
                  <a:pt x="207976" y="246776"/>
                </a:moveTo>
                <a:lnTo>
                  <a:pt x="203047" y="246776"/>
                </a:lnTo>
                <a:lnTo>
                  <a:pt x="203047" y="249554"/>
                </a:lnTo>
                <a:lnTo>
                  <a:pt x="207976" y="249554"/>
                </a:lnTo>
                <a:lnTo>
                  <a:pt x="207976" y="246776"/>
                </a:lnTo>
                <a:close/>
              </a:path>
              <a:path w="442595" h="439420">
                <a:moveTo>
                  <a:pt x="257303" y="241426"/>
                </a:moveTo>
                <a:lnTo>
                  <a:pt x="256021" y="241872"/>
                </a:lnTo>
                <a:lnTo>
                  <a:pt x="254444" y="242265"/>
                </a:lnTo>
                <a:lnTo>
                  <a:pt x="252807" y="242265"/>
                </a:lnTo>
                <a:lnTo>
                  <a:pt x="252807" y="243942"/>
                </a:lnTo>
                <a:lnTo>
                  <a:pt x="252313" y="245504"/>
                </a:lnTo>
                <a:lnTo>
                  <a:pt x="251983" y="246776"/>
                </a:lnTo>
                <a:lnTo>
                  <a:pt x="253645" y="246776"/>
                </a:lnTo>
                <a:lnTo>
                  <a:pt x="255207" y="246369"/>
                </a:lnTo>
                <a:lnTo>
                  <a:pt x="256504" y="245897"/>
                </a:lnTo>
                <a:lnTo>
                  <a:pt x="256896" y="244706"/>
                </a:lnTo>
                <a:lnTo>
                  <a:pt x="257303" y="243093"/>
                </a:lnTo>
                <a:lnTo>
                  <a:pt x="257303" y="241426"/>
                </a:lnTo>
                <a:close/>
              </a:path>
              <a:path w="442595" h="439420">
                <a:moveTo>
                  <a:pt x="221415" y="242647"/>
                </a:moveTo>
                <a:lnTo>
                  <a:pt x="217285" y="242647"/>
                </a:lnTo>
                <a:lnTo>
                  <a:pt x="217285" y="246776"/>
                </a:lnTo>
                <a:lnTo>
                  <a:pt x="221415" y="246776"/>
                </a:lnTo>
                <a:lnTo>
                  <a:pt x="221415" y="242647"/>
                </a:lnTo>
                <a:close/>
              </a:path>
              <a:path w="442595" h="439420">
                <a:moveTo>
                  <a:pt x="337045" y="153075"/>
                </a:moveTo>
                <a:lnTo>
                  <a:pt x="336363" y="153075"/>
                </a:lnTo>
                <a:lnTo>
                  <a:pt x="335931" y="155512"/>
                </a:lnTo>
                <a:lnTo>
                  <a:pt x="337045" y="153075"/>
                </a:lnTo>
                <a:close/>
              </a:path>
              <a:path w="442595" h="439420">
                <a:moveTo>
                  <a:pt x="336795" y="149021"/>
                </a:moveTo>
                <a:lnTo>
                  <a:pt x="335931" y="149404"/>
                </a:lnTo>
                <a:lnTo>
                  <a:pt x="334811" y="149849"/>
                </a:lnTo>
                <a:lnTo>
                  <a:pt x="333529" y="149849"/>
                </a:lnTo>
                <a:lnTo>
                  <a:pt x="333123" y="151397"/>
                </a:lnTo>
                <a:lnTo>
                  <a:pt x="332348" y="153075"/>
                </a:lnTo>
                <a:lnTo>
                  <a:pt x="331852" y="154343"/>
                </a:lnTo>
                <a:lnTo>
                  <a:pt x="336363" y="153075"/>
                </a:lnTo>
                <a:lnTo>
                  <a:pt x="337045" y="153075"/>
                </a:lnTo>
                <a:lnTo>
                  <a:pt x="337976" y="151041"/>
                </a:lnTo>
                <a:lnTo>
                  <a:pt x="337605" y="150685"/>
                </a:lnTo>
                <a:lnTo>
                  <a:pt x="336795" y="149021"/>
                </a:lnTo>
                <a:close/>
              </a:path>
              <a:path w="442595" h="439420">
                <a:moveTo>
                  <a:pt x="441976" y="237365"/>
                </a:moveTo>
                <a:lnTo>
                  <a:pt x="441137" y="237808"/>
                </a:lnTo>
                <a:lnTo>
                  <a:pt x="440259" y="238175"/>
                </a:lnTo>
                <a:lnTo>
                  <a:pt x="439143" y="238582"/>
                </a:lnTo>
                <a:lnTo>
                  <a:pt x="438750" y="240235"/>
                </a:lnTo>
                <a:lnTo>
                  <a:pt x="438228" y="241426"/>
                </a:lnTo>
                <a:lnTo>
                  <a:pt x="437861" y="242647"/>
                </a:lnTo>
                <a:lnTo>
                  <a:pt x="441976" y="242647"/>
                </a:lnTo>
                <a:lnTo>
                  <a:pt x="441976" y="237365"/>
                </a:lnTo>
                <a:close/>
              </a:path>
              <a:path w="442595" h="439420">
                <a:moveTo>
                  <a:pt x="433731" y="237365"/>
                </a:moveTo>
                <a:lnTo>
                  <a:pt x="430938" y="237365"/>
                </a:lnTo>
                <a:lnTo>
                  <a:pt x="431396" y="239064"/>
                </a:lnTo>
                <a:lnTo>
                  <a:pt x="431777" y="240235"/>
                </a:lnTo>
                <a:lnTo>
                  <a:pt x="431777" y="241426"/>
                </a:lnTo>
                <a:lnTo>
                  <a:pt x="432591" y="240235"/>
                </a:lnTo>
                <a:lnTo>
                  <a:pt x="433350" y="239064"/>
                </a:lnTo>
                <a:lnTo>
                  <a:pt x="433731" y="237365"/>
                </a:lnTo>
                <a:close/>
              </a:path>
              <a:path w="442595" h="439420">
                <a:moveTo>
                  <a:pt x="369417" y="208051"/>
                </a:moveTo>
                <a:lnTo>
                  <a:pt x="365353" y="208051"/>
                </a:lnTo>
                <a:lnTo>
                  <a:pt x="365353" y="213793"/>
                </a:lnTo>
                <a:lnTo>
                  <a:pt x="366523" y="213349"/>
                </a:lnTo>
                <a:lnTo>
                  <a:pt x="367794" y="212994"/>
                </a:lnTo>
                <a:lnTo>
                  <a:pt x="368658" y="212572"/>
                </a:lnTo>
                <a:lnTo>
                  <a:pt x="369011" y="211316"/>
                </a:lnTo>
                <a:lnTo>
                  <a:pt x="369417" y="209652"/>
                </a:lnTo>
                <a:lnTo>
                  <a:pt x="369417" y="208051"/>
                </a:lnTo>
                <a:close/>
              </a:path>
              <a:path w="442595" h="439420">
                <a:moveTo>
                  <a:pt x="163487" y="223102"/>
                </a:moveTo>
                <a:lnTo>
                  <a:pt x="159804" y="223102"/>
                </a:lnTo>
                <a:lnTo>
                  <a:pt x="159804" y="225997"/>
                </a:lnTo>
                <a:lnTo>
                  <a:pt x="162713" y="224779"/>
                </a:lnTo>
                <a:lnTo>
                  <a:pt x="163487" y="223102"/>
                </a:lnTo>
                <a:close/>
              </a:path>
              <a:path w="442595" h="439420">
                <a:moveTo>
                  <a:pt x="189155" y="141288"/>
                </a:moveTo>
                <a:lnTo>
                  <a:pt x="185079" y="141288"/>
                </a:lnTo>
                <a:lnTo>
                  <a:pt x="185079" y="146178"/>
                </a:lnTo>
                <a:lnTo>
                  <a:pt x="190883" y="146178"/>
                </a:lnTo>
                <a:lnTo>
                  <a:pt x="190426" y="144565"/>
                </a:lnTo>
                <a:lnTo>
                  <a:pt x="190033" y="142901"/>
                </a:lnTo>
                <a:lnTo>
                  <a:pt x="189155" y="141288"/>
                </a:lnTo>
                <a:close/>
              </a:path>
              <a:path w="442595" h="439420">
                <a:moveTo>
                  <a:pt x="186717" y="116852"/>
                </a:moveTo>
                <a:lnTo>
                  <a:pt x="182639" y="116852"/>
                </a:lnTo>
                <a:lnTo>
                  <a:pt x="182639" y="119228"/>
                </a:lnTo>
                <a:lnTo>
                  <a:pt x="184292" y="118479"/>
                </a:lnTo>
                <a:lnTo>
                  <a:pt x="185497" y="117690"/>
                </a:lnTo>
                <a:lnTo>
                  <a:pt x="186717" y="116852"/>
                </a:lnTo>
                <a:close/>
              </a:path>
              <a:path w="442595" h="439420">
                <a:moveTo>
                  <a:pt x="175680" y="105843"/>
                </a:moveTo>
                <a:lnTo>
                  <a:pt x="173711" y="106286"/>
                </a:lnTo>
                <a:lnTo>
                  <a:pt x="171259" y="106682"/>
                </a:lnTo>
                <a:lnTo>
                  <a:pt x="168822" y="107125"/>
                </a:lnTo>
                <a:lnTo>
                  <a:pt x="169214" y="108256"/>
                </a:lnTo>
                <a:lnTo>
                  <a:pt x="169978" y="110732"/>
                </a:lnTo>
                <a:lnTo>
                  <a:pt x="174867" y="110732"/>
                </a:lnTo>
                <a:lnTo>
                  <a:pt x="175680" y="109893"/>
                </a:lnTo>
                <a:lnTo>
                  <a:pt x="176584" y="109094"/>
                </a:lnTo>
                <a:lnTo>
                  <a:pt x="176961" y="107899"/>
                </a:lnTo>
                <a:lnTo>
                  <a:pt x="176584" y="107481"/>
                </a:lnTo>
                <a:lnTo>
                  <a:pt x="176188" y="106682"/>
                </a:lnTo>
                <a:lnTo>
                  <a:pt x="175680" y="105843"/>
                </a:lnTo>
                <a:close/>
              </a:path>
              <a:path w="442595" h="439420">
                <a:moveTo>
                  <a:pt x="188014" y="96826"/>
                </a:moveTo>
                <a:lnTo>
                  <a:pt x="183097" y="97729"/>
                </a:lnTo>
                <a:lnTo>
                  <a:pt x="179402" y="100140"/>
                </a:lnTo>
                <a:lnTo>
                  <a:pt x="179402" y="107125"/>
                </a:lnTo>
                <a:lnTo>
                  <a:pt x="181458" y="108713"/>
                </a:lnTo>
                <a:lnTo>
                  <a:pt x="184292" y="110732"/>
                </a:lnTo>
                <a:lnTo>
                  <a:pt x="185497" y="106286"/>
                </a:lnTo>
                <a:lnTo>
                  <a:pt x="186717" y="101398"/>
                </a:lnTo>
                <a:lnTo>
                  <a:pt x="188014" y="96826"/>
                </a:lnTo>
                <a:close/>
              </a:path>
              <a:path w="442595" h="439420">
                <a:moveTo>
                  <a:pt x="331852" y="0"/>
                </a:moveTo>
                <a:lnTo>
                  <a:pt x="329008" y="0"/>
                </a:lnTo>
                <a:lnTo>
                  <a:pt x="329008" y="4038"/>
                </a:lnTo>
                <a:lnTo>
                  <a:pt x="331852" y="4038"/>
                </a:lnTo>
                <a:lnTo>
                  <a:pt x="331852" y="0"/>
                </a:lnTo>
                <a:close/>
              </a:path>
              <a:path w="442595" h="439420">
                <a:moveTo>
                  <a:pt x="335574" y="28054"/>
                </a:moveTo>
                <a:lnTo>
                  <a:pt x="331852" y="28054"/>
                </a:lnTo>
                <a:lnTo>
                  <a:pt x="331852" y="32144"/>
                </a:lnTo>
                <a:lnTo>
                  <a:pt x="334303" y="30952"/>
                </a:lnTo>
                <a:lnTo>
                  <a:pt x="335574" y="28054"/>
                </a:lnTo>
                <a:close/>
              </a:path>
              <a:path w="442595" h="439420">
                <a:moveTo>
                  <a:pt x="335574" y="18313"/>
                </a:moveTo>
                <a:lnTo>
                  <a:pt x="333529" y="19102"/>
                </a:lnTo>
                <a:lnTo>
                  <a:pt x="327395" y="20739"/>
                </a:lnTo>
                <a:lnTo>
                  <a:pt x="327395" y="26085"/>
                </a:lnTo>
                <a:lnTo>
                  <a:pt x="333123" y="26085"/>
                </a:lnTo>
                <a:lnTo>
                  <a:pt x="335931" y="23980"/>
                </a:lnTo>
                <a:lnTo>
                  <a:pt x="335931" y="20281"/>
                </a:lnTo>
                <a:lnTo>
                  <a:pt x="335574" y="18313"/>
                </a:lnTo>
                <a:close/>
              </a:path>
              <a:path w="442595" h="439420">
                <a:moveTo>
                  <a:pt x="303419" y="49672"/>
                </a:moveTo>
                <a:lnTo>
                  <a:pt x="299250" y="49672"/>
                </a:lnTo>
                <a:lnTo>
                  <a:pt x="299250" y="52542"/>
                </a:lnTo>
                <a:lnTo>
                  <a:pt x="303419" y="52542"/>
                </a:lnTo>
                <a:lnTo>
                  <a:pt x="303419" y="49672"/>
                </a:lnTo>
                <a:close/>
              </a:path>
              <a:path w="442595" h="439420">
                <a:moveTo>
                  <a:pt x="296482" y="100597"/>
                </a:moveTo>
                <a:lnTo>
                  <a:pt x="292291" y="100597"/>
                </a:lnTo>
                <a:lnTo>
                  <a:pt x="292713" y="102196"/>
                </a:lnTo>
                <a:lnTo>
                  <a:pt x="293206" y="103874"/>
                </a:lnTo>
                <a:lnTo>
                  <a:pt x="293206" y="105004"/>
                </a:lnTo>
                <a:lnTo>
                  <a:pt x="298084" y="105411"/>
                </a:lnTo>
                <a:lnTo>
                  <a:pt x="299250" y="107899"/>
                </a:lnTo>
                <a:lnTo>
                  <a:pt x="303419" y="108713"/>
                </a:lnTo>
                <a:lnTo>
                  <a:pt x="302122" y="105411"/>
                </a:lnTo>
                <a:lnTo>
                  <a:pt x="303419" y="103874"/>
                </a:lnTo>
                <a:lnTo>
                  <a:pt x="296482" y="100597"/>
                </a:lnTo>
                <a:close/>
              </a:path>
              <a:path w="442595" h="439420">
                <a:moveTo>
                  <a:pt x="295189" y="116852"/>
                </a:moveTo>
                <a:lnTo>
                  <a:pt x="291061" y="116852"/>
                </a:lnTo>
                <a:lnTo>
                  <a:pt x="291061" y="120881"/>
                </a:lnTo>
                <a:lnTo>
                  <a:pt x="295189" y="120881"/>
                </a:lnTo>
                <a:lnTo>
                  <a:pt x="295189" y="116852"/>
                </a:lnTo>
                <a:close/>
              </a:path>
              <a:path w="442595" h="439420">
                <a:moveTo>
                  <a:pt x="198987" y="115253"/>
                </a:moveTo>
                <a:lnTo>
                  <a:pt x="194833" y="115253"/>
                </a:lnTo>
                <a:lnTo>
                  <a:pt x="194833" y="118098"/>
                </a:lnTo>
                <a:lnTo>
                  <a:pt x="198987" y="118098"/>
                </a:lnTo>
                <a:lnTo>
                  <a:pt x="198987" y="115253"/>
                </a:lnTo>
                <a:close/>
              </a:path>
              <a:path w="442595" h="439420">
                <a:moveTo>
                  <a:pt x="194833" y="76532"/>
                </a:moveTo>
                <a:lnTo>
                  <a:pt x="192863" y="77345"/>
                </a:lnTo>
                <a:lnTo>
                  <a:pt x="192863" y="79794"/>
                </a:lnTo>
                <a:lnTo>
                  <a:pt x="195329" y="80657"/>
                </a:lnTo>
                <a:lnTo>
                  <a:pt x="196114" y="80657"/>
                </a:lnTo>
                <a:lnTo>
                  <a:pt x="195681" y="79376"/>
                </a:lnTo>
                <a:lnTo>
                  <a:pt x="194833" y="76532"/>
                </a:lnTo>
                <a:close/>
              </a:path>
              <a:path w="442595" h="439420">
                <a:moveTo>
                  <a:pt x="200167" y="61470"/>
                </a:moveTo>
                <a:lnTo>
                  <a:pt x="196114" y="61470"/>
                </a:lnTo>
                <a:lnTo>
                  <a:pt x="196114" y="64314"/>
                </a:lnTo>
                <a:lnTo>
                  <a:pt x="200167" y="64314"/>
                </a:lnTo>
                <a:lnTo>
                  <a:pt x="200167" y="61470"/>
                </a:lnTo>
                <a:close/>
              </a:path>
              <a:path w="442595" h="439420">
                <a:moveTo>
                  <a:pt x="185079" y="64314"/>
                </a:moveTo>
                <a:lnTo>
                  <a:pt x="184292" y="64785"/>
                </a:lnTo>
                <a:lnTo>
                  <a:pt x="183097" y="65163"/>
                </a:lnTo>
                <a:lnTo>
                  <a:pt x="181839" y="65520"/>
                </a:lnTo>
                <a:lnTo>
                  <a:pt x="182639" y="65940"/>
                </a:lnTo>
                <a:lnTo>
                  <a:pt x="183542" y="66372"/>
                </a:lnTo>
                <a:lnTo>
                  <a:pt x="184292" y="66372"/>
                </a:lnTo>
                <a:lnTo>
                  <a:pt x="184673" y="65940"/>
                </a:lnTo>
                <a:lnTo>
                  <a:pt x="185079" y="65163"/>
                </a:lnTo>
                <a:lnTo>
                  <a:pt x="185079" y="64314"/>
                </a:lnTo>
                <a:close/>
              </a:path>
              <a:path w="442595" h="439420">
                <a:moveTo>
                  <a:pt x="193220" y="72467"/>
                </a:moveTo>
                <a:lnTo>
                  <a:pt x="192406" y="72835"/>
                </a:lnTo>
                <a:lnTo>
                  <a:pt x="191225" y="73281"/>
                </a:lnTo>
                <a:lnTo>
                  <a:pt x="190033" y="73673"/>
                </a:lnTo>
                <a:lnTo>
                  <a:pt x="190883" y="74066"/>
                </a:lnTo>
                <a:lnTo>
                  <a:pt x="191607" y="74488"/>
                </a:lnTo>
                <a:lnTo>
                  <a:pt x="192406" y="74488"/>
                </a:lnTo>
                <a:lnTo>
                  <a:pt x="192863" y="74066"/>
                </a:lnTo>
                <a:lnTo>
                  <a:pt x="193220" y="73281"/>
                </a:lnTo>
                <a:lnTo>
                  <a:pt x="193220" y="72467"/>
                </a:lnTo>
                <a:close/>
              </a:path>
              <a:path w="442595" h="439420">
                <a:moveTo>
                  <a:pt x="246687" y="12207"/>
                </a:moveTo>
                <a:lnTo>
                  <a:pt x="244083" y="13007"/>
                </a:lnTo>
                <a:lnTo>
                  <a:pt x="243777" y="14655"/>
                </a:lnTo>
                <a:lnTo>
                  <a:pt x="245074" y="15062"/>
                </a:lnTo>
                <a:lnTo>
                  <a:pt x="245847" y="15458"/>
                </a:lnTo>
                <a:lnTo>
                  <a:pt x="246687" y="15825"/>
                </a:lnTo>
                <a:lnTo>
                  <a:pt x="246687" y="12207"/>
                </a:lnTo>
                <a:close/>
              </a:path>
              <a:path w="442595" h="439420">
                <a:moveTo>
                  <a:pt x="284584" y="23980"/>
                </a:moveTo>
                <a:lnTo>
                  <a:pt x="283745" y="24396"/>
                </a:lnTo>
                <a:lnTo>
                  <a:pt x="282500" y="24829"/>
                </a:lnTo>
                <a:lnTo>
                  <a:pt x="281358" y="24829"/>
                </a:lnTo>
                <a:lnTo>
                  <a:pt x="281358" y="26085"/>
                </a:lnTo>
                <a:lnTo>
                  <a:pt x="280861" y="27280"/>
                </a:lnTo>
                <a:lnTo>
                  <a:pt x="280504" y="28054"/>
                </a:lnTo>
                <a:lnTo>
                  <a:pt x="282172" y="28054"/>
                </a:lnTo>
                <a:lnTo>
                  <a:pt x="285358" y="27280"/>
                </a:lnTo>
                <a:lnTo>
                  <a:pt x="285246" y="26085"/>
                </a:lnTo>
                <a:lnTo>
                  <a:pt x="284584" y="23980"/>
                </a:lnTo>
                <a:close/>
              </a:path>
              <a:path w="442595" h="439420">
                <a:moveTo>
                  <a:pt x="148349" y="191390"/>
                </a:moveTo>
                <a:lnTo>
                  <a:pt x="147157" y="191390"/>
                </a:lnTo>
                <a:lnTo>
                  <a:pt x="147157" y="192585"/>
                </a:lnTo>
                <a:lnTo>
                  <a:pt x="146776" y="193852"/>
                </a:lnTo>
                <a:lnTo>
                  <a:pt x="146444" y="194604"/>
                </a:lnTo>
                <a:lnTo>
                  <a:pt x="147157" y="194604"/>
                </a:lnTo>
                <a:lnTo>
                  <a:pt x="147996" y="194198"/>
                </a:lnTo>
                <a:lnTo>
                  <a:pt x="148349" y="193852"/>
                </a:lnTo>
                <a:lnTo>
                  <a:pt x="148349" y="191390"/>
                </a:lnTo>
                <a:close/>
              </a:path>
              <a:path w="442595" h="439420">
                <a:moveTo>
                  <a:pt x="150498" y="190552"/>
                </a:moveTo>
                <a:lnTo>
                  <a:pt x="150027" y="190972"/>
                </a:lnTo>
                <a:lnTo>
                  <a:pt x="149264" y="191390"/>
                </a:lnTo>
                <a:lnTo>
                  <a:pt x="148349" y="191390"/>
                </a:lnTo>
                <a:lnTo>
                  <a:pt x="148349" y="193852"/>
                </a:lnTo>
                <a:lnTo>
                  <a:pt x="149264" y="193384"/>
                </a:lnTo>
                <a:lnTo>
                  <a:pt x="149684" y="192585"/>
                </a:lnTo>
                <a:lnTo>
                  <a:pt x="150498" y="190552"/>
                </a:lnTo>
                <a:close/>
              </a:path>
              <a:path w="442595" h="439420">
                <a:moveTo>
                  <a:pt x="148349" y="60707"/>
                </a:moveTo>
                <a:lnTo>
                  <a:pt x="147626" y="61113"/>
                </a:lnTo>
                <a:lnTo>
                  <a:pt x="145977" y="61113"/>
                </a:lnTo>
                <a:lnTo>
                  <a:pt x="145977" y="64785"/>
                </a:lnTo>
                <a:lnTo>
                  <a:pt x="146776" y="65163"/>
                </a:lnTo>
                <a:lnTo>
                  <a:pt x="147626" y="65163"/>
                </a:lnTo>
                <a:lnTo>
                  <a:pt x="148349" y="65520"/>
                </a:lnTo>
                <a:lnTo>
                  <a:pt x="148349" y="60707"/>
                </a:lnTo>
                <a:close/>
              </a:path>
              <a:path w="442595" h="439420">
                <a:moveTo>
                  <a:pt x="148871" y="60250"/>
                </a:moveTo>
                <a:lnTo>
                  <a:pt x="148349" y="60707"/>
                </a:lnTo>
                <a:lnTo>
                  <a:pt x="148349" y="65520"/>
                </a:lnTo>
                <a:lnTo>
                  <a:pt x="150498" y="65520"/>
                </a:lnTo>
                <a:lnTo>
                  <a:pt x="150027" y="63882"/>
                </a:lnTo>
                <a:lnTo>
                  <a:pt x="149684" y="62320"/>
                </a:lnTo>
                <a:lnTo>
                  <a:pt x="148871" y="60250"/>
                </a:lnTo>
                <a:close/>
              </a:path>
              <a:path w="442595" h="439420">
                <a:moveTo>
                  <a:pt x="59869" y="339573"/>
                </a:moveTo>
                <a:lnTo>
                  <a:pt x="57139" y="339573"/>
                </a:lnTo>
                <a:lnTo>
                  <a:pt x="57139" y="342431"/>
                </a:lnTo>
                <a:lnTo>
                  <a:pt x="57557" y="342849"/>
                </a:lnTo>
                <a:lnTo>
                  <a:pt x="58331" y="343194"/>
                </a:lnTo>
                <a:lnTo>
                  <a:pt x="59869" y="343688"/>
                </a:lnTo>
                <a:lnTo>
                  <a:pt x="59869" y="339573"/>
                </a:lnTo>
                <a:close/>
              </a:path>
              <a:path w="442595" h="439420">
                <a:moveTo>
                  <a:pt x="57139" y="339573"/>
                </a:moveTo>
                <a:lnTo>
                  <a:pt x="55829" y="339573"/>
                </a:lnTo>
                <a:lnTo>
                  <a:pt x="56286" y="340804"/>
                </a:lnTo>
                <a:lnTo>
                  <a:pt x="56692" y="341657"/>
                </a:lnTo>
                <a:lnTo>
                  <a:pt x="57139" y="342431"/>
                </a:lnTo>
                <a:lnTo>
                  <a:pt x="57139" y="339573"/>
                </a:lnTo>
                <a:close/>
              </a:path>
              <a:path w="442595" h="439420">
                <a:moveTo>
                  <a:pt x="58662" y="216220"/>
                </a:moveTo>
                <a:lnTo>
                  <a:pt x="58331" y="216561"/>
                </a:lnTo>
                <a:lnTo>
                  <a:pt x="57557" y="216561"/>
                </a:lnTo>
                <a:lnTo>
                  <a:pt x="57139" y="217044"/>
                </a:lnTo>
                <a:lnTo>
                  <a:pt x="57139" y="219877"/>
                </a:lnTo>
                <a:lnTo>
                  <a:pt x="58662" y="220334"/>
                </a:lnTo>
                <a:lnTo>
                  <a:pt x="58662" y="216220"/>
                </a:lnTo>
                <a:close/>
              </a:path>
              <a:path w="442595" h="439420">
                <a:moveTo>
                  <a:pt x="57139" y="217044"/>
                </a:moveTo>
                <a:lnTo>
                  <a:pt x="56286" y="217490"/>
                </a:lnTo>
                <a:lnTo>
                  <a:pt x="55030" y="217490"/>
                </a:lnTo>
                <a:lnTo>
                  <a:pt x="54190" y="217843"/>
                </a:lnTo>
                <a:lnTo>
                  <a:pt x="54190" y="219469"/>
                </a:lnTo>
                <a:lnTo>
                  <a:pt x="57139" y="219877"/>
                </a:lnTo>
                <a:lnTo>
                  <a:pt x="57139" y="217044"/>
                </a:lnTo>
                <a:close/>
              </a:path>
              <a:path w="442595" h="439420">
                <a:moveTo>
                  <a:pt x="65700" y="201548"/>
                </a:moveTo>
                <a:lnTo>
                  <a:pt x="62384" y="201996"/>
                </a:lnTo>
                <a:lnTo>
                  <a:pt x="60783" y="203989"/>
                </a:lnTo>
                <a:lnTo>
                  <a:pt x="57139" y="205588"/>
                </a:lnTo>
                <a:lnTo>
                  <a:pt x="57139" y="210924"/>
                </a:lnTo>
                <a:lnTo>
                  <a:pt x="57863" y="212572"/>
                </a:lnTo>
                <a:lnTo>
                  <a:pt x="59109" y="214210"/>
                </a:lnTo>
                <a:lnTo>
                  <a:pt x="61203" y="217044"/>
                </a:lnTo>
                <a:lnTo>
                  <a:pt x="64836" y="217044"/>
                </a:lnTo>
                <a:lnTo>
                  <a:pt x="65253" y="215355"/>
                </a:lnTo>
                <a:lnTo>
                  <a:pt x="65700" y="213349"/>
                </a:lnTo>
                <a:lnTo>
                  <a:pt x="66028" y="211316"/>
                </a:lnTo>
                <a:lnTo>
                  <a:pt x="67731" y="210924"/>
                </a:lnTo>
                <a:lnTo>
                  <a:pt x="69368" y="210517"/>
                </a:lnTo>
                <a:lnTo>
                  <a:pt x="70971" y="210035"/>
                </a:lnTo>
                <a:lnTo>
                  <a:pt x="68875" y="209652"/>
                </a:lnTo>
                <a:lnTo>
                  <a:pt x="66831" y="208879"/>
                </a:lnTo>
                <a:lnTo>
                  <a:pt x="64441" y="208051"/>
                </a:lnTo>
                <a:lnTo>
                  <a:pt x="65253" y="203989"/>
                </a:lnTo>
                <a:lnTo>
                  <a:pt x="65700" y="201548"/>
                </a:lnTo>
                <a:close/>
              </a:path>
              <a:path w="442595" h="439420">
                <a:moveTo>
                  <a:pt x="57139" y="205588"/>
                </a:moveTo>
                <a:lnTo>
                  <a:pt x="56692" y="206020"/>
                </a:lnTo>
                <a:lnTo>
                  <a:pt x="55829" y="206020"/>
                </a:lnTo>
                <a:lnTo>
                  <a:pt x="55476" y="206452"/>
                </a:lnTo>
                <a:lnTo>
                  <a:pt x="55476" y="208547"/>
                </a:lnTo>
                <a:lnTo>
                  <a:pt x="57139" y="210924"/>
                </a:lnTo>
                <a:lnTo>
                  <a:pt x="57139" y="205588"/>
                </a:lnTo>
                <a:close/>
              </a:path>
              <a:path w="442595" h="439420">
                <a:moveTo>
                  <a:pt x="58662" y="197498"/>
                </a:moveTo>
                <a:lnTo>
                  <a:pt x="58331" y="197916"/>
                </a:lnTo>
                <a:lnTo>
                  <a:pt x="57557" y="198313"/>
                </a:lnTo>
                <a:lnTo>
                  <a:pt x="57139" y="198691"/>
                </a:lnTo>
                <a:lnTo>
                  <a:pt x="57139" y="199544"/>
                </a:lnTo>
                <a:lnTo>
                  <a:pt x="57557" y="199900"/>
                </a:lnTo>
                <a:lnTo>
                  <a:pt x="58662" y="199900"/>
                </a:lnTo>
                <a:lnTo>
                  <a:pt x="58662" y="197498"/>
                </a:lnTo>
                <a:close/>
              </a:path>
              <a:path w="442595" h="439420">
                <a:moveTo>
                  <a:pt x="57139" y="198691"/>
                </a:moveTo>
                <a:lnTo>
                  <a:pt x="56692" y="198691"/>
                </a:lnTo>
                <a:lnTo>
                  <a:pt x="55829" y="199111"/>
                </a:lnTo>
                <a:lnTo>
                  <a:pt x="55476" y="199111"/>
                </a:lnTo>
                <a:lnTo>
                  <a:pt x="55829" y="199544"/>
                </a:lnTo>
                <a:lnTo>
                  <a:pt x="57139" y="199544"/>
                </a:lnTo>
                <a:lnTo>
                  <a:pt x="57139" y="198691"/>
                </a:lnTo>
                <a:close/>
              </a:path>
              <a:path w="442595" h="439420">
                <a:moveTo>
                  <a:pt x="59869" y="127482"/>
                </a:moveTo>
                <a:lnTo>
                  <a:pt x="58662" y="127482"/>
                </a:lnTo>
                <a:lnTo>
                  <a:pt x="57863" y="127839"/>
                </a:lnTo>
                <a:lnTo>
                  <a:pt x="57139" y="128689"/>
                </a:lnTo>
                <a:lnTo>
                  <a:pt x="57139" y="134010"/>
                </a:lnTo>
                <a:lnTo>
                  <a:pt x="58331" y="134405"/>
                </a:lnTo>
                <a:lnTo>
                  <a:pt x="59869" y="134405"/>
                </a:lnTo>
                <a:lnTo>
                  <a:pt x="61963" y="134010"/>
                </a:lnTo>
                <a:lnTo>
                  <a:pt x="61963" y="133123"/>
                </a:lnTo>
                <a:lnTo>
                  <a:pt x="63640" y="131053"/>
                </a:lnTo>
                <a:lnTo>
                  <a:pt x="59869" y="127482"/>
                </a:lnTo>
                <a:close/>
              </a:path>
              <a:path w="442595" h="439420">
                <a:moveTo>
                  <a:pt x="57139" y="128689"/>
                </a:moveTo>
                <a:lnTo>
                  <a:pt x="54190" y="130290"/>
                </a:lnTo>
                <a:lnTo>
                  <a:pt x="53839" y="133123"/>
                </a:lnTo>
                <a:lnTo>
                  <a:pt x="57139" y="134010"/>
                </a:lnTo>
                <a:lnTo>
                  <a:pt x="57139" y="128689"/>
                </a:lnTo>
                <a:close/>
              </a:path>
              <a:path w="442595" h="439420">
                <a:moveTo>
                  <a:pt x="120294" y="417372"/>
                </a:moveTo>
                <a:lnTo>
                  <a:pt x="119876" y="417794"/>
                </a:lnTo>
                <a:lnTo>
                  <a:pt x="119002" y="418200"/>
                </a:lnTo>
                <a:lnTo>
                  <a:pt x="118278" y="418579"/>
                </a:lnTo>
                <a:lnTo>
                  <a:pt x="119484" y="419025"/>
                </a:lnTo>
                <a:lnTo>
                  <a:pt x="120676" y="419381"/>
                </a:lnTo>
                <a:lnTo>
                  <a:pt x="121489" y="419381"/>
                </a:lnTo>
                <a:lnTo>
                  <a:pt x="121057" y="419025"/>
                </a:lnTo>
                <a:lnTo>
                  <a:pt x="120294" y="417372"/>
                </a:lnTo>
                <a:close/>
              </a:path>
              <a:path w="442595" h="439420">
                <a:moveTo>
                  <a:pt x="89726" y="428421"/>
                </a:moveTo>
                <a:lnTo>
                  <a:pt x="85586" y="429605"/>
                </a:lnTo>
                <a:lnTo>
                  <a:pt x="81130" y="434861"/>
                </a:lnTo>
                <a:lnTo>
                  <a:pt x="81130" y="438544"/>
                </a:lnTo>
                <a:lnTo>
                  <a:pt x="92179" y="438951"/>
                </a:lnTo>
                <a:lnTo>
                  <a:pt x="94183" y="437720"/>
                </a:lnTo>
                <a:lnTo>
                  <a:pt x="94183" y="430872"/>
                </a:lnTo>
                <a:lnTo>
                  <a:pt x="90846" y="430872"/>
                </a:lnTo>
                <a:lnTo>
                  <a:pt x="90501" y="429973"/>
                </a:lnTo>
                <a:lnTo>
                  <a:pt x="90083" y="429199"/>
                </a:lnTo>
                <a:lnTo>
                  <a:pt x="89726" y="428421"/>
                </a:lnTo>
                <a:close/>
              </a:path>
              <a:path w="442595" h="439420">
                <a:moveTo>
                  <a:pt x="70971" y="428410"/>
                </a:moveTo>
                <a:lnTo>
                  <a:pt x="66831" y="428410"/>
                </a:lnTo>
                <a:lnTo>
                  <a:pt x="66831" y="431229"/>
                </a:lnTo>
                <a:lnTo>
                  <a:pt x="70971" y="431229"/>
                </a:lnTo>
                <a:lnTo>
                  <a:pt x="70971" y="428410"/>
                </a:lnTo>
                <a:close/>
              </a:path>
              <a:path w="442595" h="439420">
                <a:moveTo>
                  <a:pt x="142304" y="433641"/>
                </a:moveTo>
                <a:lnTo>
                  <a:pt x="139029" y="434455"/>
                </a:lnTo>
                <a:lnTo>
                  <a:pt x="135752" y="435305"/>
                </a:lnTo>
                <a:lnTo>
                  <a:pt x="132130" y="435676"/>
                </a:lnTo>
                <a:lnTo>
                  <a:pt x="136577" y="437273"/>
                </a:lnTo>
                <a:lnTo>
                  <a:pt x="141048" y="436920"/>
                </a:lnTo>
                <a:lnTo>
                  <a:pt x="141480" y="436143"/>
                </a:lnTo>
                <a:lnTo>
                  <a:pt x="142304" y="433641"/>
                </a:lnTo>
                <a:close/>
              </a:path>
              <a:path w="442595" h="439420">
                <a:moveTo>
                  <a:pt x="114148" y="433641"/>
                </a:moveTo>
                <a:lnTo>
                  <a:pt x="112104" y="434861"/>
                </a:lnTo>
                <a:lnTo>
                  <a:pt x="111431" y="437720"/>
                </a:lnTo>
                <a:lnTo>
                  <a:pt x="115345" y="437720"/>
                </a:lnTo>
                <a:lnTo>
                  <a:pt x="114974" y="436525"/>
                </a:lnTo>
                <a:lnTo>
                  <a:pt x="114566" y="435305"/>
                </a:lnTo>
                <a:lnTo>
                  <a:pt x="114148" y="433641"/>
                </a:lnTo>
                <a:close/>
              </a:path>
              <a:path w="442595" h="439420">
                <a:moveTo>
                  <a:pt x="143511" y="190552"/>
                </a:moveTo>
                <a:lnTo>
                  <a:pt x="140681" y="190552"/>
                </a:lnTo>
                <a:lnTo>
                  <a:pt x="140681" y="193384"/>
                </a:lnTo>
                <a:lnTo>
                  <a:pt x="142304" y="192952"/>
                </a:lnTo>
                <a:lnTo>
                  <a:pt x="144757" y="192214"/>
                </a:lnTo>
                <a:lnTo>
                  <a:pt x="144364" y="191796"/>
                </a:lnTo>
                <a:lnTo>
                  <a:pt x="143917" y="191390"/>
                </a:lnTo>
                <a:lnTo>
                  <a:pt x="143511" y="190552"/>
                </a:lnTo>
                <a:close/>
              </a:path>
              <a:path w="442595" h="439420">
                <a:moveTo>
                  <a:pt x="138205" y="206844"/>
                </a:moveTo>
                <a:lnTo>
                  <a:pt x="134216" y="206844"/>
                </a:lnTo>
                <a:lnTo>
                  <a:pt x="134216" y="210924"/>
                </a:lnTo>
                <a:lnTo>
                  <a:pt x="135752" y="210924"/>
                </a:lnTo>
                <a:lnTo>
                  <a:pt x="137466" y="210517"/>
                </a:lnTo>
                <a:lnTo>
                  <a:pt x="138647" y="210035"/>
                </a:lnTo>
                <a:lnTo>
                  <a:pt x="138647" y="208051"/>
                </a:lnTo>
                <a:lnTo>
                  <a:pt x="138205" y="206844"/>
                </a:lnTo>
                <a:close/>
              </a:path>
              <a:path w="442595" h="439420">
                <a:moveTo>
                  <a:pt x="107201" y="238582"/>
                </a:moveTo>
                <a:lnTo>
                  <a:pt x="105613" y="239447"/>
                </a:lnTo>
                <a:lnTo>
                  <a:pt x="101588" y="241023"/>
                </a:lnTo>
                <a:lnTo>
                  <a:pt x="101107" y="242647"/>
                </a:lnTo>
                <a:lnTo>
                  <a:pt x="100699" y="244299"/>
                </a:lnTo>
                <a:lnTo>
                  <a:pt x="100307" y="245504"/>
                </a:lnTo>
                <a:lnTo>
                  <a:pt x="103976" y="244299"/>
                </a:lnTo>
                <a:lnTo>
                  <a:pt x="106899" y="244299"/>
                </a:lnTo>
                <a:lnTo>
                  <a:pt x="107201" y="238582"/>
                </a:lnTo>
                <a:close/>
              </a:path>
              <a:path w="442595" h="439420">
                <a:moveTo>
                  <a:pt x="106899" y="244299"/>
                </a:moveTo>
                <a:lnTo>
                  <a:pt x="103976" y="244299"/>
                </a:lnTo>
                <a:lnTo>
                  <a:pt x="106859" y="245059"/>
                </a:lnTo>
                <a:lnTo>
                  <a:pt x="106899" y="244299"/>
                </a:lnTo>
                <a:close/>
              </a:path>
              <a:path w="442595" h="439420">
                <a:moveTo>
                  <a:pt x="116575" y="177509"/>
                </a:moveTo>
                <a:lnTo>
                  <a:pt x="114148" y="177509"/>
                </a:lnTo>
                <a:lnTo>
                  <a:pt x="114974" y="180799"/>
                </a:lnTo>
                <a:lnTo>
                  <a:pt x="115345" y="181954"/>
                </a:lnTo>
                <a:lnTo>
                  <a:pt x="116575" y="182436"/>
                </a:lnTo>
                <a:lnTo>
                  <a:pt x="117019" y="182868"/>
                </a:lnTo>
                <a:lnTo>
                  <a:pt x="117882" y="182868"/>
                </a:lnTo>
                <a:lnTo>
                  <a:pt x="117400" y="181180"/>
                </a:lnTo>
                <a:lnTo>
                  <a:pt x="117019" y="179542"/>
                </a:lnTo>
                <a:lnTo>
                  <a:pt x="116575" y="177509"/>
                </a:lnTo>
                <a:close/>
              </a:path>
              <a:path w="442595" h="439420">
                <a:moveTo>
                  <a:pt x="110059" y="178704"/>
                </a:moveTo>
                <a:lnTo>
                  <a:pt x="107201" y="178704"/>
                </a:lnTo>
                <a:lnTo>
                  <a:pt x="108065" y="181954"/>
                </a:lnTo>
                <a:lnTo>
                  <a:pt x="108461" y="184873"/>
                </a:lnTo>
                <a:lnTo>
                  <a:pt x="108854" y="187365"/>
                </a:lnTo>
                <a:lnTo>
                  <a:pt x="110059" y="187365"/>
                </a:lnTo>
                <a:lnTo>
                  <a:pt x="110059" y="178704"/>
                </a:lnTo>
                <a:close/>
              </a:path>
              <a:path w="442595" h="439420">
                <a:moveTo>
                  <a:pt x="97791" y="181598"/>
                </a:moveTo>
                <a:lnTo>
                  <a:pt x="97424" y="181954"/>
                </a:lnTo>
                <a:lnTo>
                  <a:pt x="96674" y="182436"/>
                </a:lnTo>
                <a:lnTo>
                  <a:pt x="95850" y="182436"/>
                </a:lnTo>
                <a:lnTo>
                  <a:pt x="94946" y="186068"/>
                </a:lnTo>
                <a:lnTo>
                  <a:pt x="94183" y="190134"/>
                </a:lnTo>
                <a:lnTo>
                  <a:pt x="92952" y="193852"/>
                </a:lnTo>
                <a:lnTo>
                  <a:pt x="95850" y="197117"/>
                </a:lnTo>
                <a:lnTo>
                  <a:pt x="97031" y="196674"/>
                </a:lnTo>
                <a:lnTo>
                  <a:pt x="98668" y="190972"/>
                </a:lnTo>
                <a:lnTo>
                  <a:pt x="97791" y="181598"/>
                </a:lnTo>
                <a:close/>
              </a:path>
              <a:path w="442595" h="439420">
                <a:moveTo>
                  <a:pt x="85586" y="149021"/>
                </a:moveTo>
                <a:lnTo>
                  <a:pt x="84430" y="149404"/>
                </a:lnTo>
                <a:lnTo>
                  <a:pt x="83225" y="149849"/>
                </a:lnTo>
                <a:lnTo>
                  <a:pt x="82019" y="150216"/>
                </a:lnTo>
                <a:lnTo>
                  <a:pt x="83557" y="151880"/>
                </a:lnTo>
                <a:lnTo>
                  <a:pt x="84430" y="152337"/>
                </a:lnTo>
                <a:lnTo>
                  <a:pt x="85244" y="150216"/>
                </a:lnTo>
                <a:lnTo>
                  <a:pt x="85586" y="149021"/>
                </a:lnTo>
                <a:close/>
              </a:path>
              <a:path w="442595" h="439420">
                <a:moveTo>
                  <a:pt x="104382" y="116852"/>
                </a:moveTo>
                <a:lnTo>
                  <a:pt x="103126" y="117248"/>
                </a:lnTo>
                <a:lnTo>
                  <a:pt x="101588" y="117690"/>
                </a:lnTo>
                <a:lnTo>
                  <a:pt x="99886" y="117690"/>
                </a:lnTo>
                <a:lnTo>
                  <a:pt x="99886" y="121323"/>
                </a:lnTo>
                <a:lnTo>
                  <a:pt x="105271" y="121323"/>
                </a:lnTo>
                <a:lnTo>
                  <a:pt x="105271" y="120106"/>
                </a:lnTo>
                <a:lnTo>
                  <a:pt x="104778" y="118479"/>
                </a:lnTo>
                <a:lnTo>
                  <a:pt x="104382" y="116852"/>
                </a:lnTo>
                <a:close/>
              </a:path>
              <a:path w="442595" h="439420">
                <a:moveTo>
                  <a:pt x="78704" y="118098"/>
                </a:moveTo>
                <a:lnTo>
                  <a:pt x="74564" y="118098"/>
                </a:lnTo>
                <a:lnTo>
                  <a:pt x="74564" y="122187"/>
                </a:lnTo>
                <a:lnTo>
                  <a:pt x="75820" y="122187"/>
                </a:lnTo>
                <a:lnTo>
                  <a:pt x="77076" y="121744"/>
                </a:lnTo>
                <a:lnTo>
                  <a:pt x="77864" y="121323"/>
                </a:lnTo>
                <a:lnTo>
                  <a:pt x="78296" y="120473"/>
                </a:lnTo>
                <a:lnTo>
                  <a:pt x="78704" y="119228"/>
                </a:lnTo>
                <a:lnTo>
                  <a:pt x="78704" y="118098"/>
                </a:lnTo>
                <a:close/>
              </a:path>
              <a:path w="442595" h="439420">
                <a:moveTo>
                  <a:pt x="85586" y="119228"/>
                </a:moveTo>
                <a:lnTo>
                  <a:pt x="85586" y="122543"/>
                </a:lnTo>
                <a:lnTo>
                  <a:pt x="85244" y="124221"/>
                </a:lnTo>
                <a:lnTo>
                  <a:pt x="86476" y="124588"/>
                </a:lnTo>
                <a:lnTo>
                  <a:pt x="87375" y="124970"/>
                </a:lnTo>
                <a:lnTo>
                  <a:pt x="88153" y="124970"/>
                </a:lnTo>
                <a:lnTo>
                  <a:pt x="88153" y="124221"/>
                </a:lnTo>
                <a:lnTo>
                  <a:pt x="89259" y="120881"/>
                </a:lnTo>
                <a:lnTo>
                  <a:pt x="85586" y="119228"/>
                </a:lnTo>
                <a:close/>
              </a:path>
              <a:path w="442595" h="439420">
                <a:moveTo>
                  <a:pt x="138205" y="28054"/>
                </a:moveTo>
                <a:lnTo>
                  <a:pt x="136984" y="28501"/>
                </a:lnTo>
                <a:lnTo>
                  <a:pt x="135752" y="28854"/>
                </a:lnTo>
                <a:lnTo>
                  <a:pt x="134496" y="29311"/>
                </a:lnTo>
                <a:lnTo>
                  <a:pt x="135307" y="30139"/>
                </a:lnTo>
                <a:lnTo>
                  <a:pt x="136245" y="30952"/>
                </a:lnTo>
                <a:lnTo>
                  <a:pt x="136984" y="31370"/>
                </a:lnTo>
                <a:lnTo>
                  <a:pt x="137466" y="30495"/>
                </a:lnTo>
                <a:lnTo>
                  <a:pt x="138205" y="28054"/>
                </a:lnTo>
                <a:close/>
              </a:path>
              <a:path w="442595" h="439420">
                <a:moveTo>
                  <a:pt x="146444" y="34545"/>
                </a:moveTo>
                <a:lnTo>
                  <a:pt x="142304" y="34545"/>
                </a:lnTo>
                <a:lnTo>
                  <a:pt x="142304" y="37414"/>
                </a:lnTo>
                <a:lnTo>
                  <a:pt x="145124" y="36640"/>
                </a:lnTo>
                <a:lnTo>
                  <a:pt x="146444" y="34545"/>
                </a:lnTo>
                <a:close/>
              </a:path>
              <a:path w="442595" h="439420">
                <a:moveTo>
                  <a:pt x="134216" y="50878"/>
                </a:moveTo>
                <a:lnTo>
                  <a:pt x="130036" y="50878"/>
                </a:lnTo>
                <a:lnTo>
                  <a:pt x="131331" y="54140"/>
                </a:lnTo>
                <a:lnTo>
                  <a:pt x="134216" y="54979"/>
                </a:lnTo>
                <a:lnTo>
                  <a:pt x="134216" y="50878"/>
                </a:lnTo>
                <a:close/>
              </a:path>
              <a:path w="442595" h="439420">
                <a:moveTo>
                  <a:pt x="132563" y="56581"/>
                </a:moveTo>
                <a:lnTo>
                  <a:pt x="130036" y="56581"/>
                </a:lnTo>
                <a:lnTo>
                  <a:pt x="130036" y="60250"/>
                </a:lnTo>
                <a:lnTo>
                  <a:pt x="134216" y="60250"/>
                </a:lnTo>
                <a:lnTo>
                  <a:pt x="133733" y="59043"/>
                </a:lnTo>
                <a:lnTo>
                  <a:pt x="133311" y="57762"/>
                </a:lnTo>
                <a:lnTo>
                  <a:pt x="132563" y="56581"/>
                </a:lnTo>
                <a:close/>
              </a:path>
              <a:path w="442595" h="439420">
                <a:moveTo>
                  <a:pt x="138205" y="80657"/>
                </a:moveTo>
                <a:lnTo>
                  <a:pt x="137466" y="81053"/>
                </a:lnTo>
                <a:lnTo>
                  <a:pt x="136245" y="81395"/>
                </a:lnTo>
                <a:lnTo>
                  <a:pt x="134964" y="81395"/>
                </a:lnTo>
                <a:lnTo>
                  <a:pt x="134964" y="83073"/>
                </a:lnTo>
                <a:lnTo>
                  <a:pt x="134496" y="84686"/>
                </a:lnTo>
                <a:lnTo>
                  <a:pt x="134216" y="85877"/>
                </a:lnTo>
                <a:lnTo>
                  <a:pt x="136245" y="85877"/>
                </a:lnTo>
                <a:lnTo>
                  <a:pt x="140224" y="85090"/>
                </a:lnTo>
                <a:lnTo>
                  <a:pt x="140681" y="84175"/>
                </a:lnTo>
                <a:lnTo>
                  <a:pt x="140681" y="81838"/>
                </a:lnTo>
                <a:lnTo>
                  <a:pt x="139802" y="81395"/>
                </a:lnTo>
                <a:lnTo>
                  <a:pt x="139029" y="81053"/>
                </a:lnTo>
                <a:lnTo>
                  <a:pt x="138205" y="80657"/>
                </a:lnTo>
                <a:close/>
              </a:path>
              <a:path w="442595" h="439420">
                <a:moveTo>
                  <a:pt x="51804" y="165369"/>
                </a:moveTo>
                <a:lnTo>
                  <a:pt x="49367" y="166143"/>
                </a:lnTo>
                <a:lnTo>
                  <a:pt x="48488" y="168149"/>
                </a:lnTo>
                <a:lnTo>
                  <a:pt x="49734" y="168530"/>
                </a:lnTo>
                <a:lnTo>
                  <a:pt x="50954" y="168936"/>
                </a:lnTo>
                <a:lnTo>
                  <a:pt x="51804" y="169369"/>
                </a:lnTo>
                <a:lnTo>
                  <a:pt x="51804" y="165369"/>
                </a:lnTo>
                <a:close/>
              </a:path>
              <a:path w="442595" h="439420">
                <a:moveTo>
                  <a:pt x="54673" y="186486"/>
                </a:moveTo>
                <a:lnTo>
                  <a:pt x="53839" y="186908"/>
                </a:lnTo>
                <a:lnTo>
                  <a:pt x="53011" y="187365"/>
                </a:lnTo>
                <a:lnTo>
                  <a:pt x="51804" y="187707"/>
                </a:lnTo>
                <a:lnTo>
                  <a:pt x="51337" y="189359"/>
                </a:lnTo>
                <a:lnTo>
                  <a:pt x="50954" y="190552"/>
                </a:lnTo>
                <a:lnTo>
                  <a:pt x="50598" y="191796"/>
                </a:lnTo>
                <a:lnTo>
                  <a:pt x="54673" y="191796"/>
                </a:lnTo>
                <a:lnTo>
                  <a:pt x="54673" y="186486"/>
                </a:lnTo>
                <a:close/>
              </a:path>
              <a:path w="442595" h="439420">
                <a:moveTo>
                  <a:pt x="19659" y="421438"/>
                </a:moveTo>
                <a:lnTo>
                  <a:pt x="7355" y="421438"/>
                </a:lnTo>
                <a:lnTo>
                  <a:pt x="7355" y="424270"/>
                </a:lnTo>
                <a:lnTo>
                  <a:pt x="19659" y="424270"/>
                </a:lnTo>
                <a:lnTo>
                  <a:pt x="19659" y="421438"/>
                </a:lnTo>
                <a:close/>
              </a:path>
              <a:path w="442595" h="439420">
                <a:moveTo>
                  <a:pt x="14263" y="416130"/>
                </a:moveTo>
                <a:lnTo>
                  <a:pt x="8982" y="416130"/>
                </a:lnTo>
                <a:lnTo>
                  <a:pt x="10621" y="419381"/>
                </a:lnTo>
                <a:lnTo>
                  <a:pt x="11062" y="421055"/>
                </a:lnTo>
                <a:lnTo>
                  <a:pt x="9806" y="421438"/>
                </a:lnTo>
                <a:lnTo>
                  <a:pt x="13425" y="421438"/>
                </a:lnTo>
                <a:lnTo>
                  <a:pt x="14263" y="418200"/>
                </a:lnTo>
                <a:lnTo>
                  <a:pt x="14263" y="416130"/>
                </a:lnTo>
                <a:close/>
              </a:path>
              <a:path w="442595" h="439420">
                <a:moveTo>
                  <a:pt x="4942" y="416130"/>
                </a:moveTo>
                <a:lnTo>
                  <a:pt x="3251" y="416930"/>
                </a:lnTo>
                <a:lnTo>
                  <a:pt x="1718" y="417372"/>
                </a:lnTo>
                <a:lnTo>
                  <a:pt x="0" y="417794"/>
                </a:lnTo>
                <a:lnTo>
                  <a:pt x="3251" y="418579"/>
                </a:lnTo>
                <a:lnTo>
                  <a:pt x="4942" y="419025"/>
                </a:lnTo>
                <a:lnTo>
                  <a:pt x="4942" y="416130"/>
                </a:lnTo>
                <a:close/>
              </a:path>
            </a:pathLst>
          </a:custGeom>
          <a:solidFill>
            <a:srgbClr val="213B82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6" name="object 6"/>
          <p:cNvSpPr/>
          <p:nvPr/>
        </p:nvSpPr>
        <p:spPr>
          <a:xfrm>
            <a:off x="1701695" y="6346165"/>
            <a:ext cx="4899" cy="3266"/>
          </a:xfrm>
          <a:custGeom>
            <a:avLst/>
            <a:gdLst/>
            <a:ahLst/>
            <a:cxnLst/>
            <a:rect l="l" t="t" r="r" b="b"/>
            <a:pathLst>
              <a:path w="3810" h="2539">
                <a:moveTo>
                  <a:pt x="3224" y="0"/>
                </a:moveTo>
                <a:lnTo>
                  <a:pt x="2451" y="380"/>
                </a:lnTo>
                <a:lnTo>
                  <a:pt x="0" y="1169"/>
                </a:lnTo>
                <a:lnTo>
                  <a:pt x="1587" y="2033"/>
                </a:lnTo>
                <a:lnTo>
                  <a:pt x="2019" y="2033"/>
                </a:lnTo>
                <a:lnTo>
                  <a:pt x="2451" y="1601"/>
                </a:lnTo>
                <a:lnTo>
                  <a:pt x="2933" y="773"/>
                </a:lnTo>
                <a:lnTo>
                  <a:pt x="32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7" name="object 7"/>
          <p:cNvSpPr/>
          <p:nvPr/>
        </p:nvSpPr>
        <p:spPr>
          <a:xfrm>
            <a:off x="1695881" y="6356065"/>
            <a:ext cx="6531" cy="3266"/>
          </a:xfrm>
          <a:custGeom>
            <a:avLst/>
            <a:gdLst/>
            <a:ahLst/>
            <a:cxnLst/>
            <a:rect l="l" t="t" r="r" b="b"/>
            <a:pathLst>
              <a:path w="5079" h="2539">
                <a:moveTo>
                  <a:pt x="4075" y="0"/>
                </a:moveTo>
                <a:lnTo>
                  <a:pt x="2884" y="814"/>
                </a:lnTo>
                <a:lnTo>
                  <a:pt x="1624" y="1612"/>
                </a:lnTo>
                <a:lnTo>
                  <a:pt x="0" y="2058"/>
                </a:lnTo>
                <a:lnTo>
                  <a:pt x="3694" y="2058"/>
                </a:lnTo>
                <a:lnTo>
                  <a:pt x="4939" y="1612"/>
                </a:lnTo>
                <a:lnTo>
                  <a:pt x="4522" y="1195"/>
                </a:lnTo>
                <a:lnTo>
                  <a:pt x="4522" y="814"/>
                </a:lnTo>
                <a:lnTo>
                  <a:pt x="40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8" name="object 8"/>
          <p:cNvSpPr/>
          <p:nvPr/>
        </p:nvSpPr>
        <p:spPr>
          <a:xfrm>
            <a:off x="1599977" y="6364401"/>
            <a:ext cx="4082" cy="3266"/>
          </a:xfrm>
          <a:custGeom>
            <a:avLst/>
            <a:gdLst/>
            <a:ahLst/>
            <a:cxnLst/>
            <a:rect l="l" t="t" r="r" b="b"/>
            <a:pathLst>
              <a:path w="3175" h="2539">
                <a:moveTo>
                  <a:pt x="407" y="0"/>
                </a:moveTo>
                <a:lnTo>
                  <a:pt x="407" y="1638"/>
                </a:lnTo>
                <a:lnTo>
                  <a:pt x="0" y="2056"/>
                </a:lnTo>
                <a:lnTo>
                  <a:pt x="1170" y="2487"/>
                </a:lnTo>
                <a:lnTo>
                  <a:pt x="2848" y="2487"/>
                </a:lnTo>
                <a:lnTo>
                  <a:pt x="2085" y="1638"/>
                </a:lnTo>
                <a:lnTo>
                  <a:pt x="1170" y="875"/>
                </a:lnTo>
                <a:lnTo>
                  <a:pt x="4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9" name="object 9"/>
          <p:cNvSpPr/>
          <p:nvPr/>
        </p:nvSpPr>
        <p:spPr>
          <a:xfrm>
            <a:off x="1796627" y="6397890"/>
            <a:ext cx="20411" cy="25309"/>
          </a:xfrm>
          <a:custGeom>
            <a:avLst/>
            <a:gdLst/>
            <a:ahLst/>
            <a:cxnLst/>
            <a:rect l="l" t="t" r="r" b="b"/>
            <a:pathLst>
              <a:path w="15875" h="19685">
                <a:moveTo>
                  <a:pt x="14961" y="0"/>
                </a:moveTo>
                <a:lnTo>
                  <a:pt x="11747" y="2390"/>
                </a:lnTo>
                <a:lnTo>
                  <a:pt x="8892" y="4968"/>
                </a:lnTo>
                <a:lnTo>
                  <a:pt x="5260" y="6987"/>
                </a:lnTo>
                <a:lnTo>
                  <a:pt x="6134" y="8143"/>
                </a:lnTo>
                <a:lnTo>
                  <a:pt x="6857" y="8585"/>
                </a:lnTo>
                <a:lnTo>
                  <a:pt x="7305" y="9399"/>
                </a:lnTo>
                <a:lnTo>
                  <a:pt x="3657" y="12258"/>
                </a:lnTo>
                <a:lnTo>
                  <a:pt x="0" y="17538"/>
                </a:lnTo>
                <a:lnTo>
                  <a:pt x="6490" y="19573"/>
                </a:lnTo>
                <a:lnTo>
                  <a:pt x="9983" y="15507"/>
                </a:lnTo>
                <a:lnTo>
                  <a:pt x="15862" y="13920"/>
                </a:lnTo>
                <a:lnTo>
                  <a:pt x="15746" y="8143"/>
                </a:lnTo>
                <a:lnTo>
                  <a:pt x="15454" y="4968"/>
                </a:lnTo>
                <a:lnTo>
                  <a:pt x="149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0" name="object 10"/>
          <p:cNvSpPr/>
          <p:nvPr/>
        </p:nvSpPr>
        <p:spPr>
          <a:xfrm>
            <a:off x="1643944" y="6408350"/>
            <a:ext cx="3266" cy="4082"/>
          </a:xfrm>
          <a:custGeom>
            <a:avLst/>
            <a:gdLst/>
            <a:ahLst/>
            <a:cxnLst/>
            <a:rect l="l" t="t" r="r" b="b"/>
            <a:pathLst>
              <a:path w="2539" h="3175">
                <a:moveTo>
                  <a:pt x="2541" y="0"/>
                </a:moveTo>
                <a:lnTo>
                  <a:pt x="0" y="0"/>
                </a:lnTo>
                <a:lnTo>
                  <a:pt x="877" y="839"/>
                </a:lnTo>
                <a:lnTo>
                  <a:pt x="1230" y="2070"/>
                </a:lnTo>
                <a:lnTo>
                  <a:pt x="1677" y="2908"/>
                </a:lnTo>
                <a:lnTo>
                  <a:pt x="1677" y="2070"/>
                </a:lnTo>
                <a:lnTo>
                  <a:pt x="2058" y="839"/>
                </a:lnTo>
                <a:lnTo>
                  <a:pt x="25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1" name="object 11"/>
          <p:cNvSpPr/>
          <p:nvPr/>
        </p:nvSpPr>
        <p:spPr>
          <a:xfrm>
            <a:off x="1585906" y="6413123"/>
            <a:ext cx="8981" cy="10614"/>
          </a:xfrm>
          <a:custGeom>
            <a:avLst/>
            <a:gdLst/>
            <a:ahLst/>
            <a:cxnLst/>
            <a:rect l="l" t="t" r="r" b="b"/>
            <a:pathLst>
              <a:path w="6985" h="8254">
                <a:moveTo>
                  <a:pt x="5627" y="0"/>
                </a:moveTo>
                <a:lnTo>
                  <a:pt x="774" y="0"/>
                </a:lnTo>
                <a:lnTo>
                  <a:pt x="0" y="4470"/>
                </a:lnTo>
                <a:lnTo>
                  <a:pt x="1191" y="5687"/>
                </a:lnTo>
                <a:lnTo>
                  <a:pt x="1993" y="7721"/>
                </a:lnTo>
                <a:lnTo>
                  <a:pt x="4064" y="6108"/>
                </a:lnTo>
                <a:lnTo>
                  <a:pt x="5245" y="4089"/>
                </a:lnTo>
                <a:lnTo>
                  <a:pt x="6883" y="2080"/>
                </a:lnTo>
                <a:lnTo>
                  <a:pt x="6386" y="1673"/>
                </a:lnTo>
                <a:lnTo>
                  <a:pt x="6033" y="812"/>
                </a:lnTo>
                <a:lnTo>
                  <a:pt x="56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2" name="object 12"/>
          <p:cNvSpPr/>
          <p:nvPr/>
        </p:nvSpPr>
        <p:spPr>
          <a:xfrm>
            <a:off x="1624606" y="6421560"/>
            <a:ext cx="7348" cy="7348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4074" y="0"/>
                </a:moveTo>
                <a:lnTo>
                  <a:pt x="2094" y="1155"/>
                </a:lnTo>
                <a:lnTo>
                  <a:pt x="0" y="5623"/>
                </a:lnTo>
                <a:lnTo>
                  <a:pt x="5676" y="5623"/>
                </a:lnTo>
                <a:lnTo>
                  <a:pt x="5320" y="4063"/>
                </a:lnTo>
                <a:lnTo>
                  <a:pt x="4978" y="1954"/>
                </a:lnTo>
                <a:lnTo>
                  <a:pt x="40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3" name="object 13"/>
          <p:cNvSpPr/>
          <p:nvPr/>
        </p:nvSpPr>
        <p:spPr>
          <a:xfrm>
            <a:off x="1561654" y="6425175"/>
            <a:ext cx="25309" cy="38372"/>
          </a:xfrm>
          <a:custGeom>
            <a:avLst/>
            <a:gdLst/>
            <a:ahLst/>
            <a:cxnLst/>
            <a:rect l="l" t="t" r="r" b="b"/>
            <a:pathLst>
              <a:path w="19685" h="29845">
                <a:moveTo>
                  <a:pt x="4495" y="0"/>
                </a:moveTo>
                <a:lnTo>
                  <a:pt x="2857" y="814"/>
                </a:lnTo>
                <a:lnTo>
                  <a:pt x="2857" y="3671"/>
                </a:lnTo>
                <a:lnTo>
                  <a:pt x="0" y="7797"/>
                </a:lnTo>
                <a:lnTo>
                  <a:pt x="0" y="19569"/>
                </a:lnTo>
                <a:lnTo>
                  <a:pt x="902" y="29706"/>
                </a:lnTo>
                <a:lnTo>
                  <a:pt x="10262" y="29706"/>
                </a:lnTo>
                <a:lnTo>
                  <a:pt x="10629" y="27280"/>
                </a:lnTo>
                <a:lnTo>
                  <a:pt x="11926" y="23684"/>
                </a:lnTo>
                <a:lnTo>
                  <a:pt x="15493" y="21156"/>
                </a:lnTo>
                <a:lnTo>
                  <a:pt x="17890" y="21156"/>
                </a:lnTo>
                <a:lnTo>
                  <a:pt x="16985" y="19461"/>
                </a:lnTo>
                <a:lnTo>
                  <a:pt x="13155" y="13739"/>
                </a:lnTo>
                <a:lnTo>
                  <a:pt x="8780" y="7253"/>
                </a:lnTo>
                <a:lnTo>
                  <a:pt x="4495" y="0"/>
                </a:lnTo>
                <a:close/>
              </a:path>
              <a:path w="19685" h="29845">
                <a:moveTo>
                  <a:pt x="17890" y="21156"/>
                </a:moveTo>
                <a:lnTo>
                  <a:pt x="15493" y="21156"/>
                </a:lnTo>
                <a:lnTo>
                  <a:pt x="16779" y="23684"/>
                </a:lnTo>
                <a:lnTo>
                  <a:pt x="19634" y="24422"/>
                </a:lnTo>
                <a:lnTo>
                  <a:pt x="17890" y="211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4" name="object 14"/>
          <p:cNvSpPr/>
          <p:nvPr/>
        </p:nvSpPr>
        <p:spPr>
          <a:xfrm>
            <a:off x="1639330" y="6431973"/>
            <a:ext cx="7348" cy="14696"/>
          </a:xfrm>
          <a:custGeom>
            <a:avLst/>
            <a:gdLst/>
            <a:ahLst/>
            <a:cxnLst/>
            <a:rect l="l" t="t" r="r" b="b"/>
            <a:pathLst>
              <a:path w="5714" h="11429">
                <a:moveTo>
                  <a:pt x="734" y="0"/>
                </a:moveTo>
                <a:lnTo>
                  <a:pt x="0" y="2894"/>
                </a:lnTo>
                <a:lnTo>
                  <a:pt x="3224" y="11033"/>
                </a:lnTo>
                <a:lnTo>
                  <a:pt x="5269" y="6537"/>
                </a:lnTo>
                <a:lnTo>
                  <a:pt x="5269" y="2894"/>
                </a:lnTo>
                <a:lnTo>
                  <a:pt x="4124" y="2019"/>
                </a:lnTo>
                <a:lnTo>
                  <a:pt x="2396" y="1256"/>
                </a:lnTo>
                <a:lnTo>
                  <a:pt x="7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5" name="object 15"/>
          <p:cNvSpPr/>
          <p:nvPr/>
        </p:nvSpPr>
        <p:spPr>
          <a:xfrm>
            <a:off x="1588469" y="6431974"/>
            <a:ext cx="4899" cy="4082"/>
          </a:xfrm>
          <a:custGeom>
            <a:avLst/>
            <a:gdLst/>
            <a:ahLst/>
            <a:cxnLst/>
            <a:rect l="l" t="t" r="r" b="b"/>
            <a:pathLst>
              <a:path w="3810" h="3175">
                <a:moveTo>
                  <a:pt x="3633" y="0"/>
                </a:moveTo>
                <a:lnTo>
                  <a:pt x="2372" y="810"/>
                </a:lnTo>
                <a:lnTo>
                  <a:pt x="1588" y="1648"/>
                </a:lnTo>
                <a:lnTo>
                  <a:pt x="0" y="2513"/>
                </a:lnTo>
                <a:lnTo>
                  <a:pt x="1588" y="2894"/>
                </a:lnTo>
                <a:lnTo>
                  <a:pt x="3633" y="2894"/>
                </a:lnTo>
                <a:lnTo>
                  <a:pt x="36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6" name="object 16"/>
          <p:cNvSpPr/>
          <p:nvPr/>
        </p:nvSpPr>
        <p:spPr>
          <a:xfrm>
            <a:off x="1739974" y="6463355"/>
            <a:ext cx="5715" cy="9797"/>
          </a:xfrm>
          <a:custGeom>
            <a:avLst/>
            <a:gdLst/>
            <a:ahLst/>
            <a:cxnLst/>
            <a:rect l="l" t="t" r="r" b="b"/>
            <a:pathLst>
              <a:path w="4445" h="7620">
                <a:moveTo>
                  <a:pt x="3190" y="0"/>
                </a:moveTo>
                <a:lnTo>
                  <a:pt x="2376" y="482"/>
                </a:lnTo>
                <a:lnTo>
                  <a:pt x="1577" y="482"/>
                </a:lnTo>
                <a:lnTo>
                  <a:pt x="396" y="814"/>
                </a:lnTo>
                <a:lnTo>
                  <a:pt x="0" y="4038"/>
                </a:lnTo>
                <a:lnTo>
                  <a:pt x="1577" y="7340"/>
                </a:lnTo>
                <a:lnTo>
                  <a:pt x="4024" y="7340"/>
                </a:lnTo>
                <a:lnTo>
                  <a:pt x="3899" y="4038"/>
                </a:lnTo>
                <a:lnTo>
                  <a:pt x="3671" y="2476"/>
                </a:lnTo>
                <a:lnTo>
                  <a:pt x="31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7" name="object 17"/>
          <p:cNvSpPr/>
          <p:nvPr/>
        </p:nvSpPr>
        <p:spPr>
          <a:xfrm>
            <a:off x="1623093" y="6463356"/>
            <a:ext cx="7348" cy="7348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99" y="0"/>
                </a:moveTo>
                <a:lnTo>
                  <a:pt x="0" y="0"/>
                </a:lnTo>
                <a:lnTo>
                  <a:pt x="406" y="814"/>
                </a:lnTo>
                <a:lnTo>
                  <a:pt x="643" y="1666"/>
                </a:lnTo>
                <a:lnTo>
                  <a:pt x="763" y="2872"/>
                </a:lnTo>
                <a:lnTo>
                  <a:pt x="2462" y="3696"/>
                </a:lnTo>
                <a:lnTo>
                  <a:pt x="3999" y="4536"/>
                </a:lnTo>
                <a:lnTo>
                  <a:pt x="5255" y="5309"/>
                </a:lnTo>
                <a:lnTo>
                  <a:pt x="4862" y="3696"/>
                </a:lnTo>
                <a:lnTo>
                  <a:pt x="4456" y="1666"/>
                </a:lnTo>
                <a:lnTo>
                  <a:pt x="39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8" name="object 18"/>
          <p:cNvSpPr/>
          <p:nvPr/>
        </p:nvSpPr>
        <p:spPr>
          <a:xfrm>
            <a:off x="1640279" y="6465003"/>
            <a:ext cx="5715" cy="3266"/>
          </a:xfrm>
          <a:custGeom>
            <a:avLst/>
            <a:gdLst/>
            <a:ahLst/>
            <a:cxnLst/>
            <a:rect l="l" t="t" r="r" b="b"/>
            <a:pathLst>
              <a:path w="4445" h="2539">
                <a:moveTo>
                  <a:pt x="4089" y="0"/>
                </a:moveTo>
                <a:lnTo>
                  <a:pt x="0" y="0"/>
                </a:lnTo>
                <a:lnTo>
                  <a:pt x="0" y="2411"/>
                </a:lnTo>
                <a:lnTo>
                  <a:pt x="3390" y="1587"/>
                </a:lnTo>
                <a:lnTo>
                  <a:pt x="40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9" name="object 19"/>
          <p:cNvSpPr/>
          <p:nvPr/>
        </p:nvSpPr>
        <p:spPr>
          <a:xfrm>
            <a:off x="1638917" y="6471719"/>
            <a:ext cx="9797" cy="5715"/>
          </a:xfrm>
          <a:custGeom>
            <a:avLst/>
            <a:gdLst/>
            <a:ahLst/>
            <a:cxnLst/>
            <a:rect l="l" t="t" r="r" b="b"/>
            <a:pathLst>
              <a:path w="7620" h="4445">
                <a:moveTo>
                  <a:pt x="6451" y="0"/>
                </a:moveTo>
                <a:lnTo>
                  <a:pt x="4787" y="457"/>
                </a:lnTo>
                <a:lnTo>
                  <a:pt x="2336" y="835"/>
                </a:lnTo>
                <a:lnTo>
                  <a:pt x="0" y="835"/>
                </a:lnTo>
                <a:lnTo>
                  <a:pt x="2717" y="2095"/>
                </a:lnTo>
                <a:lnTo>
                  <a:pt x="5587" y="3312"/>
                </a:lnTo>
                <a:lnTo>
                  <a:pt x="7567" y="4089"/>
                </a:lnTo>
                <a:lnTo>
                  <a:pt x="6844" y="1638"/>
                </a:lnTo>
                <a:lnTo>
                  <a:pt x="64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0" name="object 20"/>
          <p:cNvSpPr/>
          <p:nvPr/>
        </p:nvSpPr>
        <p:spPr>
          <a:xfrm>
            <a:off x="1557006" y="6471719"/>
            <a:ext cx="31841" cy="44087"/>
          </a:xfrm>
          <a:custGeom>
            <a:avLst/>
            <a:gdLst/>
            <a:ahLst/>
            <a:cxnLst/>
            <a:rect l="l" t="t" r="r" b="b"/>
            <a:pathLst>
              <a:path w="24764" h="34289">
                <a:moveTo>
                  <a:pt x="9827" y="0"/>
                </a:moveTo>
                <a:lnTo>
                  <a:pt x="8114" y="5688"/>
                </a:lnTo>
                <a:lnTo>
                  <a:pt x="12138" y="9028"/>
                </a:lnTo>
                <a:lnTo>
                  <a:pt x="13067" y="11049"/>
                </a:lnTo>
                <a:lnTo>
                  <a:pt x="10144" y="13460"/>
                </a:lnTo>
                <a:lnTo>
                  <a:pt x="6958" y="15530"/>
                </a:lnTo>
                <a:lnTo>
                  <a:pt x="3616" y="17575"/>
                </a:lnTo>
                <a:lnTo>
                  <a:pt x="4074" y="19151"/>
                </a:lnTo>
                <a:lnTo>
                  <a:pt x="4074" y="21590"/>
                </a:lnTo>
                <a:lnTo>
                  <a:pt x="5651" y="22057"/>
                </a:lnTo>
                <a:lnTo>
                  <a:pt x="7315" y="22453"/>
                </a:lnTo>
                <a:lnTo>
                  <a:pt x="8571" y="22820"/>
                </a:lnTo>
                <a:lnTo>
                  <a:pt x="8571" y="26543"/>
                </a:lnTo>
                <a:lnTo>
                  <a:pt x="1179" y="30999"/>
                </a:lnTo>
                <a:lnTo>
                  <a:pt x="0" y="33844"/>
                </a:lnTo>
                <a:lnTo>
                  <a:pt x="8927" y="31951"/>
                </a:lnTo>
                <a:lnTo>
                  <a:pt x="14269" y="29372"/>
                </a:lnTo>
                <a:lnTo>
                  <a:pt x="16860" y="24352"/>
                </a:lnTo>
                <a:lnTo>
                  <a:pt x="17538" y="15138"/>
                </a:lnTo>
                <a:lnTo>
                  <a:pt x="20789" y="13460"/>
                </a:lnTo>
                <a:lnTo>
                  <a:pt x="24471" y="13460"/>
                </a:lnTo>
                <a:lnTo>
                  <a:pt x="24471" y="8139"/>
                </a:lnTo>
                <a:lnTo>
                  <a:pt x="20789" y="7783"/>
                </a:lnTo>
                <a:lnTo>
                  <a:pt x="17117" y="6145"/>
                </a:lnTo>
                <a:lnTo>
                  <a:pt x="98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1" name="object 21"/>
          <p:cNvSpPr/>
          <p:nvPr/>
        </p:nvSpPr>
        <p:spPr>
          <a:xfrm>
            <a:off x="1655525" y="6473387"/>
            <a:ext cx="10614" cy="5715"/>
          </a:xfrm>
          <a:custGeom>
            <a:avLst/>
            <a:gdLst/>
            <a:ahLst/>
            <a:cxnLst/>
            <a:rect l="l" t="t" r="r" b="b"/>
            <a:pathLst>
              <a:path w="8254" h="4445">
                <a:moveTo>
                  <a:pt x="2898" y="0"/>
                </a:moveTo>
                <a:lnTo>
                  <a:pt x="0" y="0"/>
                </a:lnTo>
                <a:lnTo>
                  <a:pt x="814" y="1612"/>
                </a:lnTo>
                <a:lnTo>
                  <a:pt x="1677" y="3175"/>
                </a:lnTo>
                <a:lnTo>
                  <a:pt x="2501" y="4391"/>
                </a:lnTo>
                <a:lnTo>
                  <a:pt x="7354" y="4391"/>
                </a:lnTo>
                <a:lnTo>
                  <a:pt x="7786" y="3632"/>
                </a:lnTo>
                <a:lnTo>
                  <a:pt x="8204" y="2792"/>
                </a:lnTo>
                <a:lnTo>
                  <a:pt x="8204" y="1612"/>
                </a:lnTo>
                <a:lnTo>
                  <a:pt x="4913" y="798"/>
                </a:lnTo>
                <a:lnTo>
                  <a:pt x="28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2" name="object 22"/>
          <p:cNvSpPr/>
          <p:nvPr/>
        </p:nvSpPr>
        <p:spPr>
          <a:xfrm>
            <a:off x="1803385" y="6483801"/>
            <a:ext cx="31024" cy="40005"/>
          </a:xfrm>
          <a:custGeom>
            <a:avLst/>
            <a:gdLst/>
            <a:ahLst/>
            <a:cxnLst/>
            <a:rect l="l" t="t" r="r" b="b"/>
            <a:pathLst>
              <a:path w="24129" h="31114">
                <a:moveTo>
                  <a:pt x="15767" y="23240"/>
                </a:moveTo>
                <a:lnTo>
                  <a:pt x="12635" y="23240"/>
                </a:lnTo>
                <a:lnTo>
                  <a:pt x="14302" y="28497"/>
                </a:lnTo>
                <a:lnTo>
                  <a:pt x="21995" y="30974"/>
                </a:lnTo>
                <a:lnTo>
                  <a:pt x="19141" y="27762"/>
                </a:lnTo>
                <a:lnTo>
                  <a:pt x="16357" y="24090"/>
                </a:lnTo>
                <a:lnTo>
                  <a:pt x="15767" y="23240"/>
                </a:lnTo>
                <a:close/>
              </a:path>
              <a:path w="24129" h="31114">
                <a:moveTo>
                  <a:pt x="6108" y="0"/>
                </a:moveTo>
                <a:lnTo>
                  <a:pt x="3632" y="457"/>
                </a:lnTo>
                <a:lnTo>
                  <a:pt x="1601" y="1230"/>
                </a:lnTo>
                <a:lnTo>
                  <a:pt x="0" y="4521"/>
                </a:lnTo>
                <a:lnTo>
                  <a:pt x="877" y="5751"/>
                </a:lnTo>
                <a:lnTo>
                  <a:pt x="1601" y="6540"/>
                </a:lnTo>
                <a:lnTo>
                  <a:pt x="2033" y="7339"/>
                </a:lnTo>
                <a:lnTo>
                  <a:pt x="1601" y="8178"/>
                </a:lnTo>
                <a:lnTo>
                  <a:pt x="0" y="9752"/>
                </a:lnTo>
                <a:lnTo>
                  <a:pt x="1230" y="10982"/>
                </a:lnTo>
                <a:lnTo>
                  <a:pt x="2857" y="13423"/>
                </a:lnTo>
                <a:lnTo>
                  <a:pt x="2415" y="17157"/>
                </a:lnTo>
                <a:lnTo>
                  <a:pt x="1601" y="20725"/>
                </a:lnTo>
                <a:lnTo>
                  <a:pt x="877" y="24457"/>
                </a:lnTo>
                <a:lnTo>
                  <a:pt x="12635" y="23240"/>
                </a:lnTo>
                <a:lnTo>
                  <a:pt x="15767" y="23240"/>
                </a:lnTo>
                <a:lnTo>
                  <a:pt x="13463" y="19925"/>
                </a:lnTo>
                <a:lnTo>
                  <a:pt x="15101" y="18694"/>
                </a:lnTo>
                <a:lnTo>
                  <a:pt x="24065" y="18694"/>
                </a:lnTo>
                <a:lnTo>
                  <a:pt x="24065" y="15874"/>
                </a:lnTo>
                <a:lnTo>
                  <a:pt x="19403" y="14504"/>
                </a:lnTo>
                <a:lnTo>
                  <a:pt x="13849" y="14504"/>
                </a:lnTo>
                <a:lnTo>
                  <a:pt x="10168" y="11589"/>
                </a:lnTo>
                <a:lnTo>
                  <a:pt x="6108" y="0"/>
                </a:lnTo>
                <a:close/>
              </a:path>
              <a:path w="24129" h="31114">
                <a:moveTo>
                  <a:pt x="24065" y="18694"/>
                </a:moveTo>
                <a:lnTo>
                  <a:pt x="15101" y="18694"/>
                </a:lnTo>
                <a:lnTo>
                  <a:pt x="24065" y="19925"/>
                </a:lnTo>
                <a:lnTo>
                  <a:pt x="24065" y="18694"/>
                </a:lnTo>
                <a:close/>
              </a:path>
              <a:path w="24129" h="31114">
                <a:moveTo>
                  <a:pt x="18149" y="14134"/>
                </a:moveTo>
                <a:lnTo>
                  <a:pt x="13849" y="14504"/>
                </a:lnTo>
                <a:lnTo>
                  <a:pt x="19403" y="14504"/>
                </a:lnTo>
                <a:lnTo>
                  <a:pt x="18149" y="1413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3" name="object 23"/>
          <p:cNvSpPr/>
          <p:nvPr/>
        </p:nvSpPr>
        <p:spPr>
          <a:xfrm>
            <a:off x="1819646" y="6492669"/>
            <a:ext cx="4082" cy="5715"/>
          </a:xfrm>
          <a:custGeom>
            <a:avLst/>
            <a:gdLst/>
            <a:ahLst/>
            <a:cxnLst/>
            <a:rect l="l" t="t" r="r" b="b"/>
            <a:pathLst>
              <a:path w="3175" h="4445">
                <a:moveTo>
                  <a:pt x="1195" y="0"/>
                </a:moveTo>
                <a:lnTo>
                  <a:pt x="812" y="1703"/>
                </a:lnTo>
                <a:lnTo>
                  <a:pt x="316" y="2857"/>
                </a:lnTo>
                <a:lnTo>
                  <a:pt x="0" y="4089"/>
                </a:lnTo>
                <a:lnTo>
                  <a:pt x="2793" y="4089"/>
                </a:lnTo>
                <a:lnTo>
                  <a:pt x="2451" y="2857"/>
                </a:lnTo>
                <a:lnTo>
                  <a:pt x="2005" y="1703"/>
                </a:lnTo>
                <a:lnTo>
                  <a:pt x="11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4" name="object 24"/>
          <p:cNvSpPr/>
          <p:nvPr/>
        </p:nvSpPr>
        <p:spPr>
          <a:xfrm>
            <a:off x="1569646" y="6513672"/>
            <a:ext cx="17145" cy="10614"/>
          </a:xfrm>
          <a:custGeom>
            <a:avLst/>
            <a:gdLst/>
            <a:ahLst/>
            <a:cxnLst/>
            <a:rect l="l" t="t" r="r" b="b"/>
            <a:pathLst>
              <a:path w="13335" h="8254">
                <a:moveTo>
                  <a:pt x="10566" y="0"/>
                </a:moveTo>
                <a:lnTo>
                  <a:pt x="7707" y="1217"/>
                </a:lnTo>
                <a:lnTo>
                  <a:pt x="0" y="4025"/>
                </a:lnTo>
                <a:lnTo>
                  <a:pt x="0" y="7733"/>
                </a:lnTo>
                <a:lnTo>
                  <a:pt x="1954" y="6512"/>
                </a:lnTo>
                <a:lnTo>
                  <a:pt x="4050" y="5270"/>
                </a:lnTo>
                <a:lnTo>
                  <a:pt x="5713" y="4532"/>
                </a:lnTo>
                <a:lnTo>
                  <a:pt x="12978" y="4532"/>
                </a:lnTo>
                <a:lnTo>
                  <a:pt x="10566" y="0"/>
                </a:lnTo>
                <a:close/>
              </a:path>
              <a:path w="13335" h="8254">
                <a:moveTo>
                  <a:pt x="12978" y="4532"/>
                </a:moveTo>
                <a:lnTo>
                  <a:pt x="5713" y="4532"/>
                </a:lnTo>
                <a:lnTo>
                  <a:pt x="8481" y="5702"/>
                </a:lnTo>
                <a:lnTo>
                  <a:pt x="12650" y="5702"/>
                </a:lnTo>
                <a:lnTo>
                  <a:pt x="12978" y="45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5" name="object 25"/>
          <p:cNvSpPr/>
          <p:nvPr/>
        </p:nvSpPr>
        <p:spPr>
          <a:xfrm>
            <a:off x="1804518" y="6517306"/>
            <a:ext cx="4082" cy="4899"/>
          </a:xfrm>
          <a:custGeom>
            <a:avLst/>
            <a:gdLst/>
            <a:ahLst/>
            <a:cxnLst/>
            <a:rect l="l" t="t" r="r" b="b"/>
            <a:pathLst>
              <a:path w="3175" h="3810">
                <a:moveTo>
                  <a:pt x="0" y="3696"/>
                </a:moveTo>
                <a:lnTo>
                  <a:pt x="2758" y="3696"/>
                </a:lnTo>
                <a:lnTo>
                  <a:pt x="2758" y="0"/>
                </a:lnTo>
                <a:lnTo>
                  <a:pt x="0" y="0"/>
                </a:lnTo>
                <a:lnTo>
                  <a:pt x="0" y="36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6" name="object 26"/>
          <p:cNvSpPr/>
          <p:nvPr/>
        </p:nvSpPr>
        <p:spPr>
          <a:xfrm>
            <a:off x="1815508" y="6528855"/>
            <a:ext cx="8164" cy="6531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4806" y="3618"/>
                </a:moveTo>
                <a:lnTo>
                  <a:pt x="4405" y="3618"/>
                </a:lnTo>
                <a:lnTo>
                  <a:pt x="4405" y="4823"/>
                </a:lnTo>
                <a:lnTo>
                  <a:pt x="4806" y="3618"/>
                </a:lnTo>
                <a:close/>
              </a:path>
              <a:path w="6350" h="5079">
                <a:moveTo>
                  <a:pt x="6008" y="0"/>
                </a:moveTo>
                <a:lnTo>
                  <a:pt x="4028" y="353"/>
                </a:lnTo>
                <a:lnTo>
                  <a:pt x="1179" y="353"/>
                </a:lnTo>
                <a:lnTo>
                  <a:pt x="0" y="4406"/>
                </a:lnTo>
                <a:lnTo>
                  <a:pt x="4405" y="3618"/>
                </a:lnTo>
                <a:lnTo>
                  <a:pt x="4806" y="3618"/>
                </a:lnTo>
                <a:lnTo>
                  <a:pt x="60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7" name="object 27"/>
          <p:cNvSpPr txBox="1"/>
          <p:nvPr/>
        </p:nvSpPr>
        <p:spPr>
          <a:xfrm>
            <a:off x="9635171" y="6274367"/>
            <a:ext cx="1319349" cy="268773"/>
          </a:xfrm>
          <a:prstGeom prst="rect">
            <a:avLst/>
          </a:prstGeom>
          <a:solidFill>
            <a:srgbClr val="ED1C24"/>
          </a:solidFill>
        </p:spPr>
        <p:txBody>
          <a:bodyPr vert="horz" wrap="square" lIns="0" tIns="70213" rIns="0" bIns="0" rtlCol="0">
            <a:spAutoFit/>
          </a:bodyPr>
          <a:lstStyle/>
          <a:p>
            <a:pPr marL="88173" algn="ctr">
              <a:spcBef>
                <a:spcPts val="553"/>
              </a:spcBef>
            </a:pPr>
            <a:r>
              <a:rPr sz="1286" b="1" dirty="0">
                <a:solidFill>
                  <a:srgbClr val="FFFFFF"/>
                </a:solidFill>
                <a:latin typeface="Source Sans Pro Semibold"/>
                <a:cs typeface="Source Sans Pro Semibold"/>
              </a:rPr>
              <a:t>28</a:t>
            </a:r>
            <a:endParaRPr sz="1286">
              <a:latin typeface="Source Sans Pro Semibold"/>
              <a:cs typeface="Source Sans Pro Semibold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E4BBBE88-4097-964C-8614-06BAE04C85E9}"/>
              </a:ext>
            </a:extLst>
          </p:cNvPr>
          <p:cNvSpPr/>
          <p:nvPr/>
        </p:nvSpPr>
        <p:spPr>
          <a:xfrm>
            <a:off x="3503534" y="3244334"/>
            <a:ext cx="3360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i="1" dirty="0">
                <a:solidFill>
                  <a:srgbClr val="FF0000"/>
                </a:solidFill>
              </a:rPr>
              <a:t>(PICTURES FOR EDUCATION HERE)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44" y="170090"/>
            <a:ext cx="3111274" cy="2533650"/>
          </a:xfrm>
          <a:prstGeom prst="rect">
            <a:avLst/>
          </a:prstGeom>
          <a:ln>
            <a:solidFill>
              <a:srgbClr val="0070C0"/>
            </a:solidFill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62"/>
          <a:stretch/>
        </p:blipFill>
        <p:spPr>
          <a:xfrm>
            <a:off x="3701516" y="170090"/>
            <a:ext cx="4122065" cy="5159829"/>
          </a:xfrm>
          <a:prstGeom prst="rect">
            <a:avLst/>
          </a:prstGeom>
          <a:ln>
            <a:solidFill>
              <a:srgbClr val="0070C0"/>
            </a:solidFill>
          </a:ln>
          <a:effectLst>
            <a:reflection blurRad="6350" stA="50000" endA="300" endPos="55000" dir="5400000" sy="-100000" algn="bl" rotWithShape="0"/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040" y="359228"/>
            <a:ext cx="4274960" cy="6210001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44" y="2932190"/>
            <a:ext cx="3561273" cy="2397729"/>
          </a:xfrm>
          <a:prstGeom prst="rect">
            <a:avLst/>
          </a:prstGeom>
          <a:ln>
            <a:solidFill>
              <a:srgbClr val="0070C0"/>
            </a:solidFill>
          </a:ln>
          <a:effectLst>
            <a:reflection blurRad="6350" stA="50000" endA="300" endPos="55500" dist="50800" dir="5400000" sy="-100000" algn="bl" rotWithShape="0"/>
          </a:effectLst>
        </p:spPr>
      </p:pic>
      <p:sp>
        <p:nvSpPr>
          <p:cNvPr id="33" name="Rectangle 32"/>
          <p:cNvSpPr/>
          <p:nvPr/>
        </p:nvSpPr>
        <p:spPr>
          <a:xfrm>
            <a:off x="0" y="-269421"/>
            <a:ext cx="12192000" cy="27758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0" y="6569230"/>
            <a:ext cx="12192000" cy="40307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28656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6810" y="16328"/>
            <a:ext cx="11900003" cy="310243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33"/>
          <a:stretch/>
        </p:blipFill>
        <p:spPr>
          <a:xfrm>
            <a:off x="5910943" y="424543"/>
            <a:ext cx="5533805" cy="61068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43"/>
          <a:stretch/>
        </p:blipFill>
        <p:spPr>
          <a:xfrm>
            <a:off x="166811" y="424543"/>
            <a:ext cx="5531860" cy="632732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6811" y="6531429"/>
            <a:ext cx="11900002" cy="32657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00249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86"/>
          <a:stretch/>
        </p:blipFill>
        <p:spPr>
          <a:xfrm>
            <a:off x="294703" y="473529"/>
            <a:ext cx="4881453" cy="60958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2191999" cy="29391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0" y="6716351"/>
            <a:ext cx="12192000" cy="14165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057" y="473529"/>
            <a:ext cx="6391275" cy="29009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057" y="3374503"/>
            <a:ext cx="6253843" cy="319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5350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8251" y="0"/>
            <a:ext cx="9719999" cy="68502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14"/>
          </a:p>
        </p:txBody>
      </p:sp>
    </p:spTree>
    <p:extLst>
      <p:ext uri="{BB962C8B-B14F-4D97-AF65-F5344CB8AC3E}">
        <p14:creationId xmlns:p14="http://schemas.microsoft.com/office/powerpoint/2010/main" val="39980367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4">
            <a:extLst>
              <a:ext uri="{FF2B5EF4-FFF2-40B4-BE49-F238E27FC236}">
                <a16:creationId xmlns="" xmlns:a16="http://schemas.microsoft.com/office/drawing/2014/main" id="{F7BD97E1-C81C-564F-B572-628C34BCDF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6469205"/>
              </p:ext>
            </p:extLst>
          </p:nvPr>
        </p:nvGraphicFramePr>
        <p:xfrm>
          <a:off x="1529938" y="1098821"/>
          <a:ext cx="9132125" cy="575917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19755"/>
                <a:gridCol w="251632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55999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3090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87974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276233">
                <a:tc gridSpan="3">
                  <a:txBody>
                    <a:bodyPr/>
                    <a:lstStyle/>
                    <a:p>
                      <a:pPr marL="374650" algn="ctr">
                        <a:lnSpc>
                          <a:spcPts val="875"/>
                        </a:lnSpc>
                        <a:spcBef>
                          <a:spcPts val="715"/>
                        </a:spcBef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Swis721 BT"/>
                          <a:cs typeface="Swis721 BT"/>
                        </a:rPr>
                        <a:t>ACTIVITIES</a:t>
                      </a:r>
                      <a:endParaRPr sz="1600" dirty="0">
                        <a:latin typeface="Swis721 BT"/>
                        <a:cs typeface="Swis721 BT"/>
                      </a:endParaRPr>
                    </a:p>
                  </a:txBody>
                  <a:tcPr marL="0" marR="0" marT="116749" marB="0">
                    <a:solidFill>
                      <a:srgbClr val="1F448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65430" algn="ctr">
                        <a:lnSpc>
                          <a:spcPts val="1025"/>
                        </a:lnSpc>
                        <a:spcBef>
                          <a:spcPts val="565"/>
                        </a:spcBef>
                      </a:pPr>
                      <a:r>
                        <a:rPr sz="1600" b="1" spc="5" dirty="0">
                          <a:solidFill>
                            <a:srgbClr val="FFFFFF"/>
                          </a:solidFill>
                          <a:latin typeface="Swis721 BT"/>
                          <a:cs typeface="Swis721 BT"/>
                        </a:rPr>
                        <a:t>WHO</a:t>
                      </a:r>
                      <a:r>
                        <a:rPr sz="1600" b="1" spc="-20" dirty="0">
                          <a:solidFill>
                            <a:srgbClr val="FFFFFF"/>
                          </a:solidFill>
                          <a:latin typeface="Swis721 BT"/>
                          <a:cs typeface="Swis721 BT"/>
                        </a:rPr>
                        <a:t> 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Swis721 BT"/>
                          <a:cs typeface="Swis721 BT"/>
                        </a:rPr>
                        <a:t>BENEFITS</a:t>
                      </a:r>
                      <a:endParaRPr sz="1600" dirty="0">
                        <a:latin typeface="Swis721 BT"/>
                        <a:cs typeface="Swis721 BT"/>
                      </a:endParaRPr>
                    </a:p>
                  </a:txBody>
                  <a:tcPr marL="0" marR="0" marT="92256" marB="0">
                    <a:solidFill>
                      <a:srgbClr val="1F448C"/>
                    </a:solidFill>
                  </a:tcPr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600" b="1" spc="-10" dirty="0">
                          <a:solidFill>
                            <a:srgbClr val="FFFFFF"/>
                          </a:solidFill>
                          <a:latin typeface="Swis721 BT"/>
                          <a:cs typeface="Swis721 BT"/>
                        </a:rPr>
                        <a:t>NO. </a:t>
                      </a:r>
                      <a:r>
                        <a:rPr lang="en-GB" sz="1600" b="1" spc="0" dirty="0" smtClean="0">
                          <a:solidFill>
                            <a:srgbClr val="FFFFFF"/>
                          </a:solidFill>
                          <a:latin typeface="Swis721 BT"/>
                          <a:cs typeface="Swis721 BT"/>
                        </a:rPr>
                        <a:t>OF</a:t>
                      </a:r>
                      <a:r>
                        <a:rPr lang="en-GB" sz="1600" b="1" spc="0" baseline="0" dirty="0" smtClean="0">
                          <a:solidFill>
                            <a:srgbClr val="FFFFFF"/>
                          </a:solidFill>
                          <a:latin typeface="Swis721 BT"/>
                          <a:cs typeface="Swis721 BT"/>
                        </a:rPr>
                        <a:t> BENEFICIARIES</a:t>
                      </a:r>
                      <a:endParaRPr sz="1600" dirty="0">
                        <a:latin typeface="Swis721 BT"/>
                        <a:cs typeface="Swis721 BT"/>
                      </a:endParaRPr>
                    </a:p>
                  </a:txBody>
                  <a:tcPr marL="0" marR="0" marT="31841" marB="0">
                    <a:solidFill>
                      <a:srgbClr val="1F448C"/>
                    </a:solidFill>
                  </a:tcPr>
                </a:tc>
                <a:tc>
                  <a:txBody>
                    <a:bodyPr/>
                    <a:lstStyle/>
                    <a:p>
                      <a:pPr marL="20574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600" b="1" dirty="0" smtClean="0">
                          <a:solidFill>
                            <a:srgbClr val="FFFFFF"/>
                          </a:solidFill>
                          <a:latin typeface="Swis721 BT"/>
                          <a:cs typeface="Swis721 BT"/>
                        </a:rPr>
                        <a:t>C</a:t>
                      </a:r>
                      <a:r>
                        <a:rPr lang="en-GB" sz="1600" b="1" dirty="0" smtClean="0">
                          <a:solidFill>
                            <a:srgbClr val="FFFFFF"/>
                          </a:solidFill>
                          <a:latin typeface="Swis721 BT"/>
                          <a:cs typeface="Swis721 BT"/>
                        </a:rPr>
                        <a:t>OMMUNITY</a:t>
                      </a:r>
                      <a:endParaRPr sz="1600" dirty="0">
                        <a:latin typeface="Swis721 BT"/>
                        <a:cs typeface="Swis721 BT"/>
                      </a:endParaRPr>
                    </a:p>
                  </a:txBody>
                  <a:tcPr marL="0" marR="0" marT="53884" marB="0">
                    <a:solidFill>
                      <a:srgbClr val="1F448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0914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1F448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1F448C"/>
                    </a:solidFill>
                  </a:tcPr>
                </a:tc>
                <a:tc>
                  <a:txBody>
                    <a:bodyPr/>
                    <a:lstStyle/>
                    <a:p>
                      <a:pPr marL="425450" algn="ctr">
                        <a:lnSpc>
                          <a:spcPts val="790"/>
                        </a:lnSpc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Swis721 BT"/>
                          <a:cs typeface="Swis721 BT"/>
                        </a:rPr>
                        <a:t>/Quantity</a:t>
                      </a:r>
                      <a:endParaRPr sz="1200" dirty="0">
                        <a:latin typeface="Swis721 BT"/>
                        <a:cs typeface="Swis721 BT"/>
                      </a:endParaRPr>
                    </a:p>
                  </a:txBody>
                  <a:tcPr marL="0" marR="0" marT="0" marB="0">
                    <a:solidFill>
                      <a:srgbClr val="1F448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1F448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38262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  <a:p>
                      <a:pPr marR="85090" algn="ctr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1F448C"/>
                      </a:solidFill>
                      <a:prstDash val="solid"/>
                    </a:lnL>
                    <a:lnB w="28575">
                      <a:solidFill>
                        <a:srgbClr val="233E83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61925" marR="300990" algn="ctr">
                        <a:lnSpc>
                          <a:spcPct val="98600"/>
                        </a:lnSpc>
                        <a:spcBef>
                          <a:spcPts val="1340"/>
                        </a:spcBef>
                      </a:pPr>
                      <a:r>
                        <a:rPr sz="1600" b="1" spc="20" dirty="0">
                          <a:solidFill>
                            <a:srgbClr val="231F20"/>
                          </a:solidFill>
                          <a:latin typeface="Swis721 Lt BT"/>
                          <a:cs typeface="Swis721 Lt BT"/>
                        </a:rPr>
                        <a:t>One </a:t>
                      </a:r>
                      <a:r>
                        <a:rPr sz="1600" b="1" spc="10" dirty="0">
                          <a:solidFill>
                            <a:srgbClr val="231F20"/>
                          </a:solidFill>
                          <a:latin typeface="Swis721 Lt BT"/>
                          <a:cs typeface="Swis721 Lt BT"/>
                        </a:rPr>
                        <a:t>Fully</a:t>
                      </a:r>
                      <a:r>
                        <a:rPr sz="1600" b="1" spc="-80" dirty="0">
                          <a:solidFill>
                            <a:srgbClr val="231F20"/>
                          </a:solidFill>
                          <a:latin typeface="Swis721 Lt BT"/>
                          <a:cs typeface="Swis721 Lt BT"/>
                        </a:rPr>
                        <a:t> </a:t>
                      </a:r>
                      <a:r>
                        <a:rPr sz="1600" b="1" spc="10" dirty="0">
                          <a:solidFill>
                            <a:srgbClr val="231F20"/>
                          </a:solidFill>
                          <a:latin typeface="Swis721 Lt BT"/>
                          <a:cs typeface="Swis721 Lt BT"/>
                        </a:rPr>
                        <a:t>Kitted  </a:t>
                      </a:r>
                      <a:r>
                        <a:rPr sz="1600" b="1" spc="20" dirty="0">
                          <a:solidFill>
                            <a:srgbClr val="231F20"/>
                          </a:solidFill>
                          <a:latin typeface="Swis721 Lt BT"/>
                          <a:cs typeface="Swis721 Lt BT"/>
                        </a:rPr>
                        <a:t>Ambulance</a:t>
                      </a:r>
                      <a:r>
                        <a:rPr sz="1600" b="1" spc="-85" dirty="0">
                          <a:solidFill>
                            <a:srgbClr val="231F20"/>
                          </a:solidFill>
                          <a:latin typeface="Swis721 Lt BT"/>
                          <a:cs typeface="Swis721 Lt BT"/>
                        </a:rPr>
                        <a:t> </a:t>
                      </a:r>
                      <a:r>
                        <a:rPr sz="1600" b="1" spc="20" dirty="0">
                          <a:solidFill>
                            <a:srgbClr val="231F20"/>
                          </a:solidFill>
                          <a:latin typeface="Swis721 Lt BT"/>
                          <a:cs typeface="Swis721 Lt BT"/>
                        </a:rPr>
                        <a:t>and  Ambulance</a:t>
                      </a:r>
                      <a:r>
                        <a:rPr sz="1600" b="1" spc="-85" dirty="0">
                          <a:solidFill>
                            <a:srgbClr val="231F20"/>
                          </a:solidFill>
                          <a:latin typeface="Swis721 Lt BT"/>
                          <a:cs typeface="Swis721 Lt BT"/>
                        </a:rPr>
                        <a:t> </a:t>
                      </a:r>
                      <a:r>
                        <a:rPr sz="1600" b="1" spc="20" dirty="0">
                          <a:solidFill>
                            <a:srgbClr val="231F20"/>
                          </a:solidFill>
                          <a:latin typeface="Swis721 Lt BT"/>
                          <a:cs typeface="Swis721 Lt BT"/>
                        </a:rPr>
                        <a:t>Bay</a:t>
                      </a:r>
                      <a:endParaRPr sz="1600" b="1" dirty="0">
                        <a:latin typeface="Swis721 Lt BT"/>
                        <a:cs typeface="Swis721 Lt BT"/>
                      </a:endParaRPr>
                    </a:p>
                  </a:txBody>
                  <a:tcPr marL="0" marR="0" marT="218803" marB="0">
                    <a:lnR w="19050">
                      <a:solidFill>
                        <a:srgbClr val="1F448C"/>
                      </a:solidFill>
                      <a:prstDash val="solid"/>
                    </a:lnR>
                    <a:lnB w="28575">
                      <a:solidFill>
                        <a:srgbClr val="233E83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 marL="161925" marR="300990" algn="just">
                        <a:lnSpc>
                          <a:spcPct val="98600"/>
                        </a:lnSpc>
                        <a:spcBef>
                          <a:spcPts val="1340"/>
                        </a:spcBef>
                      </a:pPr>
                      <a:endParaRPr sz="1500" dirty="0">
                        <a:latin typeface="Swis721 Lt BT"/>
                        <a:cs typeface="Swis721 Lt BT"/>
                      </a:endParaRPr>
                    </a:p>
                  </a:txBody>
                  <a:tcPr marL="0" marR="0" marT="218803" marB="0">
                    <a:lnR w="19050">
                      <a:solidFill>
                        <a:srgbClr val="1F448C"/>
                      </a:solidFill>
                      <a:prstDash val="solid"/>
                    </a:lnR>
                    <a:lnB w="28575">
                      <a:solidFill>
                        <a:srgbClr val="233E8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910" marR="46990" indent="187960" algn="ctr">
                        <a:lnSpc>
                          <a:spcPct val="156500"/>
                        </a:lnSpc>
                        <a:spcBef>
                          <a:spcPts val="1040"/>
                        </a:spcBef>
                      </a:pPr>
                      <a:r>
                        <a:rPr sz="1600" b="1" spc="5" dirty="0">
                          <a:solidFill>
                            <a:srgbClr val="231F20"/>
                          </a:solidFill>
                          <a:latin typeface="Swis721 Lt BT"/>
                          <a:cs typeface="Swis721 Lt BT"/>
                        </a:rPr>
                        <a:t>Constituency,  </a:t>
                      </a:r>
                      <a:r>
                        <a:rPr sz="1600" b="1" spc="20" dirty="0">
                          <a:solidFill>
                            <a:srgbClr val="231F20"/>
                          </a:solidFill>
                          <a:latin typeface="Swis721 Lt BT"/>
                          <a:cs typeface="Swis721 Lt BT"/>
                        </a:rPr>
                        <a:t>Unemployed</a:t>
                      </a:r>
                      <a:r>
                        <a:rPr sz="1600" b="1" spc="-80" dirty="0">
                          <a:solidFill>
                            <a:srgbClr val="231F20"/>
                          </a:solidFill>
                          <a:latin typeface="Swis721 Lt BT"/>
                          <a:cs typeface="Swis721 Lt BT"/>
                        </a:rPr>
                        <a:t> </a:t>
                      </a:r>
                      <a:r>
                        <a:rPr sz="1600" b="1" spc="-10" dirty="0">
                          <a:solidFill>
                            <a:srgbClr val="231F20"/>
                          </a:solidFill>
                          <a:latin typeface="Swis721 Lt BT"/>
                          <a:cs typeface="Swis721 Lt BT"/>
                        </a:rPr>
                        <a:t>Youth</a:t>
                      </a:r>
                      <a:endParaRPr sz="1600" b="1" dirty="0">
                        <a:latin typeface="Swis721 Lt BT"/>
                        <a:cs typeface="Swis721 Lt BT"/>
                      </a:endParaRPr>
                    </a:p>
                  </a:txBody>
                  <a:tcPr marL="0" marR="0" marT="169817" marB="0">
                    <a:lnL w="19050">
                      <a:solidFill>
                        <a:srgbClr val="1F448C"/>
                      </a:solidFill>
                      <a:prstDash val="solid"/>
                    </a:lnL>
                    <a:lnR w="19050">
                      <a:solidFill>
                        <a:srgbClr val="1F448C"/>
                      </a:solidFill>
                      <a:prstDash val="solid"/>
                    </a:lnR>
                    <a:lnB w="28575">
                      <a:solidFill>
                        <a:srgbClr val="233E8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CONSTITUENCY WIDE</a:t>
                      </a:r>
                      <a:endParaRPr lang="en-US" sz="1600" b="1" dirty="0"/>
                    </a:p>
                  </a:txBody>
                  <a:tcPr marL="0" marR="0" marT="0" marB="0">
                    <a:lnL w="19050">
                      <a:solidFill>
                        <a:srgbClr val="1F448C"/>
                      </a:solidFill>
                      <a:prstDash val="solid"/>
                    </a:lnL>
                    <a:lnR w="19050">
                      <a:solidFill>
                        <a:srgbClr val="1F448C"/>
                      </a:solidFill>
                      <a:prstDash val="solid"/>
                    </a:lnR>
                    <a:lnB w="28575">
                      <a:solidFill>
                        <a:srgbClr val="233E8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Constituency Wide</a:t>
                      </a:r>
                      <a:endParaRPr lang="en-US" sz="1600" b="1" dirty="0"/>
                    </a:p>
                  </a:txBody>
                  <a:tcPr marL="0" marR="0" marT="6531" marB="0">
                    <a:lnL w="19050">
                      <a:solidFill>
                        <a:srgbClr val="1F448C"/>
                      </a:solidFill>
                      <a:prstDash val="solid"/>
                    </a:lnL>
                    <a:lnR w="19050">
                      <a:solidFill>
                        <a:srgbClr val="1F448C"/>
                      </a:solidFill>
                      <a:prstDash val="solid"/>
                    </a:lnR>
                    <a:lnB w="28575">
                      <a:solidFill>
                        <a:srgbClr val="233E8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565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R="85090" algn="ctr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1F448C"/>
                      </a:solidFill>
                      <a:prstDash val="solid"/>
                    </a:lnL>
                    <a:lnT w="28575">
                      <a:solidFill>
                        <a:srgbClr val="233E83"/>
                      </a:solidFill>
                      <a:prstDash val="solid"/>
                    </a:lnT>
                    <a:lnB w="28575">
                      <a:solidFill>
                        <a:srgbClr val="233E83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527685" marR="250825" indent="-435609" algn="ctr">
                        <a:lnSpc>
                          <a:spcPct val="71600"/>
                        </a:lnSpc>
                        <a:spcBef>
                          <a:spcPts val="1330"/>
                        </a:spcBef>
                      </a:pPr>
                      <a:r>
                        <a:rPr sz="1600" b="1" spc="15" dirty="0">
                          <a:solidFill>
                            <a:srgbClr val="231F20"/>
                          </a:solidFill>
                          <a:latin typeface="Swis721 Lt BT"/>
                          <a:cs typeface="Swis721 Lt BT"/>
                        </a:rPr>
                        <a:t>NHIA </a:t>
                      </a:r>
                      <a:r>
                        <a:rPr sz="1600" b="1" spc="20" dirty="0">
                          <a:solidFill>
                            <a:srgbClr val="231F20"/>
                          </a:solidFill>
                          <a:latin typeface="Swis721 Lt BT"/>
                          <a:cs typeface="Swis721 Lt BT"/>
                        </a:rPr>
                        <a:t>Card</a:t>
                      </a:r>
                      <a:r>
                        <a:rPr sz="1600" b="1" spc="-70" dirty="0">
                          <a:solidFill>
                            <a:srgbClr val="231F20"/>
                          </a:solidFill>
                          <a:latin typeface="Swis721 Lt BT"/>
                          <a:cs typeface="Swis721 Lt BT"/>
                        </a:rPr>
                        <a:t> </a:t>
                      </a:r>
                      <a:r>
                        <a:rPr sz="1600" b="1" spc="15" dirty="0">
                          <a:solidFill>
                            <a:srgbClr val="231F20"/>
                          </a:solidFill>
                          <a:latin typeface="Swis721 Lt BT"/>
                          <a:cs typeface="Swis721 Lt BT"/>
                        </a:rPr>
                        <a:t>widely  used</a:t>
                      </a:r>
                      <a:endParaRPr sz="1600" b="1" dirty="0">
                        <a:latin typeface="Swis721 Lt BT"/>
                        <a:cs typeface="Swis721 Lt BT"/>
                      </a:endParaRPr>
                    </a:p>
                  </a:txBody>
                  <a:tcPr marL="0" marR="0" marT="217170" marB="0">
                    <a:lnR w="19050">
                      <a:solidFill>
                        <a:srgbClr val="1F448C"/>
                      </a:solidFill>
                      <a:prstDash val="solid"/>
                    </a:lnR>
                    <a:lnT w="28575">
                      <a:solidFill>
                        <a:srgbClr val="233E83"/>
                      </a:solidFill>
                      <a:prstDash val="solid"/>
                    </a:lnT>
                    <a:lnB w="28575">
                      <a:solidFill>
                        <a:srgbClr val="233E83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 marL="527685" marR="250825" indent="-435609">
                        <a:lnSpc>
                          <a:spcPct val="71600"/>
                        </a:lnSpc>
                        <a:spcBef>
                          <a:spcPts val="1330"/>
                        </a:spcBef>
                      </a:pPr>
                      <a:endParaRPr sz="1500" dirty="0">
                        <a:latin typeface="Swis721 Lt BT"/>
                        <a:cs typeface="Swis721 Lt BT"/>
                      </a:endParaRPr>
                    </a:p>
                  </a:txBody>
                  <a:tcPr marL="0" marR="0" marT="217170" marB="0">
                    <a:lnR w="19050">
                      <a:solidFill>
                        <a:srgbClr val="1F448C"/>
                      </a:solidFill>
                      <a:prstDash val="solid"/>
                    </a:lnR>
                    <a:lnT w="28575">
                      <a:solidFill>
                        <a:srgbClr val="233E83"/>
                      </a:solidFill>
                      <a:prstDash val="solid"/>
                    </a:lnT>
                    <a:lnB w="28575">
                      <a:solidFill>
                        <a:srgbClr val="233E8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07670" marR="226060" indent="-177165" algn="ctr">
                        <a:lnSpc>
                          <a:spcPct val="138900"/>
                        </a:lnSpc>
                        <a:spcBef>
                          <a:spcPts val="425"/>
                        </a:spcBef>
                      </a:pPr>
                      <a:r>
                        <a:rPr sz="1600" b="1" dirty="0">
                          <a:solidFill>
                            <a:srgbClr val="231F20"/>
                          </a:solidFill>
                          <a:latin typeface="Swis721 Lt BT"/>
                          <a:cs typeface="Swis721 Lt BT"/>
                        </a:rPr>
                        <a:t>Constituen</a:t>
                      </a:r>
                      <a:r>
                        <a:rPr sz="1600" b="1" spc="10" dirty="0">
                          <a:solidFill>
                            <a:srgbClr val="231F20"/>
                          </a:solidFill>
                          <a:latin typeface="Swis721 Lt BT"/>
                          <a:cs typeface="Swis721 Lt BT"/>
                        </a:rPr>
                        <a:t>c</a:t>
                      </a:r>
                      <a:r>
                        <a:rPr sz="1600" b="1" spc="-100" dirty="0">
                          <a:solidFill>
                            <a:srgbClr val="231F20"/>
                          </a:solidFill>
                          <a:latin typeface="Swis721 Lt BT"/>
                          <a:cs typeface="Swis721 Lt BT"/>
                        </a:rPr>
                        <a:t>y</a:t>
                      </a:r>
                      <a:r>
                        <a:rPr sz="1600" b="1" dirty="0">
                          <a:solidFill>
                            <a:srgbClr val="231F20"/>
                          </a:solidFill>
                          <a:latin typeface="Swis721 Lt BT"/>
                          <a:cs typeface="Swis721 Lt BT"/>
                        </a:rPr>
                        <a:t>,  </a:t>
                      </a:r>
                      <a:r>
                        <a:rPr sz="1600" b="1" spc="10" dirty="0">
                          <a:solidFill>
                            <a:srgbClr val="231F20"/>
                          </a:solidFill>
                          <a:latin typeface="Swis721 Lt BT"/>
                          <a:cs typeface="Swis721 Lt BT"/>
                        </a:rPr>
                        <a:t>Families</a:t>
                      </a:r>
                      <a:endParaRPr sz="1600" b="1">
                        <a:latin typeface="Swis721 Lt BT"/>
                        <a:cs typeface="Swis721 Lt BT"/>
                      </a:endParaRPr>
                    </a:p>
                  </a:txBody>
                  <a:tcPr marL="0" marR="0" marT="69396" marB="0">
                    <a:lnL w="19050">
                      <a:solidFill>
                        <a:srgbClr val="1F448C"/>
                      </a:solidFill>
                      <a:prstDash val="solid"/>
                    </a:lnL>
                    <a:lnR w="19050">
                      <a:solidFill>
                        <a:srgbClr val="1F448C"/>
                      </a:solidFill>
                      <a:prstDash val="solid"/>
                    </a:lnR>
                    <a:lnT w="28575">
                      <a:solidFill>
                        <a:srgbClr val="233E83"/>
                      </a:solidFill>
                      <a:prstDash val="solid"/>
                    </a:lnT>
                    <a:lnB w="28575">
                      <a:solidFill>
                        <a:srgbClr val="233E8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22,000</a:t>
                      </a:r>
                      <a:endParaRPr lang="en-US" sz="1600" b="1" dirty="0"/>
                    </a:p>
                  </a:txBody>
                  <a:tcPr marL="0" marR="0" marT="191861" marB="0">
                    <a:lnL w="19050">
                      <a:solidFill>
                        <a:srgbClr val="1F448C"/>
                      </a:solidFill>
                      <a:prstDash val="solid"/>
                    </a:lnL>
                    <a:lnR w="19050">
                      <a:solidFill>
                        <a:srgbClr val="1F448C"/>
                      </a:solidFill>
                      <a:prstDash val="solid"/>
                    </a:lnR>
                    <a:lnT w="28575">
                      <a:solidFill>
                        <a:srgbClr val="233E83"/>
                      </a:solidFill>
                      <a:prstDash val="solid"/>
                    </a:lnT>
                    <a:lnB w="28575">
                      <a:solidFill>
                        <a:srgbClr val="233E8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Constituency</a:t>
                      </a:r>
                      <a:r>
                        <a:rPr lang="en-US" sz="1600" b="1" baseline="0" dirty="0" smtClean="0"/>
                        <a:t>  Wide</a:t>
                      </a:r>
                      <a:endParaRPr lang="en-US" sz="1600" b="1" dirty="0"/>
                    </a:p>
                  </a:txBody>
                  <a:tcPr marL="0" marR="0" marT="9797" marB="0">
                    <a:lnL w="19050">
                      <a:solidFill>
                        <a:srgbClr val="1F448C"/>
                      </a:solidFill>
                      <a:prstDash val="solid"/>
                    </a:lnL>
                    <a:lnR w="19050">
                      <a:solidFill>
                        <a:srgbClr val="1F448C"/>
                      </a:solidFill>
                      <a:prstDash val="solid"/>
                    </a:lnR>
                    <a:lnT w="28575">
                      <a:solidFill>
                        <a:srgbClr val="233E83"/>
                      </a:solidFill>
                      <a:prstDash val="solid"/>
                    </a:lnT>
                    <a:lnB w="28575">
                      <a:solidFill>
                        <a:srgbClr val="233E8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82139">
                <a:tc gridSpan="3">
                  <a:txBody>
                    <a:bodyPr/>
                    <a:lstStyle/>
                    <a:p>
                      <a:pPr marL="0" marR="9588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>
                          <a:solidFill>
                            <a:srgbClr val="231F20"/>
                          </a:solidFill>
                          <a:latin typeface="Swis721 Lt BT"/>
                          <a:cs typeface="Swis721 Lt BT"/>
                        </a:rPr>
                        <a:t>   COVID-19</a:t>
                      </a:r>
                      <a:r>
                        <a:rPr lang="en-GB" sz="1600" b="1" spc="-65" dirty="0">
                          <a:solidFill>
                            <a:srgbClr val="231F20"/>
                          </a:solidFill>
                          <a:latin typeface="Swis721 Lt BT"/>
                          <a:cs typeface="Swis721 Lt BT"/>
                        </a:rPr>
                        <a:t> </a:t>
                      </a:r>
                      <a:r>
                        <a:rPr lang="en-GB" sz="1600" b="1" dirty="0">
                          <a:solidFill>
                            <a:srgbClr val="231F20"/>
                          </a:solidFill>
                          <a:latin typeface="Swis721 Lt BT"/>
                          <a:cs typeface="Swis721 Lt BT"/>
                        </a:rPr>
                        <a:t>Support  (provision of</a:t>
                      </a:r>
                      <a:r>
                        <a:rPr lang="en-GB" sz="1600" b="1" spc="-60" dirty="0">
                          <a:solidFill>
                            <a:srgbClr val="231F20"/>
                          </a:solidFill>
                          <a:latin typeface="Swis721 Lt BT"/>
                          <a:cs typeface="Swis721 Lt BT"/>
                        </a:rPr>
                        <a:t> </a:t>
                      </a:r>
                      <a:r>
                        <a:rPr lang="en-GB" sz="1600" b="1" dirty="0">
                          <a:solidFill>
                            <a:srgbClr val="231F20"/>
                          </a:solidFill>
                          <a:latin typeface="Swis721 Lt BT"/>
                          <a:cs typeface="Swis721 Lt BT"/>
                        </a:rPr>
                        <a:t>PPEs)</a:t>
                      </a:r>
                      <a:endParaRPr lang="en-GB" sz="1600" b="1" dirty="0">
                        <a:latin typeface="Swis721 Lt BT"/>
                        <a:cs typeface="Swis721 Lt BT"/>
                      </a:endParaRPr>
                    </a:p>
                  </a:txBody>
                  <a:tcPr marL="0" marR="0" marT="52251" marB="0">
                    <a:lnL w="19050">
                      <a:solidFill>
                        <a:srgbClr val="1F448C"/>
                      </a:solidFill>
                      <a:prstDash val="solid"/>
                    </a:lnL>
                    <a:lnR w="19050">
                      <a:solidFill>
                        <a:srgbClr val="1F448C"/>
                      </a:solidFill>
                      <a:prstDash val="solid"/>
                    </a:lnR>
                    <a:lnT w="28575">
                      <a:solidFill>
                        <a:srgbClr val="233E83"/>
                      </a:solidFill>
                      <a:prstDash val="solid"/>
                    </a:lnT>
                    <a:lnB w="28575">
                      <a:solidFill>
                        <a:srgbClr val="233E83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58470" marR="428625" lvl="0" indent="-4064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1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>
                          <a:solidFill>
                            <a:srgbClr val="231F20"/>
                          </a:solidFill>
                          <a:latin typeface="Swis721 Lt BT"/>
                          <a:cs typeface="Swis721 Lt BT"/>
                        </a:rPr>
                        <a:t>Health </a:t>
                      </a:r>
                      <a:r>
                        <a:rPr lang="en-GB" sz="1600" b="1" spc="-5" dirty="0">
                          <a:solidFill>
                            <a:srgbClr val="231F20"/>
                          </a:solidFill>
                          <a:latin typeface="Swis721 Lt BT"/>
                          <a:cs typeface="Swis721 Lt BT"/>
                        </a:rPr>
                        <a:t>Facilities</a:t>
                      </a:r>
                      <a:r>
                        <a:rPr lang="en-GB" sz="1600" b="1" spc="-35" dirty="0">
                          <a:solidFill>
                            <a:srgbClr val="231F20"/>
                          </a:solidFill>
                          <a:latin typeface="Swis721 Lt BT"/>
                          <a:cs typeface="Swis721 Lt BT"/>
                        </a:rPr>
                        <a:t> </a:t>
                      </a:r>
                      <a:r>
                        <a:rPr lang="en-GB" sz="1600" b="1" dirty="0">
                          <a:solidFill>
                            <a:srgbClr val="231F20"/>
                          </a:solidFill>
                          <a:latin typeface="Swis721 Lt BT"/>
                          <a:cs typeface="Swis721 Lt BT"/>
                        </a:rPr>
                        <a:t>and  Communities</a:t>
                      </a:r>
                      <a:endParaRPr lang="en-GB" sz="1600" b="1" dirty="0">
                        <a:latin typeface="Swis721 Lt BT"/>
                        <a:cs typeface="Swis721 Lt BT"/>
                      </a:endParaRPr>
                    </a:p>
                    <a:p>
                      <a:pPr marL="458470" marR="428625" indent="-40640" algn="ctr">
                        <a:lnSpc>
                          <a:spcPct val="100000"/>
                        </a:lnSpc>
                        <a:spcBef>
                          <a:spcPts val="1010"/>
                        </a:spcBef>
                      </a:pPr>
                      <a:endParaRPr sz="1600" b="1" dirty="0">
                        <a:latin typeface="Swis721 Lt BT"/>
                        <a:cs typeface="Swis721 Lt BT"/>
                      </a:endParaRPr>
                    </a:p>
                  </a:txBody>
                  <a:tcPr marL="0" marR="0" marT="164919" marB="0">
                    <a:lnL w="19050">
                      <a:solidFill>
                        <a:srgbClr val="1F448C"/>
                      </a:solidFill>
                      <a:prstDash val="solid"/>
                    </a:lnL>
                    <a:lnR w="19050">
                      <a:solidFill>
                        <a:srgbClr val="1F448C"/>
                      </a:solidFill>
                      <a:prstDash val="solid"/>
                    </a:lnR>
                    <a:lnT w="28575">
                      <a:solidFill>
                        <a:srgbClr val="233E83"/>
                      </a:solidFill>
                      <a:prstDash val="solid"/>
                    </a:lnT>
                    <a:lnB w="28575">
                      <a:solidFill>
                        <a:srgbClr val="233E8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ALL</a:t>
                      </a:r>
                      <a:r>
                        <a:rPr lang="en-US" sz="1600" b="1" baseline="0" dirty="0" smtClean="0"/>
                        <a:t> COMMUNITIES</a:t>
                      </a:r>
                      <a:endParaRPr lang="en-US" sz="1600" b="1" dirty="0"/>
                    </a:p>
                  </a:txBody>
                  <a:tcPr marL="0" marR="0" marT="164919" marB="0">
                    <a:lnL w="19050">
                      <a:solidFill>
                        <a:srgbClr val="1F448C"/>
                      </a:solidFill>
                      <a:prstDash val="solid"/>
                    </a:lnL>
                    <a:lnR w="19050">
                      <a:solidFill>
                        <a:srgbClr val="1F448C"/>
                      </a:solidFill>
                      <a:prstDash val="solid"/>
                    </a:lnR>
                    <a:lnT w="28575">
                      <a:solidFill>
                        <a:srgbClr val="233E83"/>
                      </a:solidFill>
                      <a:prstDash val="solid"/>
                    </a:lnT>
                    <a:lnB w="28575">
                      <a:solidFill>
                        <a:srgbClr val="233E8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Constituency</a:t>
                      </a:r>
                      <a:r>
                        <a:rPr lang="en-US" sz="1600" b="1" baseline="0" dirty="0" smtClean="0"/>
                        <a:t> Wide</a:t>
                      </a:r>
                      <a:endParaRPr lang="en-US" sz="1600" b="1" dirty="0"/>
                    </a:p>
                  </a:txBody>
                  <a:tcPr marL="0" marR="0" marT="60416" marB="0">
                    <a:lnL w="19050">
                      <a:solidFill>
                        <a:srgbClr val="1F448C"/>
                      </a:solidFill>
                      <a:prstDash val="solid"/>
                    </a:lnL>
                    <a:lnR w="19050">
                      <a:solidFill>
                        <a:srgbClr val="1F448C"/>
                      </a:solidFill>
                      <a:prstDash val="solid"/>
                    </a:lnR>
                    <a:lnT w="28575">
                      <a:solidFill>
                        <a:srgbClr val="233E83"/>
                      </a:solidFill>
                      <a:prstDash val="solid"/>
                    </a:lnT>
                    <a:lnB w="28575">
                      <a:solidFill>
                        <a:srgbClr val="233E8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958487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85090"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4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1F448C"/>
                      </a:solidFill>
                      <a:prstDash val="solid"/>
                    </a:lnL>
                    <a:lnT w="28575">
                      <a:solidFill>
                        <a:srgbClr val="233E83"/>
                      </a:solidFill>
                      <a:prstDash val="solid"/>
                    </a:lnT>
                    <a:lnB w="28575" cap="flat" cmpd="sng" algn="ctr">
                      <a:solidFill>
                        <a:srgbClr val="233E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16839" marR="314325" indent="2730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endParaRPr sz="1400" dirty="0">
                        <a:solidFill>
                          <a:srgbClr val="FF0000"/>
                        </a:solidFill>
                        <a:latin typeface="Swis721 Lt BT"/>
                        <a:cs typeface="Swis721 Lt BT"/>
                      </a:endParaRPr>
                    </a:p>
                  </a:txBody>
                  <a:tcPr marL="0" marR="0" marT="135527" marB="0">
                    <a:lnR w="19050">
                      <a:solidFill>
                        <a:srgbClr val="1F448C"/>
                      </a:solidFill>
                      <a:prstDash val="solid"/>
                    </a:lnR>
                    <a:lnT w="28575">
                      <a:solidFill>
                        <a:srgbClr val="233E83"/>
                      </a:solidFill>
                      <a:prstDash val="solid"/>
                    </a:lnT>
                    <a:lnB w="28575" cap="flat" cmpd="sng" algn="ctr">
                      <a:solidFill>
                        <a:srgbClr val="233E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9720" marR="105410" indent="-200025" algn="ctr">
                        <a:lnSpc>
                          <a:spcPct val="100000"/>
                        </a:lnSpc>
                        <a:spcBef>
                          <a:spcPts val="1060"/>
                        </a:spcBef>
                      </a:pPr>
                      <a:endParaRPr sz="1400" dirty="0">
                        <a:latin typeface="Swis721 Lt BT"/>
                        <a:cs typeface="Swis721 Lt BT"/>
                      </a:endParaRPr>
                    </a:p>
                  </a:txBody>
                  <a:tcPr marL="0" marR="0" marT="173083" marB="0">
                    <a:lnL w="19050">
                      <a:solidFill>
                        <a:srgbClr val="1F448C"/>
                      </a:solidFill>
                      <a:prstDash val="solid"/>
                    </a:lnL>
                    <a:lnR w="19050">
                      <a:solidFill>
                        <a:srgbClr val="1F448C"/>
                      </a:solidFill>
                      <a:prstDash val="solid"/>
                    </a:lnR>
                    <a:lnT w="28575">
                      <a:solidFill>
                        <a:srgbClr val="233E83"/>
                      </a:solidFill>
                      <a:prstDash val="solid"/>
                    </a:lnT>
                    <a:lnB w="28575" cap="flat" cmpd="sng" algn="ctr">
                      <a:solidFill>
                        <a:srgbClr val="233E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marL="0" marR="0" marT="3266" marB="0">
                    <a:lnL w="19050">
                      <a:solidFill>
                        <a:srgbClr val="1F448C"/>
                      </a:solidFill>
                      <a:prstDash val="solid"/>
                    </a:lnL>
                    <a:lnR w="19050">
                      <a:solidFill>
                        <a:srgbClr val="1F448C"/>
                      </a:solidFill>
                      <a:prstDash val="solid"/>
                    </a:lnR>
                    <a:lnT w="28575">
                      <a:solidFill>
                        <a:srgbClr val="233E83"/>
                      </a:solidFill>
                      <a:prstDash val="solid"/>
                    </a:lnT>
                    <a:lnB w="28575" cap="flat" cmpd="sng" algn="ctr">
                      <a:solidFill>
                        <a:srgbClr val="233E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0" marR="0" marT="25309" marB="0">
                    <a:lnL w="19050">
                      <a:solidFill>
                        <a:srgbClr val="1F448C"/>
                      </a:solidFill>
                      <a:prstDash val="solid"/>
                    </a:lnL>
                    <a:lnR w="19050">
                      <a:solidFill>
                        <a:srgbClr val="1F448C"/>
                      </a:solidFill>
                      <a:prstDash val="solid"/>
                    </a:lnR>
                    <a:lnT w="28575">
                      <a:solidFill>
                        <a:srgbClr val="233E83"/>
                      </a:solidFill>
                      <a:prstDash val="solid"/>
                    </a:lnT>
                    <a:lnB w="28575" cap="flat" cmpd="sng" algn="ctr">
                      <a:solidFill>
                        <a:srgbClr val="233E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R="85090"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1F448C"/>
                      </a:solidFill>
                      <a:prstDash val="solid"/>
                    </a:lnL>
                    <a:lnT w="28575">
                      <a:solidFill>
                        <a:srgbClr val="233E83"/>
                      </a:solidFill>
                      <a:prstDash val="solid"/>
                    </a:lnT>
                    <a:lnB w="19050">
                      <a:solidFill>
                        <a:srgbClr val="1F448C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16839" marR="314325" lvl="0" indent="2730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3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rgbClr val="FF0000"/>
                        </a:solidFill>
                        <a:latin typeface="Swis721 Lt BT"/>
                        <a:cs typeface="Swis721 Lt BT"/>
                      </a:endParaRPr>
                    </a:p>
                    <a:p>
                      <a:pPr marL="116839" marR="314325" indent="2730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endParaRPr sz="1400" dirty="0">
                        <a:latin typeface="Swis721 Lt BT"/>
                        <a:cs typeface="Swis721 Lt BT"/>
                      </a:endParaRPr>
                    </a:p>
                  </a:txBody>
                  <a:tcPr marL="0" marR="0" marT="135527" marB="0">
                    <a:lnR w="19050" cap="flat" cmpd="sng" algn="ctr">
                      <a:solidFill>
                        <a:srgbClr val="1F44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233E83"/>
                      </a:solidFill>
                      <a:prstDash val="solid"/>
                    </a:lnT>
                    <a:lnB w="19050">
                      <a:solidFill>
                        <a:srgbClr val="1F448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9720" marR="105410" indent="-200025" algn="ctr">
                        <a:lnSpc>
                          <a:spcPct val="100000"/>
                        </a:lnSpc>
                        <a:spcBef>
                          <a:spcPts val="1060"/>
                        </a:spcBef>
                      </a:pPr>
                      <a:endParaRPr sz="1400" dirty="0">
                        <a:latin typeface="Swis721 Lt BT"/>
                        <a:cs typeface="Swis721 Lt BT"/>
                      </a:endParaRPr>
                    </a:p>
                  </a:txBody>
                  <a:tcPr marL="0" marR="0" marT="173083" marB="0">
                    <a:lnL w="19050" cap="flat" cmpd="sng" algn="ctr">
                      <a:solidFill>
                        <a:srgbClr val="1F44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4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233E83"/>
                      </a:solidFill>
                      <a:prstDash val="solid"/>
                    </a:lnT>
                    <a:lnB w="19050">
                      <a:solidFill>
                        <a:srgbClr val="1F448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0" marR="0" marT="3266" marB="0">
                    <a:lnL w="19050" cap="flat" cmpd="sng" algn="ctr">
                      <a:solidFill>
                        <a:srgbClr val="1F44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4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233E83"/>
                      </a:solidFill>
                      <a:prstDash val="solid"/>
                    </a:lnT>
                    <a:lnB w="19050">
                      <a:solidFill>
                        <a:srgbClr val="1F448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0" marR="0" marT="25309" marB="0">
                    <a:lnL w="19050" cap="flat" cmpd="sng" algn="ctr">
                      <a:solidFill>
                        <a:srgbClr val="1F44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>
                      <a:solidFill>
                        <a:srgbClr val="1F448C"/>
                      </a:solidFill>
                      <a:prstDash val="solid"/>
                    </a:lnR>
                    <a:lnT w="28575">
                      <a:solidFill>
                        <a:srgbClr val="233E83"/>
                      </a:solidFill>
                      <a:prstDash val="solid"/>
                    </a:lnT>
                    <a:lnB w="19050">
                      <a:solidFill>
                        <a:srgbClr val="1F448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731833507"/>
                  </a:ext>
                </a:extLst>
              </a:tr>
            </a:tbl>
          </a:graphicData>
        </a:graphic>
      </p:graphicFrame>
      <p:sp>
        <p:nvSpPr>
          <p:cNvPr id="5" name="object 28">
            <a:extLst>
              <a:ext uri="{FF2B5EF4-FFF2-40B4-BE49-F238E27FC236}">
                <a16:creationId xmlns="" xmlns:a16="http://schemas.microsoft.com/office/drawing/2014/main" id="{BA3B1E96-23C6-0E44-94C7-BBE728C1E1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18557" y="313725"/>
            <a:ext cx="9095014" cy="636163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20411" rIns="0" bIns="0" rtlCol="0" anchor="ctr">
            <a:spAutoFit/>
          </a:bodyPr>
          <a:lstStyle/>
          <a:p>
            <a:pPr marL="16328" algn="ctr">
              <a:lnSpc>
                <a:spcPct val="100000"/>
              </a:lnSpc>
              <a:spcBef>
                <a:spcPts val="161"/>
              </a:spcBef>
            </a:pPr>
            <a:r>
              <a:rPr sz="4000" b="1" spc="-19" dirty="0">
                <a:solidFill>
                  <a:schemeClr val="bg1"/>
                </a:solidFill>
              </a:rPr>
              <a:t>Health</a:t>
            </a:r>
            <a:endParaRPr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27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619"/>
          <a:stretch/>
        </p:blipFill>
        <p:spPr>
          <a:xfrm>
            <a:off x="266699" y="408215"/>
            <a:ext cx="5861957" cy="3673927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40821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0" y="6319157"/>
            <a:ext cx="12191999" cy="53884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748" b="-1"/>
          <a:stretch/>
        </p:blipFill>
        <p:spPr>
          <a:xfrm>
            <a:off x="6482443" y="0"/>
            <a:ext cx="5225143" cy="377190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157" y="3771900"/>
            <a:ext cx="6286500" cy="2547256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70801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1524887" y="7461"/>
            <a:ext cx="7277979" cy="48543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" name="object 2"/>
          <p:cNvSpPr txBox="1"/>
          <p:nvPr/>
        </p:nvSpPr>
        <p:spPr>
          <a:xfrm>
            <a:off x="3366214" y="3683010"/>
            <a:ext cx="5621111" cy="1699815"/>
          </a:xfrm>
          <a:prstGeom prst="rect">
            <a:avLst/>
          </a:prstGeom>
        </p:spPr>
        <p:txBody>
          <a:bodyPr vert="horz" wrap="square" lIns="0" tIns="17961" rIns="0" bIns="0" rtlCol="0">
            <a:spAutoFit/>
          </a:bodyPr>
          <a:lstStyle/>
          <a:p>
            <a:pPr marL="16328">
              <a:spcBef>
                <a:spcPts val="141"/>
              </a:spcBef>
            </a:pPr>
            <a:r>
              <a:rPr sz="4821" b="1" spc="-13" dirty="0">
                <a:solidFill>
                  <a:srgbClr val="1F448C"/>
                </a:solidFill>
                <a:latin typeface="Britannic Bold"/>
                <a:cs typeface="Britannic Bold"/>
              </a:rPr>
              <a:t>Beyond</a:t>
            </a:r>
            <a:r>
              <a:rPr sz="4821" b="1" spc="463" dirty="0">
                <a:solidFill>
                  <a:srgbClr val="1F448C"/>
                </a:solidFill>
                <a:latin typeface="Britannic Bold"/>
                <a:cs typeface="Britannic Bold"/>
              </a:rPr>
              <a:t> </a:t>
            </a:r>
            <a:r>
              <a:rPr sz="10928" spc="-51" dirty="0">
                <a:solidFill>
                  <a:srgbClr val="1F448C"/>
                </a:solidFill>
                <a:latin typeface="Britannic Bold"/>
                <a:cs typeface="Britannic Bold"/>
              </a:rPr>
              <a:t>2020</a:t>
            </a:r>
            <a:endParaRPr sz="10928" dirty="0">
              <a:latin typeface="Britannic Bold"/>
              <a:cs typeface="Britannic Bol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38251" y="6387428"/>
            <a:ext cx="9720397" cy="462915"/>
          </a:xfrm>
          <a:custGeom>
            <a:avLst/>
            <a:gdLst/>
            <a:ahLst/>
            <a:cxnLst/>
            <a:rect l="l" t="t" r="r" b="b"/>
            <a:pathLst>
              <a:path w="7560309" h="360045">
                <a:moveTo>
                  <a:pt x="0" y="0"/>
                </a:moveTo>
                <a:lnTo>
                  <a:pt x="7560000" y="0"/>
                </a:lnTo>
                <a:lnTo>
                  <a:pt x="7560000" y="360000"/>
                </a:lnTo>
                <a:lnTo>
                  <a:pt x="0" y="360000"/>
                </a:lnTo>
                <a:lnTo>
                  <a:pt x="0" y="0"/>
                </a:lnTo>
                <a:close/>
              </a:path>
            </a:pathLst>
          </a:custGeom>
          <a:solidFill>
            <a:srgbClr val="1F448C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4" name="object 4"/>
          <p:cNvSpPr/>
          <p:nvPr/>
        </p:nvSpPr>
        <p:spPr>
          <a:xfrm>
            <a:off x="1238251" y="5924572"/>
            <a:ext cx="9720397" cy="462915"/>
          </a:xfrm>
          <a:custGeom>
            <a:avLst/>
            <a:gdLst/>
            <a:ahLst/>
            <a:cxnLst/>
            <a:rect l="l" t="t" r="r" b="b"/>
            <a:pathLst>
              <a:path w="7560309" h="360045">
                <a:moveTo>
                  <a:pt x="0" y="0"/>
                </a:moveTo>
                <a:lnTo>
                  <a:pt x="7560000" y="0"/>
                </a:lnTo>
                <a:lnTo>
                  <a:pt x="7560000" y="359999"/>
                </a:lnTo>
                <a:lnTo>
                  <a:pt x="0" y="359999"/>
                </a:lnTo>
                <a:lnTo>
                  <a:pt x="0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5" name="object 5"/>
          <p:cNvSpPr txBox="1"/>
          <p:nvPr/>
        </p:nvSpPr>
        <p:spPr>
          <a:xfrm>
            <a:off x="4489261" y="5156610"/>
            <a:ext cx="2588079" cy="398196"/>
          </a:xfrm>
          <a:prstGeom prst="rect">
            <a:avLst/>
          </a:prstGeom>
        </p:spPr>
        <p:txBody>
          <a:bodyPr vert="horz" wrap="square" lIns="0" tIns="22044" rIns="0" bIns="0" rtlCol="0">
            <a:spAutoFit/>
          </a:bodyPr>
          <a:lstStyle/>
          <a:p>
            <a:pPr marL="16328">
              <a:spcBef>
                <a:spcPts val="174"/>
              </a:spcBef>
            </a:pPr>
            <a:r>
              <a:rPr sz="2443" spc="13" dirty="0">
                <a:solidFill>
                  <a:srgbClr val="1F448C"/>
                </a:solidFill>
                <a:latin typeface="Britannic Bold"/>
                <a:cs typeface="Britannic Bold"/>
              </a:rPr>
              <a:t>....What </a:t>
            </a:r>
            <a:r>
              <a:rPr sz="2443" spc="26" dirty="0">
                <a:solidFill>
                  <a:srgbClr val="1F448C"/>
                </a:solidFill>
                <a:latin typeface="Britannic Bold"/>
                <a:cs typeface="Britannic Bold"/>
              </a:rPr>
              <a:t>We </a:t>
            </a:r>
            <a:r>
              <a:rPr sz="2443" spc="13" dirty="0">
                <a:solidFill>
                  <a:srgbClr val="1F448C"/>
                </a:solidFill>
                <a:latin typeface="Britannic Bold"/>
                <a:cs typeface="Britannic Bold"/>
              </a:rPr>
              <a:t>will</a:t>
            </a:r>
            <a:r>
              <a:rPr sz="2443" spc="-51" dirty="0">
                <a:solidFill>
                  <a:srgbClr val="1F448C"/>
                </a:solidFill>
                <a:latin typeface="Britannic Bold"/>
                <a:cs typeface="Britannic Bold"/>
              </a:rPr>
              <a:t> </a:t>
            </a:r>
            <a:r>
              <a:rPr sz="2443" spc="19" dirty="0">
                <a:solidFill>
                  <a:srgbClr val="1F448C"/>
                </a:solidFill>
                <a:latin typeface="Britannic Bold"/>
                <a:cs typeface="Britannic Bold"/>
              </a:rPr>
              <a:t>do</a:t>
            </a:r>
            <a:endParaRPr sz="2443">
              <a:latin typeface="Britannic Bold"/>
              <a:cs typeface="Britannic Bold"/>
            </a:endParaRPr>
          </a:p>
        </p:txBody>
      </p:sp>
    </p:spTree>
    <p:extLst>
      <p:ext uri="{BB962C8B-B14F-4D97-AF65-F5344CB8AC3E}">
        <p14:creationId xmlns:p14="http://schemas.microsoft.com/office/powerpoint/2010/main" val="16661309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38251" y="6353308"/>
            <a:ext cx="8396968" cy="194551"/>
          </a:xfrm>
          <a:prstGeom prst="rect">
            <a:avLst/>
          </a:prstGeom>
        </p:spPr>
        <p:txBody>
          <a:bodyPr vert="horz" wrap="square" lIns="0" tIns="16329" rIns="0" bIns="0" rtlCol="0">
            <a:spAutoFit/>
          </a:bodyPr>
          <a:lstStyle/>
          <a:p>
            <a:pPr marL="4713188">
              <a:spcBef>
                <a:spcPts val="129"/>
              </a:spcBef>
            </a:pPr>
            <a:r>
              <a:rPr sz="1157" dirty="0">
                <a:solidFill>
                  <a:srgbClr val="1F448C"/>
                </a:solidFill>
                <a:latin typeface="Arial"/>
                <a:cs typeface="Arial"/>
              </a:rPr>
              <a:t>NEW </a:t>
            </a:r>
            <a:r>
              <a:rPr sz="1157" spc="-26" dirty="0">
                <a:solidFill>
                  <a:srgbClr val="1F448C"/>
                </a:solidFill>
                <a:latin typeface="Arial"/>
                <a:cs typeface="Arial"/>
              </a:rPr>
              <a:t>PATRIOTIC PARTY </a:t>
            </a:r>
            <a:r>
              <a:rPr sz="1157" dirty="0">
                <a:solidFill>
                  <a:srgbClr val="1F448C"/>
                </a:solidFill>
                <a:latin typeface="Arial"/>
                <a:cs typeface="Arial"/>
              </a:rPr>
              <a:t>(NPP) </a:t>
            </a:r>
            <a:r>
              <a:rPr sz="1157" spc="-6" dirty="0">
                <a:solidFill>
                  <a:srgbClr val="E52421"/>
                </a:solidFill>
                <a:latin typeface="Arial"/>
                <a:cs typeface="Arial"/>
              </a:rPr>
              <a:t>• 2020</a:t>
            </a:r>
            <a:r>
              <a:rPr sz="1157" spc="19" dirty="0">
                <a:solidFill>
                  <a:srgbClr val="E52421"/>
                </a:solidFill>
                <a:latin typeface="Arial"/>
                <a:cs typeface="Arial"/>
              </a:rPr>
              <a:t> </a:t>
            </a:r>
            <a:r>
              <a:rPr sz="1157" spc="-6" dirty="0">
                <a:solidFill>
                  <a:srgbClr val="E52421"/>
                </a:solidFill>
                <a:latin typeface="Arial"/>
                <a:cs typeface="Arial"/>
              </a:rPr>
              <a:t>MANIFESTO</a:t>
            </a:r>
            <a:endParaRPr sz="1157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513974" y="5980281"/>
            <a:ext cx="637629" cy="587829"/>
          </a:xfrm>
          <a:custGeom>
            <a:avLst/>
            <a:gdLst/>
            <a:ahLst/>
            <a:cxnLst/>
            <a:rect l="l" t="t" r="r" b="b"/>
            <a:pathLst>
              <a:path w="495934" h="457200">
                <a:moveTo>
                  <a:pt x="43042" y="450849"/>
                </a:moveTo>
                <a:lnTo>
                  <a:pt x="32255" y="450849"/>
                </a:lnTo>
                <a:lnTo>
                  <a:pt x="32969" y="452119"/>
                </a:lnTo>
                <a:lnTo>
                  <a:pt x="18796" y="454659"/>
                </a:lnTo>
                <a:lnTo>
                  <a:pt x="19237" y="455929"/>
                </a:lnTo>
                <a:lnTo>
                  <a:pt x="19594" y="457199"/>
                </a:lnTo>
                <a:lnTo>
                  <a:pt x="39585" y="457199"/>
                </a:lnTo>
                <a:lnTo>
                  <a:pt x="39937" y="454659"/>
                </a:lnTo>
                <a:lnTo>
                  <a:pt x="43042" y="450849"/>
                </a:lnTo>
                <a:close/>
              </a:path>
              <a:path w="495934" h="457200">
                <a:moveTo>
                  <a:pt x="26984" y="322579"/>
                </a:moveTo>
                <a:lnTo>
                  <a:pt x="31306" y="341629"/>
                </a:lnTo>
                <a:lnTo>
                  <a:pt x="31965" y="350519"/>
                </a:lnTo>
                <a:lnTo>
                  <a:pt x="30200" y="358139"/>
                </a:lnTo>
                <a:lnTo>
                  <a:pt x="30270" y="405129"/>
                </a:lnTo>
                <a:lnTo>
                  <a:pt x="24532" y="424179"/>
                </a:lnTo>
                <a:lnTo>
                  <a:pt x="7350" y="436879"/>
                </a:lnTo>
                <a:lnTo>
                  <a:pt x="9330" y="439419"/>
                </a:lnTo>
                <a:lnTo>
                  <a:pt x="13484" y="445769"/>
                </a:lnTo>
                <a:lnTo>
                  <a:pt x="9330" y="445769"/>
                </a:lnTo>
                <a:lnTo>
                  <a:pt x="5396" y="447039"/>
                </a:lnTo>
                <a:lnTo>
                  <a:pt x="914" y="447039"/>
                </a:lnTo>
                <a:lnTo>
                  <a:pt x="914" y="448309"/>
                </a:lnTo>
                <a:lnTo>
                  <a:pt x="443" y="450849"/>
                </a:lnTo>
                <a:lnTo>
                  <a:pt x="0" y="452119"/>
                </a:lnTo>
                <a:lnTo>
                  <a:pt x="12908" y="452119"/>
                </a:lnTo>
                <a:lnTo>
                  <a:pt x="20378" y="450849"/>
                </a:lnTo>
                <a:lnTo>
                  <a:pt x="43042" y="450849"/>
                </a:lnTo>
                <a:lnTo>
                  <a:pt x="44077" y="449579"/>
                </a:lnTo>
                <a:lnTo>
                  <a:pt x="48131" y="448309"/>
                </a:lnTo>
                <a:lnTo>
                  <a:pt x="47358" y="448309"/>
                </a:lnTo>
                <a:lnTo>
                  <a:pt x="46530" y="447039"/>
                </a:lnTo>
                <a:lnTo>
                  <a:pt x="45248" y="445769"/>
                </a:lnTo>
                <a:lnTo>
                  <a:pt x="45248" y="444499"/>
                </a:lnTo>
                <a:lnTo>
                  <a:pt x="30200" y="444499"/>
                </a:lnTo>
                <a:lnTo>
                  <a:pt x="21625" y="440689"/>
                </a:lnTo>
                <a:lnTo>
                  <a:pt x="22489" y="436879"/>
                </a:lnTo>
                <a:lnTo>
                  <a:pt x="24930" y="434339"/>
                </a:lnTo>
                <a:lnTo>
                  <a:pt x="68160" y="434339"/>
                </a:lnTo>
                <a:lnTo>
                  <a:pt x="69303" y="427989"/>
                </a:lnTo>
                <a:lnTo>
                  <a:pt x="69506" y="411479"/>
                </a:lnTo>
                <a:lnTo>
                  <a:pt x="70591" y="387349"/>
                </a:lnTo>
                <a:lnTo>
                  <a:pt x="73277" y="364489"/>
                </a:lnTo>
                <a:lnTo>
                  <a:pt x="78281" y="349249"/>
                </a:lnTo>
                <a:lnTo>
                  <a:pt x="125357" y="349249"/>
                </a:lnTo>
                <a:lnTo>
                  <a:pt x="125949" y="340359"/>
                </a:lnTo>
                <a:lnTo>
                  <a:pt x="51000" y="340359"/>
                </a:lnTo>
                <a:lnTo>
                  <a:pt x="39585" y="337819"/>
                </a:lnTo>
                <a:lnTo>
                  <a:pt x="39128" y="335279"/>
                </a:lnTo>
                <a:lnTo>
                  <a:pt x="38365" y="330199"/>
                </a:lnTo>
                <a:lnTo>
                  <a:pt x="37084" y="330199"/>
                </a:lnTo>
                <a:lnTo>
                  <a:pt x="35495" y="328929"/>
                </a:lnTo>
                <a:lnTo>
                  <a:pt x="33868" y="328929"/>
                </a:lnTo>
                <a:lnTo>
                  <a:pt x="33868" y="327659"/>
                </a:lnTo>
                <a:lnTo>
                  <a:pt x="33475" y="326389"/>
                </a:lnTo>
                <a:lnTo>
                  <a:pt x="32969" y="325119"/>
                </a:lnTo>
                <a:lnTo>
                  <a:pt x="30999" y="323849"/>
                </a:lnTo>
                <a:lnTo>
                  <a:pt x="26984" y="322579"/>
                </a:lnTo>
                <a:close/>
              </a:path>
              <a:path w="495934" h="457200">
                <a:moveTo>
                  <a:pt x="159458" y="443229"/>
                </a:moveTo>
                <a:lnTo>
                  <a:pt x="123212" y="443229"/>
                </a:lnTo>
                <a:lnTo>
                  <a:pt x="121992" y="445769"/>
                </a:lnTo>
                <a:lnTo>
                  <a:pt x="123212" y="448309"/>
                </a:lnTo>
                <a:lnTo>
                  <a:pt x="134405" y="449579"/>
                </a:lnTo>
                <a:lnTo>
                  <a:pt x="153168" y="449579"/>
                </a:lnTo>
                <a:lnTo>
                  <a:pt x="162331" y="448309"/>
                </a:lnTo>
                <a:lnTo>
                  <a:pt x="162331" y="445769"/>
                </a:lnTo>
                <a:lnTo>
                  <a:pt x="159458" y="445769"/>
                </a:lnTo>
                <a:lnTo>
                  <a:pt x="157808" y="444499"/>
                </a:lnTo>
                <a:lnTo>
                  <a:pt x="159458" y="443229"/>
                </a:lnTo>
                <a:close/>
              </a:path>
              <a:path w="495934" h="457200">
                <a:moveTo>
                  <a:pt x="243823" y="396239"/>
                </a:moveTo>
                <a:lnTo>
                  <a:pt x="198183" y="396239"/>
                </a:lnTo>
                <a:lnTo>
                  <a:pt x="202741" y="397509"/>
                </a:lnTo>
                <a:lnTo>
                  <a:pt x="201997" y="410209"/>
                </a:lnTo>
                <a:lnTo>
                  <a:pt x="201873" y="422909"/>
                </a:lnTo>
                <a:lnTo>
                  <a:pt x="201997" y="426719"/>
                </a:lnTo>
                <a:lnTo>
                  <a:pt x="202741" y="435609"/>
                </a:lnTo>
                <a:lnTo>
                  <a:pt x="200620" y="440689"/>
                </a:lnTo>
                <a:lnTo>
                  <a:pt x="197319" y="440689"/>
                </a:lnTo>
                <a:lnTo>
                  <a:pt x="197319" y="445769"/>
                </a:lnTo>
                <a:lnTo>
                  <a:pt x="207480" y="447039"/>
                </a:lnTo>
                <a:lnTo>
                  <a:pt x="214222" y="448309"/>
                </a:lnTo>
                <a:lnTo>
                  <a:pt x="219679" y="448309"/>
                </a:lnTo>
                <a:lnTo>
                  <a:pt x="225982" y="449579"/>
                </a:lnTo>
                <a:lnTo>
                  <a:pt x="235835" y="447039"/>
                </a:lnTo>
                <a:lnTo>
                  <a:pt x="272964" y="447039"/>
                </a:lnTo>
                <a:lnTo>
                  <a:pt x="273109" y="445769"/>
                </a:lnTo>
                <a:lnTo>
                  <a:pt x="273109" y="443229"/>
                </a:lnTo>
                <a:lnTo>
                  <a:pt x="290162" y="443229"/>
                </a:lnTo>
                <a:lnTo>
                  <a:pt x="289482" y="438149"/>
                </a:lnTo>
                <a:lnTo>
                  <a:pt x="291503" y="438149"/>
                </a:lnTo>
                <a:lnTo>
                  <a:pt x="293597" y="436879"/>
                </a:lnTo>
                <a:lnTo>
                  <a:pt x="263804" y="436879"/>
                </a:lnTo>
                <a:lnTo>
                  <a:pt x="264232" y="435609"/>
                </a:lnTo>
                <a:lnTo>
                  <a:pt x="264664" y="435609"/>
                </a:lnTo>
                <a:lnTo>
                  <a:pt x="262483" y="433069"/>
                </a:lnTo>
                <a:lnTo>
                  <a:pt x="245944" y="433069"/>
                </a:lnTo>
                <a:lnTo>
                  <a:pt x="246326" y="431799"/>
                </a:lnTo>
                <a:lnTo>
                  <a:pt x="246772" y="430529"/>
                </a:lnTo>
                <a:lnTo>
                  <a:pt x="251585" y="430529"/>
                </a:lnTo>
                <a:lnTo>
                  <a:pt x="254876" y="429259"/>
                </a:lnTo>
                <a:lnTo>
                  <a:pt x="254164" y="415289"/>
                </a:lnTo>
                <a:lnTo>
                  <a:pt x="253288" y="402589"/>
                </a:lnTo>
                <a:lnTo>
                  <a:pt x="246772" y="402589"/>
                </a:lnTo>
                <a:lnTo>
                  <a:pt x="243823" y="396239"/>
                </a:lnTo>
                <a:close/>
              </a:path>
              <a:path w="495934" h="457200">
                <a:moveTo>
                  <a:pt x="272964" y="447039"/>
                </a:moveTo>
                <a:lnTo>
                  <a:pt x="250382" y="447039"/>
                </a:lnTo>
                <a:lnTo>
                  <a:pt x="264334" y="448309"/>
                </a:lnTo>
                <a:lnTo>
                  <a:pt x="272401" y="449579"/>
                </a:lnTo>
                <a:lnTo>
                  <a:pt x="272818" y="448309"/>
                </a:lnTo>
                <a:lnTo>
                  <a:pt x="272964" y="447039"/>
                </a:lnTo>
                <a:close/>
              </a:path>
              <a:path w="495934" h="457200">
                <a:moveTo>
                  <a:pt x="95821" y="427989"/>
                </a:moveTo>
                <a:lnTo>
                  <a:pt x="95821" y="431799"/>
                </a:lnTo>
                <a:lnTo>
                  <a:pt x="99885" y="431799"/>
                </a:lnTo>
                <a:lnTo>
                  <a:pt x="100735" y="434339"/>
                </a:lnTo>
                <a:lnTo>
                  <a:pt x="99108" y="435609"/>
                </a:lnTo>
                <a:lnTo>
                  <a:pt x="97850" y="435609"/>
                </a:lnTo>
                <a:lnTo>
                  <a:pt x="97850" y="439419"/>
                </a:lnTo>
                <a:lnTo>
                  <a:pt x="100313" y="441959"/>
                </a:lnTo>
                <a:lnTo>
                  <a:pt x="101092" y="448309"/>
                </a:lnTo>
                <a:lnTo>
                  <a:pt x="111772" y="448309"/>
                </a:lnTo>
                <a:lnTo>
                  <a:pt x="115365" y="445769"/>
                </a:lnTo>
                <a:lnTo>
                  <a:pt x="123212" y="443229"/>
                </a:lnTo>
                <a:lnTo>
                  <a:pt x="159458" y="443229"/>
                </a:lnTo>
                <a:lnTo>
                  <a:pt x="159458" y="440689"/>
                </a:lnTo>
                <a:lnTo>
                  <a:pt x="146771" y="439419"/>
                </a:lnTo>
                <a:lnTo>
                  <a:pt x="124393" y="439419"/>
                </a:lnTo>
                <a:lnTo>
                  <a:pt x="122838" y="429259"/>
                </a:lnTo>
                <a:lnTo>
                  <a:pt x="99108" y="429259"/>
                </a:lnTo>
                <a:lnTo>
                  <a:pt x="95821" y="427989"/>
                </a:lnTo>
                <a:close/>
              </a:path>
              <a:path w="495934" h="457200">
                <a:moveTo>
                  <a:pt x="68160" y="434339"/>
                </a:moveTo>
                <a:lnTo>
                  <a:pt x="41222" y="434339"/>
                </a:lnTo>
                <a:lnTo>
                  <a:pt x="48165" y="440689"/>
                </a:lnTo>
                <a:lnTo>
                  <a:pt x="53179" y="444499"/>
                </a:lnTo>
                <a:lnTo>
                  <a:pt x="58120" y="445769"/>
                </a:lnTo>
                <a:lnTo>
                  <a:pt x="64842" y="445769"/>
                </a:lnTo>
                <a:lnTo>
                  <a:pt x="66560" y="443229"/>
                </a:lnTo>
                <a:lnTo>
                  <a:pt x="68160" y="434339"/>
                </a:lnTo>
                <a:close/>
              </a:path>
              <a:path w="495934" h="457200">
                <a:moveTo>
                  <a:pt x="125357" y="349249"/>
                </a:moveTo>
                <a:lnTo>
                  <a:pt x="78281" y="349249"/>
                </a:lnTo>
                <a:lnTo>
                  <a:pt x="81228" y="370839"/>
                </a:lnTo>
                <a:lnTo>
                  <a:pt x="81291" y="373379"/>
                </a:lnTo>
                <a:lnTo>
                  <a:pt x="79203" y="397509"/>
                </a:lnTo>
                <a:lnTo>
                  <a:pt x="74722" y="421639"/>
                </a:lnTo>
                <a:lnTo>
                  <a:pt x="70991" y="443229"/>
                </a:lnTo>
                <a:lnTo>
                  <a:pt x="78816" y="444499"/>
                </a:lnTo>
                <a:lnTo>
                  <a:pt x="85087" y="445769"/>
                </a:lnTo>
                <a:lnTo>
                  <a:pt x="90517" y="444499"/>
                </a:lnTo>
                <a:lnTo>
                  <a:pt x="95821" y="444499"/>
                </a:lnTo>
                <a:lnTo>
                  <a:pt x="90797" y="440689"/>
                </a:lnTo>
                <a:lnTo>
                  <a:pt x="86149" y="436879"/>
                </a:lnTo>
                <a:lnTo>
                  <a:pt x="83790" y="431799"/>
                </a:lnTo>
                <a:lnTo>
                  <a:pt x="85633" y="422909"/>
                </a:lnTo>
                <a:lnTo>
                  <a:pt x="85633" y="416559"/>
                </a:lnTo>
                <a:lnTo>
                  <a:pt x="84034" y="411479"/>
                </a:lnTo>
                <a:lnTo>
                  <a:pt x="86461" y="408939"/>
                </a:lnTo>
                <a:lnTo>
                  <a:pt x="90525" y="403859"/>
                </a:lnTo>
                <a:lnTo>
                  <a:pt x="120732" y="403859"/>
                </a:lnTo>
                <a:lnTo>
                  <a:pt x="121632" y="384809"/>
                </a:lnTo>
                <a:lnTo>
                  <a:pt x="124934" y="355599"/>
                </a:lnTo>
                <a:lnTo>
                  <a:pt x="125357" y="349249"/>
                </a:lnTo>
                <a:close/>
              </a:path>
              <a:path w="495934" h="457200">
                <a:moveTo>
                  <a:pt x="35887" y="436879"/>
                </a:moveTo>
                <a:lnTo>
                  <a:pt x="31923" y="440689"/>
                </a:lnTo>
                <a:lnTo>
                  <a:pt x="30200" y="444499"/>
                </a:lnTo>
                <a:lnTo>
                  <a:pt x="45248" y="444499"/>
                </a:lnTo>
                <a:lnTo>
                  <a:pt x="44856" y="443229"/>
                </a:lnTo>
                <a:lnTo>
                  <a:pt x="38365" y="443229"/>
                </a:lnTo>
                <a:lnTo>
                  <a:pt x="35887" y="436879"/>
                </a:lnTo>
                <a:close/>
              </a:path>
              <a:path w="495934" h="457200">
                <a:moveTo>
                  <a:pt x="290162" y="443229"/>
                </a:moveTo>
                <a:lnTo>
                  <a:pt x="278038" y="443229"/>
                </a:lnTo>
                <a:lnTo>
                  <a:pt x="290332" y="444499"/>
                </a:lnTo>
                <a:lnTo>
                  <a:pt x="290162" y="443229"/>
                </a:lnTo>
                <a:close/>
              </a:path>
              <a:path w="495934" h="457200">
                <a:moveTo>
                  <a:pt x="44409" y="440689"/>
                </a:moveTo>
                <a:lnTo>
                  <a:pt x="42886" y="440689"/>
                </a:lnTo>
                <a:lnTo>
                  <a:pt x="38365" y="443229"/>
                </a:lnTo>
                <a:lnTo>
                  <a:pt x="44856" y="443229"/>
                </a:lnTo>
                <a:lnTo>
                  <a:pt x="44409" y="440689"/>
                </a:lnTo>
                <a:close/>
              </a:path>
              <a:path w="495934" h="457200">
                <a:moveTo>
                  <a:pt x="145566" y="434339"/>
                </a:moveTo>
                <a:lnTo>
                  <a:pt x="128051" y="434339"/>
                </a:lnTo>
                <a:lnTo>
                  <a:pt x="128051" y="438149"/>
                </a:lnTo>
                <a:lnTo>
                  <a:pt x="131724" y="438149"/>
                </a:lnTo>
                <a:lnTo>
                  <a:pt x="124393" y="439419"/>
                </a:lnTo>
                <a:lnTo>
                  <a:pt x="140688" y="439419"/>
                </a:lnTo>
                <a:lnTo>
                  <a:pt x="143586" y="438149"/>
                </a:lnTo>
                <a:lnTo>
                  <a:pt x="144716" y="436879"/>
                </a:lnTo>
                <a:lnTo>
                  <a:pt x="145183" y="436879"/>
                </a:lnTo>
                <a:lnTo>
                  <a:pt x="145566" y="435609"/>
                </a:lnTo>
                <a:lnTo>
                  <a:pt x="145566" y="434339"/>
                </a:lnTo>
                <a:close/>
              </a:path>
              <a:path w="495934" h="457200">
                <a:moveTo>
                  <a:pt x="273109" y="433069"/>
                </a:moveTo>
                <a:lnTo>
                  <a:pt x="272020" y="435609"/>
                </a:lnTo>
                <a:lnTo>
                  <a:pt x="270713" y="435609"/>
                </a:lnTo>
                <a:lnTo>
                  <a:pt x="269110" y="436879"/>
                </a:lnTo>
                <a:lnTo>
                  <a:pt x="283383" y="436879"/>
                </a:lnTo>
                <a:lnTo>
                  <a:pt x="278038" y="435609"/>
                </a:lnTo>
                <a:lnTo>
                  <a:pt x="273109" y="433069"/>
                </a:lnTo>
                <a:close/>
              </a:path>
              <a:path w="495934" h="457200">
                <a:moveTo>
                  <a:pt x="295592" y="433069"/>
                </a:moveTo>
                <a:lnTo>
                  <a:pt x="283383" y="433069"/>
                </a:lnTo>
                <a:lnTo>
                  <a:pt x="283383" y="436879"/>
                </a:lnTo>
                <a:lnTo>
                  <a:pt x="295592" y="436879"/>
                </a:lnTo>
                <a:lnTo>
                  <a:pt x="295592" y="433069"/>
                </a:lnTo>
                <a:close/>
              </a:path>
              <a:path w="495934" h="457200">
                <a:moveTo>
                  <a:pt x="120732" y="403859"/>
                </a:moveTo>
                <a:lnTo>
                  <a:pt x="92948" y="403859"/>
                </a:lnTo>
                <a:lnTo>
                  <a:pt x="94193" y="406399"/>
                </a:lnTo>
                <a:lnTo>
                  <a:pt x="98651" y="407669"/>
                </a:lnTo>
                <a:lnTo>
                  <a:pt x="97850" y="416559"/>
                </a:lnTo>
                <a:lnTo>
                  <a:pt x="97177" y="416559"/>
                </a:lnTo>
                <a:lnTo>
                  <a:pt x="94601" y="421639"/>
                </a:lnTo>
                <a:lnTo>
                  <a:pt x="96685" y="424179"/>
                </a:lnTo>
                <a:lnTo>
                  <a:pt x="98651" y="426719"/>
                </a:lnTo>
                <a:lnTo>
                  <a:pt x="100313" y="429259"/>
                </a:lnTo>
                <a:lnTo>
                  <a:pt x="122838" y="429259"/>
                </a:lnTo>
                <a:lnTo>
                  <a:pt x="120312" y="412749"/>
                </a:lnTo>
                <a:lnTo>
                  <a:pt x="120732" y="403859"/>
                </a:lnTo>
                <a:close/>
              </a:path>
              <a:path w="495934" h="457200">
                <a:moveTo>
                  <a:pt x="249160" y="400049"/>
                </a:moveTo>
                <a:lnTo>
                  <a:pt x="246772" y="402589"/>
                </a:lnTo>
                <a:lnTo>
                  <a:pt x="253288" y="402589"/>
                </a:lnTo>
                <a:lnTo>
                  <a:pt x="253198" y="401319"/>
                </a:lnTo>
                <a:lnTo>
                  <a:pt x="249160" y="400049"/>
                </a:lnTo>
                <a:close/>
              </a:path>
              <a:path w="495934" h="457200">
                <a:moveTo>
                  <a:pt x="270914" y="318769"/>
                </a:moveTo>
                <a:lnTo>
                  <a:pt x="179448" y="318769"/>
                </a:lnTo>
                <a:lnTo>
                  <a:pt x="179448" y="323849"/>
                </a:lnTo>
                <a:lnTo>
                  <a:pt x="183746" y="332739"/>
                </a:lnTo>
                <a:lnTo>
                  <a:pt x="184558" y="341629"/>
                </a:lnTo>
                <a:lnTo>
                  <a:pt x="182997" y="350519"/>
                </a:lnTo>
                <a:lnTo>
                  <a:pt x="180172" y="358139"/>
                </a:lnTo>
                <a:lnTo>
                  <a:pt x="172201" y="364489"/>
                </a:lnTo>
                <a:lnTo>
                  <a:pt x="168947" y="370839"/>
                </a:lnTo>
                <a:lnTo>
                  <a:pt x="169286" y="378459"/>
                </a:lnTo>
                <a:lnTo>
                  <a:pt x="172093" y="386079"/>
                </a:lnTo>
                <a:lnTo>
                  <a:pt x="188794" y="386079"/>
                </a:lnTo>
                <a:lnTo>
                  <a:pt x="188794" y="388619"/>
                </a:lnTo>
                <a:lnTo>
                  <a:pt x="189226" y="391159"/>
                </a:lnTo>
                <a:lnTo>
                  <a:pt x="189226" y="393699"/>
                </a:lnTo>
                <a:lnTo>
                  <a:pt x="195336" y="397509"/>
                </a:lnTo>
                <a:lnTo>
                  <a:pt x="198183" y="396239"/>
                </a:lnTo>
                <a:lnTo>
                  <a:pt x="243823" y="396239"/>
                </a:lnTo>
                <a:lnTo>
                  <a:pt x="242643" y="393699"/>
                </a:lnTo>
                <a:lnTo>
                  <a:pt x="236423" y="393699"/>
                </a:lnTo>
                <a:lnTo>
                  <a:pt x="235303" y="389889"/>
                </a:lnTo>
                <a:lnTo>
                  <a:pt x="233207" y="384809"/>
                </a:lnTo>
                <a:lnTo>
                  <a:pt x="239749" y="380999"/>
                </a:lnTo>
                <a:lnTo>
                  <a:pt x="241452" y="370839"/>
                </a:lnTo>
                <a:lnTo>
                  <a:pt x="240954" y="364489"/>
                </a:lnTo>
                <a:lnTo>
                  <a:pt x="239392" y="363219"/>
                </a:lnTo>
                <a:lnTo>
                  <a:pt x="237312" y="363219"/>
                </a:lnTo>
                <a:lnTo>
                  <a:pt x="235303" y="361949"/>
                </a:lnTo>
                <a:lnTo>
                  <a:pt x="235303" y="350519"/>
                </a:lnTo>
                <a:lnTo>
                  <a:pt x="247655" y="349249"/>
                </a:lnTo>
                <a:lnTo>
                  <a:pt x="264155" y="349249"/>
                </a:lnTo>
                <a:lnTo>
                  <a:pt x="267569" y="330199"/>
                </a:lnTo>
                <a:lnTo>
                  <a:pt x="270914" y="318769"/>
                </a:lnTo>
                <a:close/>
              </a:path>
              <a:path w="495934" h="457200">
                <a:moveTo>
                  <a:pt x="188794" y="386079"/>
                </a:moveTo>
                <a:lnTo>
                  <a:pt x="176971" y="386079"/>
                </a:lnTo>
                <a:lnTo>
                  <a:pt x="181061" y="389889"/>
                </a:lnTo>
                <a:lnTo>
                  <a:pt x="187145" y="391159"/>
                </a:lnTo>
                <a:lnTo>
                  <a:pt x="187145" y="389889"/>
                </a:lnTo>
                <a:lnTo>
                  <a:pt x="186674" y="388619"/>
                </a:lnTo>
                <a:lnTo>
                  <a:pt x="186357" y="387349"/>
                </a:lnTo>
                <a:lnTo>
                  <a:pt x="187145" y="387349"/>
                </a:lnTo>
                <a:lnTo>
                  <a:pt x="188794" y="386079"/>
                </a:lnTo>
                <a:close/>
              </a:path>
              <a:path w="495934" h="457200">
                <a:moveTo>
                  <a:pt x="246326" y="373379"/>
                </a:moveTo>
                <a:lnTo>
                  <a:pt x="242643" y="373379"/>
                </a:lnTo>
                <a:lnTo>
                  <a:pt x="242643" y="377189"/>
                </a:lnTo>
                <a:lnTo>
                  <a:pt x="252817" y="384809"/>
                </a:lnTo>
                <a:lnTo>
                  <a:pt x="250761" y="378459"/>
                </a:lnTo>
                <a:lnTo>
                  <a:pt x="257274" y="378459"/>
                </a:lnTo>
                <a:lnTo>
                  <a:pt x="258028" y="375919"/>
                </a:lnTo>
                <a:lnTo>
                  <a:pt x="252374" y="375919"/>
                </a:lnTo>
                <a:lnTo>
                  <a:pt x="246326" y="373379"/>
                </a:lnTo>
                <a:close/>
              </a:path>
              <a:path w="495934" h="457200">
                <a:moveTo>
                  <a:pt x="264155" y="349249"/>
                </a:moveTo>
                <a:lnTo>
                  <a:pt x="247655" y="349249"/>
                </a:lnTo>
                <a:lnTo>
                  <a:pt x="251644" y="354329"/>
                </a:lnTo>
                <a:lnTo>
                  <a:pt x="251681" y="358139"/>
                </a:lnTo>
                <a:lnTo>
                  <a:pt x="251794" y="364489"/>
                </a:lnTo>
                <a:lnTo>
                  <a:pt x="252374" y="375919"/>
                </a:lnTo>
                <a:lnTo>
                  <a:pt x="258028" y="375919"/>
                </a:lnTo>
                <a:lnTo>
                  <a:pt x="261424" y="364489"/>
                </a:lnTo>
                <a:lnTo>
                  <a:pt x="264155" y="349249"/>
                </a:lnTo>
                <a:close/>
              </a:path>
              <a:path w="495934" h="457200">
                <a:moveTo>
                  <a:pt x="45615" y="290829"/>
                </a:moveTo>
                <a:lnTo>
                  <a:pt x="45615" y="298449"/>
                </a:lnTo>
                <a:lnTo>
                  <a:pt x="60048" y="303529"/>
                </a:lnTo>
                <a:lnTo>
                  <a:pt x="65593" y="311149"/>
                </a:lnTo>
                <a:lnTo>
                  <a:pt x="65450" y="320039"/>
                </a:lnTo>
                <a:lnTo>
                  <a:pt x="62823" y="331469"/>
                </a:lnTo>
                <a:lnTo>
                  <a:pt x="55115" y="334009"/>
                </a:lnTo>
                <a:lnTo>
                  <a:pt x="51000" y="340359"/>
                </a:lnTo>
                <a:lnTo>
                  <a:pt x="125949" y="340359"/>
                </a:lnTo>
                <a:lnTo>
                  <a:pt x="126795" y="327659"/>
                </a:lnTo>
                <a:lnTo>
                  <a:pt x="133797" y="325119"/>
                </a:lnTo>
                <a:lnTo>
                  <a:pt x="141305" y="323849"/>
                </a:lnTo>
                <a:lnTo>
                  <a:pt x="154569" y="323849"/>
                </a:lnTo>
                <a:lnTo>
                  <a:pt x="161596" y="321309"/>
                </a:lnTo>
                <a:lnTo>
                  <a:pt x="167447" y="318769"/>
                </a:lnTo>
                <a:lnTo>
                  <a:pt x="270914" y="318769"/>
                </a:lnTo>
                <a:lnTo>
                  <a:pt x="272401" y="313689"/>
                </a:lnTo>
                <a:lnTo>
                  <a:pt x="272889" y="302259"/>
                </a:lnTo>
                <a:lnTo>
                  <a:pt x="273100" y="295909"/>
                </a:lnTo>
                <a:lnTo>
                  <a:pt x="57136" y="295909"/>
                </a:lnTo>
                <a:lnTo>
                  <a:pt x="52588" y="292099"/>
                </a:lnTo>
                <a:lnTo>
                  <a:pt x="45615" y="290829"/>
                </a:lnTo>
                <a:close/>
              </a:path>
              <a:path w="495934" h="457200">
                <a:moveTo>
                  <a:pt x="178622" y="20319"/>
                </a:moveTo>
                <a:lnTo>
                  <a:pt x="131342" y="26669"/>
                </a:lnTo>
                <a:lnTo>
                  <a:pt x="94788" y="62229"/>
                </a:lnTo>
                <a:lnTo>
                  <a:pt x="82990" y="85089"/>
                </a:lnTo>
                <a:lnTo>
                  <a:pt x="88516" y="105409"/>
                </a:lnTo>
                <a:lnTo>
                  <a:pt x="81587" y="113029"/>
                </a:lnTo>
                <a:lnTo>
                  <a:pt x="69069" y="120649"/>
                </a:lnTo>
                <a:lnTo>
                  <a:pt x="44077" y="133349"/>
                </a:lnTo>
                <a:lnTo>
                  <a:pt x="28507" y="149859"/>
                </a:lnTo>
                <a:lnTo>
                  <a:pt x="20160" y="166369"/>
                </a:lnTo>
                <a:lnTo>
                  <a:pt x="16949" y="184149"/>
                </a:lnTo>
                <a:lnTo>
                  <a:pt x="16786" y="204469"/>
                </a:lnTo>
                <a:lnTo>
                  <a:pt x="13740" y="223519"/>
                </a:lnTo>
                <a:lnTo>
                  <a:pt x="15773" y="248919"/>
                </a:lnTo>
                <a:lnTo>
                  <a:pt x="16867" y="261619"/>
                </a:lnTo>
                <a:lnTo>
                  <a:pt x="14284" y="275589"/>
                </a:lnTo>
                <a:lnTo>
                  <a:pt x="19518" y="284479"/>
                </a:lnTo>
                <a:lnTo>
                  <a:pt x="22805" y="295909"/>
                </a:lnTo>
                <a:lnTo>
                  <a:pt x="26095" y="314959"/>
                </a:lnTo>
                <a:lnTo>
                  <a:pt x="32223" y="306069"/>
                </a:lnTo>
                <a:lnTo>
                  <a:pt x="29768" y="280669"/>
                </a:lnTo>
                <a:lnTo>
                  <a:pt x="24248" y="252729"/>
                </a:lnTo>
                <a:lnTo>
                  <a:pt x="21182" y="236219"/>
                </a:lnTo>
                <a:lnTo>
                  <a:pt x="276484" y="236219"/>
                </a:lnTo>
                <a:lnTo>
                  <a:pt x="277701" y="222249"/>
                </a:lnTo>
                <a:lnTo>
                  <a:pt x="279561" y="201929"/>
                </a:lnTo>
                <a:lnTo>
                  <a:pt x="280716" y="193039"/>
                </a:lnTo>
                <a:lnTo>
                  <a:pt x="281772" y="190499"/>
                </a:lnTo>
                <a:lnTo>
                  <a:pt x="359175" y="190499"/>
                </a:lnTo>
                <a:lnTo>
                  <a:pt x="358747" y="189229"/>
                </a:lnTo>
                <a:lnTo>
                  <a:pt x="357173" y="184149"/>
                </a:lnTo>
                <a:lnTo>
                  <a:pt x="359218" y="181609"/>
                </a:lnTo>
                <a:lnTo>
                  <a:pt x="369337" y="175259"/>
                </a:lnTo>
                <a:lnTo>
                  <a:pt x="406567" y="175259"/>
                </a:lnTo>
                <a:lnTo>
                  <a:pt x="423371" y="167639"/>
                </a:lnTo>
                <a:lnTo>
                  <a:pt x="436686" y="157479"/>
                </a:lnTo>
                <a:lnTo>
                  <a:pt x="372704" y="157479"/>
                </a:lnTo>
                <a:lnTo>
                  <a:pt x="365302" y="149859"/>
                </a:lnTo>
                <a:lnTo>
                  <a:pt x="359661" y="147319"/>
                </a:lnTo>
                <a:lnTo>
                  <a:pt x="355879" y="142239"/>
                </a:lnTo>
                <a:lnTo>
                  <a:pt x="351190" y="137159"/>
                </a:lnTo>
                <a:lnTo>
                  <a:pt x="346356" y="130809"/>
                </a:lnTo>
                <a:lnTo>
                  <a:pt x="342136" y="123189"/>
                </a:lnTo>
                <a:lnTo>
                  <a:pt x="343060" y="105409"/>
                </a:lnTo>
                <a:lnTo>
                  <a:pt x="343661" y="92709"/>
                </a:lnTo>
                <a:lnTo>
                  <a:pt x="344970" y="60959"/>
                </a:lnTo>
                <a:lnTo>
                  <a:pt x="342452" y="53339"/>
                </a:lnTo>
                <a:lnTo>
                  <a:pt x="341172" y="44449"/>
                </a:lnTo>
                <a:lnTo>
                  <a:pt x="339444" y="35559"/>
                </a:lnTo>
                <a:lnTo>
                  <a:pt x="335584" y="25399"/>
                </a:lnTo>
                <a:lnTo>
                  <a:pt x="334392" y="24129"/>
                </a:lnTo>
                <a:lnTo>
                  <a:pt x="224636" y="24129"/>
                </a:lnTo>
                <a:lnTo>
                  <a:pt x="205492" y="21589"/>
                </a:lnTo>
                <a:lnTo>
                  <a:pt x="178622" y="20319"/>
                </a:lnTo>
                <a:close/>
              </a:path>
              <a:path w="495934" h="457200">
                <a:moveTo>
                  <a:pt x="276484" y="236219"/>
                </a:moveTo>
                <a:lnTo>
                  <a:pt x="21182" y="236219"/>
                </a:lnTo>
                <a:lnTo>
                  <a:pt x="23262" y="238759"/>
                </a:lnTo>
                <a:lnTo>
                  <a:pt x="24930" y="245109"/>
                </a:lnTo>
                <a:lnTo>
                  <a:pt x="26095" y="246379"/>
                </a:lnTo>
                <a:lnTo>
                  <a:pt x="32485" y="261619"/>
                </a:lnTo>
                <a:lnTo>
                  <a:pt x="41267" y="274319"/>
                </a:lnTo>
                <a:lnTo>
                  <a:pt x="59115" y="295909"/>
                </a:lnTo>
                <a:lnTo>
                  <a:pt x="273100" y="295909"/>
                </a:lnTo>
                <a:lnTo>
                  <a:pt x="274064" y="264159"/>
                </a:lnTo>
                <a:lnTo>
                  <a:pt x="276484" y="236219"/>
                </a:lnTo>
                <a:close/>
              </a:path>
              <a:path w="495934" h="457200">
                <a:moveTo>
                  <a:pt x="359175" y="190499"/>
                </a:moveTo>
                <a:lnTo>
                  <a:pt x="281772" y="190499"/>
                </a:lnTo>
                <a:lnTo>
                  <a:pt x="289482" y="196849"/>
                </a:lnTo>
                <a:lnTo>
                  <a:pt x="293950" y="196849"/>
                </a:lnTo>
                <a:lnTo>
                  <a:pt x="299667" y="198119"/>
                </a:lnTo>
                <a:lnTo>
                  <a:pt x="309990" y="212089"/>
                </a:lnTo>
                <a:lnTo>
                  <a:pt x="317399" y="226059"/>
                </a:lnTo>
                <a:lnTo>
                  <a:pt x="325109" y="237489"/>
                </a:lnTo>
                <a:lnTo>
                  <a:pt x="336332" y="247649"/>
                </a:lnTo>
                <a:lnTo>
                  <a:pt x="344077" y="256539"/>
                </a:lnTo>
                <a:lnTo>
                  <a:pt x="353122" y="261619"/>
                </a:lnTo>
                <a:lnTo>
                  <a:pt x="361614" y="265429"/>
                </a:lnTo>
                <a:lnTo>
                  <a:pt x="367700" y="270509"/>
                </a:lnTo>
                <a:lnTo>
                  <a:pt x="394853" y="279399"/>
                </a:lnTo>
                <a:lnTo>
                  <a:pt x="420844" y="279399"/>
                </a:lnTo>
                <a:lnTo>
                  <a:pt x="445167" y="271779"/>
                </a:lnTo>
                <a:lnTo>
                  <a:pt x="467319" y="256539"/>
                </a:lnTo>
                <a:lnTo>
                  <a:pt x="474559" y="248919"/>
                </a:lnTo>
                <a:lnTo>
                  <a:pt x="477010" y="243839"/>
                </a:lnTo>
                <a:lnTo>
                  <a:pt x="481135" y="240029"/>
                </a:lnTo>
                <a:lnTo>
                  <a:pt x="422372" y="240029"/>
                </a:lnTo>
                <a:lnTo>
                  <a:pt x="408599" y="237489"/>
                </a:lnTo>
                <a:lnTo>
                  <a:pt x="394995" y="231139"/>
                </a:lnTo>
                <a:lnTo>
                  <a:pt x="381929" y="222249"/>
                </a:lnTo>
                <a:lnTo>
                  <a:pt x="369770" y="210819"/>
                </a:lnTo>
                <a:lnTo>
                  <a:pt x="369044" y="207009"/>
                </a:lnTo>
                <a:lnTo>
                  <a:pt x="367071" y="203199"/>
                </a:lnTo>
                <a:lnTo>
                  <a:pt x="365128" y="201929"/>
                </a:lnTo>
                <a:lnTo>
                  <a:pt x="356716" y="201929"/>
                </a:lnTo>
                <a:lnTo>
                  <a:pt x="356384" y="200659"/>
                </a:lnTo>
                <a:lnTo>
                  <a:pt x="354757" y="198119"/>
                </a:lnTo>
                <a:lnTo>
                  <a:pt x="359218" y="198119"/>
                </a:lnTo>
                <a:lnTo>
                  <a:pt x="360842" y="196849"/>
                </a:lnTo>
                <a:lnTo>
                  <a:pt x="360032" y="193039"/>
                </a:lnTo>
                <a:lnTo>
                  <a:pt x="359175" y="190499"/>
                </a:lnTo>
                <a:close/>
              </a:path>
              <a:path w="495934" h="457200">
                <a:moveTo>
                  <a:pt x="468528" y="138429"/>
                </a:moveTo>
                <a:lnTo>
                  <a:pt x="460332" y="143509"/>
                </a:lnTo>
                <a:lnTo>
                  <a:pt x="453412" y="153669"/>
                </a:lnTo>
                <a:lnTo>
                  <a:pt x="459853" y="158749"/>
                </a:lnTo>
                <a:lnTo>
                  <a:pt x="462798" y="160019"/>
                </a:lnTo>
                <a:lnTo>
                  <a:pt x="469067" y="187959"/>
                </a:lnTo>
                <a:lnTo>
                  <a:pt x="463974" y="212089"/>
                </a:lnTo>
                <a:lnTo>
                  <a:pt x="448187" y="229869"/>
                </a:lnTo>
                <a:lnTo>
                  <a:pt x="422372" y="240029"/>
                </a:lnTo>
                <a:lnTo>
                  <a:pt x="481135" y="240029"/>
                </a:lnTo>
                <a:lnTo>
                  <a:pt x="480619" y="237489"/>
                </a:lnTo>
                <a:lnTo>
                  <a:pt x="462390" y="237489"/>
                </a:lnTo>
                <a:lnTo>
                  <a:pt x="460777" y="236219"/>
                </a:lnTo>
                <a:lnTo>
                  <a:pt x="461856" y="229869"/>
                </a:lnTo>
                <a:lnTo>
                  <a:pt x="464501" y="222249"/>
                </a:lnTo>
                <a:lnTo>
                  <a:pt x="467825" y="213359"/>
                </a:lnTo>
                <a:lnTo>
                  <a:pt x="470941" y="207009"/>
                </a:lnTo>
                <a:lnTo>
                  <a:pt x="492919" y="207009"/>
                </a:lnTo>
                <a:lnTo>
                  <a:pt x="495730" y="195579"/>
                </a:lnTo>
                <a:lnTo>
                  <a:pt x="495369" y="185419"/>
                </a:lnTo>
                <a:lnTo>
                  <a:pt x="493687" y="170179"/>
                </a:lnTo>
                <a:lnTo>
                  <a:pt x="489787" y="156209"/>
                </a:lnTo>
                <a:lnTo>
                  <a:pt x="482773" y="148589"/>
                </a:lnTo>
                <a:lnTo>
                  <a:pt x="476506" y="139699"/>
                </a:lnTo>
                <a:lnTo>
                  <a:pt x="468528" y="138429"/>
                </a:lnTo>
                <a:close/>
              </a:path>
              <a:path w="495934" h="457200">
                <a:moveTo>
                  <a:pt x="464781" y="231139"/>
                </a:moveTo>
                <a:lnTo>
                  <a:pt x="464781" y="234949"/>
                </a:lnTo>
                <a:lnTo>
                  <a:pt x="462798" y="237489"/>
                </a:lnTo>
                <a:lnTo>
                  <a:pt x="480619" y="237489"/>
                </a:lnTo>
                <a:lnTo>
                  <a:pt x="479844" y="233679"/>
                </a:lnTo>
                <a:lnTo>
                  <a:pt x="474559" y="233679"/>
                </a:lnTo>
                <a:lnTo>
                  <a:pt x="464781" y="231139"/>
                </a:lnTo>
                <a:close/>
              </a:path>
              <a:path w="495934" h="457200">
                <a:moveTo>
                  <a:pt x="479030" y="212089"/>
                </a:moveTo>
                <a:lnTo>
                  <a:pt x="481135" y="218439"/>
                </a:lnTo>
                <a:lnTo>
                  <a:pt x="479844" y="223519"/>
                </a:lnTo>
                <a:lnTo>
                  <a:pt x="473403" y="223519"/>
                </a:lnTo>
                <a:lnTo>
                  <a:pt x="477428" y="233679"/>
                </a:lnTo>
                <a:lnTo>
                  <a:pt x="477428" y="232409"/>
                </a:lnTo>
                <a:lnTo>
                  <a:pt x="485140" y="232409"/>
                </a:lnTo>
                <a:lnTo>
                  <a:pt x="488304" y="223519"/>
                </a:lnTo>
                <a:lnTo>
                  <a:pt x="490462" y="217169"/>
                </a:lnTo>
                <a:lnTo>
                  <a:pt x="491075" y="214629"/>
                </a:lnTo>
                <a:lnTo>
                  <a:pt x="485140" y="214629"/>
                </a:lnTo>
                <a:lnTo>
                  <a:pt x="483562" y="213359"/>
                </a:lnTo>
                <a:lnTo>
                  <a:pt x="479030" y="212089"/>
                </a:lnTo>
                <a:close/>
              </a:path>
              <a:path w="495934" h="457200">
                <a:moveTo>
                  <a:pt x="492919" y="207009"/>
                </a:moveTo>
                <a:lnTo>
                  <a:pt x="483119" y="207009"/>
                </a:lnTo>
                <a:lnTo>
                  <a:pt x="485140" y="209549"/>
                </a:lnTo>
                <a:lnTo>
                  <a:pt x="485140" y="214629"/>
                </a:lnTo>
                <a:lnTo>
                  <a:pt x="491075" y="214629"/>
                </a:lnTo>
                <a:lnTo>
                  <a:pt x="492919" y="207009"/>
                </a:lnTo>
                <a:close/>
              </a:path>
              <a:path w="495934" h="457200">
                <a:moveTo>
                  <a:pt x="480221" y="207009"/>
                </a:moveTo>
                <a:lnTo>
                  <a:pt x="470941" y="207009"/>
                </a:lnTo>
                <a:lnTo>
                  <a:pt x="479422" y="208279"/>
                </a:lnTo>
                <a:lnTo>
                  <a:pt x="480221" y="207009"/>
                </a:lnTo>
                <a:close/>
              </a:path>
              <a:path w="495934" h="457200">
                <a:moveTo>
                  <a:pt x="363184" y="200659"/>
                </a:moveTo>
                <a:lnTo>
                  <a:pt x="356716" y="201929"/>
                </a:lnTo>
                <a:lnTo>
                  <a:pt x="365128" y="201929"/>
                </a:lnTo>
                <a:lnTo>
                  <a:pt x="363184" y="200659"/>
                </a:lnTo>
                <a:close/>
              </a:path>
              <a:path w="495934" h="457200">
                <a:moveTo>
                  <a:pt x="406567" y="175259"/>
                </a:moveTo>
                <a:lnTo>
                  <a:pt x="369337" y="175259"/>
                </a:lnTo>
                <a:lnTo>
                  <a:pt x="387984" y="179069"/>
                </a:lnTo>
                <a:lnTo>
                  <a:pt x="406567" y="175259"/>
                </a:lnTo>
                <a:close/>
              </a:path>
              <a:path w="495934" h="457200">
                <a:moveTo>
                  <a:pt x="435937" y="149859"/>
                </a:moveTo>
                <a:lnTo>
                  <a:pt x="426477" y="149859"/>
                </a:lnTo>
                <a:lnTo>
                  <a:pt x="414568" y="154939"/>
                </a:lnTo>
                <a:lnTo>
                  <a:pt x="401877" y="157479"/>
                </a:lnTo>
                <a:lnTo>
                  <a:pt x="436686" y="157479"/>
                </a:lnTo>
                <a:lnTo>
                  <a:pt x="436686" y="154939"/>
                </a:lnTo>
                <a:lnTo>
                  <a:pt x="436269" y="152399"/>
                </a:lnTo>
                <a:lnTo>
                  <a:pt x="435937" y="149859"/>
                </a:lnTo>
                <a:close/>
              </a:path>
              <a:path w="495934" h="457200">
                <a:moveTo>
                  <a:pt x="269926" y="20319"/>
                </a:moveTo>
                <a:lnTo>
                  <a:pt x="238866" y="20319"/>
                </a:lnTo>
                <a:lnTo>
                  <a:pt x="224636" y="24129"/>
                </a:lnTo>
                <a:lnTo>
                  <a:pt x="334392" y="24129"/>
                </a:lnTo>
                <a:lnTo>
                  <a:pt x="332007" y="21589"/>
                </a:lnTo>
                <a:lnTo>
                  <a:pt x="282992" y="21589"/>
                </a:lnTo>
                <a:lnTo>
                  <a:pt x="269926" y="20319"/>
                </a:lnTo>
                <a:close/>
              </a:path>
              <a:path w="495934" h="457200">
                <a:moveTo>
                  <a:pt x="317599" y="0"/>
                </a:moveTo>
                <a:lnTo>
                  <a:pt x="307780" y="3809"/>
                </a:lnTo>
                <a:lnTo>
                  <a:pt x="299524" y="8889"/>
                </a:lnTo>
                <a:lnTo>
                  <a:pt x="291654" y="13969"/>
                </a:lnTo>
                <a:lnTo>
                  <a:pt x="282992" y="21589"/>
                </a:lnTo>
                <a:lnTo>
                  <a:pt x="332007" y="21589"/>
                </a:lnTo>
                <a:lnTo>
                  <a:pt x="330814" y="20319"/>
                </a:lnTo>
                <a:lnTo>
                  <a:pt x="327206" y="13969"/>
                </a:lnTo>
                <a:lnTo>
                  <a:pt x="323290" y="7619"/>
                </a:lnTo>
                <a:lnTo>
                  <a:pt x="317599" y="0"/>
                </a:lnTo>
                <a:close/>
              </a:path>
            </a:pathLst>
          </a:custGeom>
          <a:solidFill>
            <a:srgbClr val="213B82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4" name="object 4"/>
          <p:cNvSpPr/>
          <p:nvPr/>
        </p:nvSpPr>
        <p:spPr>
          <a:xfrm>
            <a:off x="1544397" y="5993792"/>
            <a:ext cx="596020" cy="4828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5" name="object 5"/>
          <p:cNvSpPr/>
          <p:nvPr/>
        </p:nvSpPr>
        <p:spPr>
          <a:xfrm>
            <a:off x="1495648" y="6004261"/>
            <a:ext cx="569051" cy="564969"/>
          </a:xfrm>
          <a:custGeom>
            <a:avLst/>
            <a:gdLst/>
            <a:ahLst/>
            <a:cxnLst/>
            <a:rect l="l" t="t" r="r" b="b"/>
            <a:pathLst>
              <a:path w="442595" h="439420">
                <a:moveTo>
                  <a:pt x="203926" y="260160"/>
                </a:moveTo>
                <a:lnTo>
                  <a:pt x="200927" y="263537"/>
                </a:lnTo>
                <a:lnTo>
                  <a:pt x="200927" y="267958"/>
                </a:lnTo>
                <a:lnTo>
                  <a:pt x="200610" y="270370"/>
                </a:lnTo>
                <a:lnTo>
                  <a:pt x="199364" y="271170"/>
                </a:lnTo>
                <a:lnTo>
                  <a:pt x="196114" y="272034"/>
                </a:lnTo>
                <a:lnTo>
                  <a:pt x="196114" y="277675"/>
                </a:lnTo>
                <a:lnTo>
                  <a:pt x="200167" y="277675"/>
                </a:lnTo>
                <a:lnTo>
                  <a:pt x="203047" y="273621"/>
                </a:lnTo>
                <a:lnTo>
                  <a:pt x="205474" y="269953"/>
                </a:lnTo>
                <a:lnTo>
                  <a:pt x="207976" y="265927"/>
                </a:lnTo>
                <a:lnTo>
                  <a:pt x="210759" y="265927"/>
                </a:lnTo>
                <a:lnTo>
                  <a:pt x="210759" y="261863"/>
                </a:lnTo>
                <a:lnTo>
                  <a:pt x="208749" y="261418"/>
                </a:lnTo>
                <a:lnTo>
                  <a:pt x="206237" y="261035"/>
                </a:lnTo>
                <a:lnTo>
                  <a:pt x="203926" y="260160"/>
                </a:lnTo>
                <a:close/>
              </a:path>
              <a:path w="442595" h="439420">
                <a:moveTo>
                  <a:pt x="154941" y="237365"/>
                </a:moveTo>
                <a:lnTo>
                  <a:pt x="154941" y="244706"/>
                </a:lnTo>
                <a:lnTo>
                  <a:pt x="155743" y="245059"/>
                </a:lnTo>
                <a:lnTo>
                  <a:pt x="156935" y="245504"/>
                </a:lnTo>
                <a:lnTo>
                  <a:pt x="158612" y="245504"/>
                </a:lnTo>
                <a:lnTo>
                  <a:pt x="157839" y="243511"/>
                </a:lnTo>
                <a:lnTo>
                  <a:pt x="156517" y="240677"/>
                </a:lnTo>
                <a:lnTo>
                  <a:pt x="154941" y="237365"/>
                </a:lnTo>
                <a:close/>
              </a:path>
              <a:path w="442595" h="439420">
                <a:moveTo>
                  <a:pt x="148349" y="227573"/>
                </a:moveTo>
                <a:lnTo>
                  <a:pt x="148349" y="238175"/>
                </a:lnTo>
                <a:lnTo>
                  <a:pt x="150498" y="241426"/>
                </a:lnTo>
                <a:lnTo>
                  <a:pt x="152096" y="243942"/>
                </a:lnTo>
                <a:lnTo>
                  <a:pt x="154941" y="244706"/>
                </a:lnTo>
                <a:lnTo>
                  <a:pt x="154941" y="237365"/>
                </a:lnTo>
                <a:lnTo>
                  <a:pt x="152859" y="234557"/>
                </a:lnTo>
                <a:lnTo>
                  <a:pt x="150865" y="230899"/>
                </a:lnTo>
                <a:lnTo>
                  <a:pt x="148349" y="227573"/>
                </a:lnTo>
                <a:close/>
              </a:path>
              <a:path w="442595" h="439420">
                <a:moveTo>
                  <a:pt x="142304" y="219088"/>
                </a:moveTo>
                <a:lnTo>
                  <a:pt x="141480" y="219469"/>
                </a:lnTo>
                <a:lnTo>
                  <a:pt x="140224" y="219877"/>
                </a:lnTo>
                <a:lnTo>
                  <a:pt x="139029" y="219877"/>
                </a:lnTo>
                <a:lnTo>
                  <a:pt x="139029" y="224779"/>
                </a:lnTo>
                <a:lnTo>
                  <a:pt x="143917" y="229312"/>
                </a:lnTo>
                <a:lnTo>
                  <a:pt x="145977" y="234557"/>
                </a:lnTo>
                <a:lnTo>
                  <a:pt x="148349" y="238175"/>
                </a:lnTo>
                <a:lnTo>
                  <a:pt x="148349" y="227573"/>
                </a:lnTo>
                <a:lnTo>
                  <a:pt x="146444" y="224359"/>
                </a:lnTo>
                <a:lnTo>
                  <a:pt x="144364" y="221500"/>
                </a:lnTo>
                <a:lnTo>
                  <a:pt x="142304" y="219088"/>
                </a:lnTo>
                <a:close/>
              </a:path>
              <a:path w="442595" h="439420">
                <a:moveTo>
                  <a:pt x="154941" y="229312"/>
                </a:moveTo>
                <a:lnTo>
                  <a:pt x="153724" y="229579"/>
                </a:lnTo>
                <a:lnTo>
                  <a:pt x="153724" y="230493"/>
                </a:lnTo>
                <a:lnTo>
                  <a:pt x="152859" y="232055"/>
                </a:lnTo>
                <a:lnTo>
                  <a:pt x="154941" y="232055"/>
                </a:lnTo>
                <a:lnTo>
                  <a:pt x="154941" y="229312"/>
                </a:lnTo>
                <a:close/>
              </a:path>
              <a:path w="442595" h="439420">
                <a:moveTo>
                  <a:pt x="156935" y="228384"/>
                </a:moveTo>
                <a:lnTo>
                  <a:pt x="155743" y="228855"/>
                </a:lnTo>
                <a:lnTo>
                  <a:pt x="155347" y="228855"/>
                </a:lnTo>
                <a:lnTo>
                  <a:pt x="154941" y="229312"/>
                </a:lnTo>
                <a:lnTo>
                  <a:pt x="154941" y="232055"/>
                </a:lnTo>
                <a:lnTo>
                  <a:pt x="156935" y="232055"/>
                </a:lnTo>
                <a:lnTo>
                  <a:pt x="156935" y="228384"/>
                </a:lnTo>
                <a:close/>
              </a:path>
              <a:path w="442595" h="439420">
                <a:moveTo>
                  <a:pt x="148349" y="214988"/>
                </a:moveTo>
                <a:lnTo>
                  <a:pt x="146444" y="214988"/>
                </a:lnTo>
                <a:lnTo>
                  <a:pt x="147157" y="217044"/>
                </a:lnTo>
                <a:lnTo>
                  <a:pt x="147996" y="219088"/>
                </a:lnTo>
                <a:lnTo>
                  <a:pt x="148349" y="221094"/>
                </a:lnTo>
                <a:lnTo>
                  <a:pt x="148349" y="214988"/>
                </a:lnTo>
                <a:close/>
              </a:path>
              <a:path w="442595" h="439420">
                <a:moveTo>
                  <a:pt x="150498" y="214988"/>
                </a:moveTo>
                <a:lnTo>
                  <a:pt x="148349" y="214988"/>
                </a:lnTo>
                <a:lnTo>
                  <a:pt x="148349" y="221094"/>
                </a:lnTo>
                <a:lnTo>
                  <a:pt x="150865" y="221094"/>
                </a:lnTo>
                <a:lnTo>
                  <a:pt x="150865" y="217044"/>
                </a:lnTo>
                <a:lnTo>
                  <a:pt x="150498" y="214988"/>
                </a:lnTo>
                <a:close/>
              </a:path>
              <a:path w="442595" h="439420">
                <a:moveTo>
                  <a:pt x="148349" y="46342"/>
                </a:moveTo>
                <a:lnTo>
                  <a:pt x="146444" y="47232"/>
                </a:lnTo>
                <a:lnTo>
                  <a:pt x="143103" y="50457"/>
                </a:lnTo>
                <a:lnTo>
                  <a:pt x="143103" y="55778"/>
                </a:lnTo>
                <a:lnTo>
                  <a:pt x="144757" y="56581"/>
                </a:lnTo>
                <a:lnTo>
                  <a:pt x="146444" y="56973"/>
                </a:lnTo>
                <a:lnTo>
                  <a:pt x="147996" y="57379"/>
                </a:lnTo>
                <a:lnTo>
                  <a:pt x="148118" y="55778"/>
                </a:lnTo>
                <a:lnTo>
                  <a:pt x="148349" y="54979"/>
                </a:lnTo>
                <a:lnTo>
                  <a:pt x="148349" y="46342"/>
                </a:lnTo>
                <a:close/>
              </a:path>
              <a:path w="442595" h="439420">
                <a:moveTo>
                  <a:pt x="151639" y="45568"/>
                </a:moveTo>
                <a:lnTo>
                  <a:pt x="150027" y="45986"/>
                </a:lnTo>
                <a:lnTo>
                  <a:pt x="149264" y="46342"/>
                </a:lnTo>
                <a:lnTo>
                  <a:pt x="148349" y="46342"/>
                </a:lnTo>
                <a:lnTo>
                  <a:pt x="148349" y="54979"/>
                </a:lnTo>
                <a:lnTo>
                  <a:pt x="149264" y="53315"/>
                </a:lnTo>
                <a:lnTo>
                  <a:pt x="150498" y="50878"/>
                </a:lnTo>
                <a:lnTo>
                  <a:pt x="152488" y="49301"/>
                </a:lnTo>
                <a:lnTo>
                  <a:pt x="154941" y="49301"/>
                </a:lnTo>
                <a:lnTo>
                  <a:pt x="154941" y="46724"/>
                </a:lnTo>
                <a:lnTo>
                  <a:pt x="154091" y="46724"/>
                </a:lnTo>
                <a:lnTo>
                  <a:pt x="152859" y="46342"/>
                </a:lnTo>
                <a:lnTo>
                  <a:pt x="151639" y="45568"/>
                </a:lnTo>
                <a:close/>
              </a:path>
              <a:path w="442595" h="439420">
                <a:moveTo>
                  <a:pt x="154941" y="46724"/>
                </a:moveTo>
                <a:lnTo>
                  <a:pt x="154941" y="50101"/>
                </a:lnTo>
                <a:lnTo>
                  <a:pt x="156122" y="50101"/>
                </a:lnTo>
                <a:lnTo>
                  <a:pt x="157366" y="50457"/>
                </a:lnTo>
                <a:lnTo>
                  <a:pt x="158612" y="50878"/>
                </a:lnTo>
                <a:lnTo>
                  <a:pt x="158612" y="47638"/>
                </a:lnTo>
                <a:lnTo>
                  <a:pt x="156517" y="47638"/>
                </a:lnTo>
                <a:lnTo>
                  <a:pt x="154941" y="46724"/>
                </a:lnTo>
                <a:close/>
              </a:path>
              <a:path w="442595" h="439420">
                <a:moveTo>
                  <a:pt x="154941" y="49301"/>
                </a:moveTo>
                <a:lnTo>
                  <a:pt x="153328" y="49301"/>
                </a:lnTo>
                <a:lnTo>
                  <a:pt x="154941" y="50101"/>
                </a:lnTo>
                <a:lnTo>
                  <a:pt x="154941" y="49301"/>
                </a:lnTo>
                <a:close/>
              </a:path>
              <a:path w="442595" h="439420">
                <a:moveTo>
                  <a:pt x="158612" y="46724"/>
                </a:moveTo>
                <a:lnTo>
                  <a:pt x="156517" y="46724"/>
                </a:lnTo>
                <a:lnTo>
                  <a:pt x="156517" y="47638"/>
                </a:lnTo>
                <a:lnTo>
                  <a:pt x="158612" y="47638"/>
                </a:lnTo>
                <a:lnTo>
                  <a:pt x="158612" y="46724"/>
                </a:lnTo>
                <a:close/>
              </a:path>
              <a:path w="442595" h="439420">
                <a:moveTo>
                  <a:pt x="160668" y="34545"/>
                </a:moveTo>
                <a:lnTo>
                  <a:pt x="157366" y="35420"/>
                </a:lnTo>
                <a:lnTo>
                  <a:pt x="156935" y="35420"/>
                </a:lnTo>
                <a:lnTo>
                  <a:pt x="154941" y="37047"/>
                </a:lnTo>
                <a:lnTo>
                  <a:pt x="154941" y="37835"/>
                </a:lnTo>
                <a:lnTo>
                  <a:pt x="156935" y="38253"/>
                </a:lnTo>
                <a:lnTo>
                  <a:pt x="158969" y="38710"/>
                </a:lnTo>
                <a:lnTo>
                  <a:pt x="160668" y="38710"/>
                </a:lnTo>
                <a:lnTo>
                  <a:pt x="160668" y="34545"/>
                </a:lnTo>
                <a:close/>
              </a:path>
              <a:path w="442595" h="439420">
                <a:moveTo>
                  <a:pt x="154941" y="37047"/>
                </a:moveTo>
                <a:lnTo>
                  <a:pt x="153724" y="37835"/>
                </a:lnTo>
                <a:lnTo>
                  <a:pt x="154941" y="37835"/>
                </a:lnTo>
                <a:lnTo>
                  <a:pt x="154941" y="37047"/>
                </a:lnTo>
                <a:close/>
              </a:path>
              <a:path w="442595" h="439420">
                <a:moveTo>
                  <a:pt x="236020" y="264226"/>
                </a:moveTo>
                <a:lnTo>
                  <a:pt x="230799" y="264226"/>
                </a:lnTo>
                <a:lnTo>
                  <a:pt x="230799" y="269953"/>
                </a:lnTo>
                <a:lnTo>
                  <a:pt x="236020" y="269953"/>
                </a:lnTo>
                <a:lnTo>
                  <a:pt x="236020" y="264226"/>
                </a:lnTo>
                <a:close/>
              </a:path>
              <a:path w="442595" h="439420">
                <a:moveTo>
                  <a:pt x="241391" y="273621"/>
                </a:moveTo>
                <a:lnTo>
                  <a:pt x="240592" y="274816"/>
                </a:lnTo>
                <a:lnTo>
                  <a:pt x="239356" y="275680"/>
                </a:lnTo>
                <a:lnTo>
                  <a:pt x="238126" y="276454"/>
                </a:lnTo>
                <a:lnTo>
                  <a:pt x="242597" y="276454"/>
                </a:lnTo>
                <a:lnTo>
                  <a:pt x="241772" y="274816"/>
                </a:lnTo>
                <a:lnTo>
                  <a:pt x="241391" y="273621"/>
                </a:lnTo>
                <a:close/>
              </a:path>
              <a:path w="442595" h="439420">
                <a:moveTo>
                  <a:pt x="248767" y="275997"/>
                </a:moveTo>
                <a:lnTo>
                  <a:pt x="248259" y="277675"/>
                </a:lnTo>
                <a:lnTo>
                  <a:pt x="246687" y="280112"/>
                </a:lnTo>
                <a:lnTo>
                  <a:pt x="248259" y="279706"/>
                </a:lnTo>
                <a:lnTo>
                  <a:pt x="249556" y="279313"/>
                </a:lnTo>
                <a:lnTo>
                  <a:pt x="250661" y="278892"/>
                </a:lnTo>
                <a:lnTo>
                  <a:pt x="250344" y="278081"/>
                </a:lnTo>
                <a:lnTo>
                  <a:pt x="249556" y="277318"/>
                </a:lnTo>
                <a:lnTo>
                  <a:pt x="248767" y="275997"/>
                </a:lnTo>
                <a:close/>
              </a:path>
              <a:path w="442595" h="439420">
                <a:moveTo>
                  <a:pt x="225083" y="275997"/>
                </a:moveTo>
                <a:lnTo>
                  <a:pt x="224194" y="276454"/>
                </a:lnTo>
                <a:lnTo>
                  <a:pt x="223827" y="276835"/>
                </a:lnTo>
                <a:lnTo>
                  <a:pt x="222646" y="277318"/>
                </a:lnTo>
                <a:lnTo>
                  <a:pt x="222279" y="278892"/>
                </a:lnTo>
                <a:lnTo>
                  <a:pt x="221792" y="280569"/>
                </a:lnTo>
                <a:lnTo>
                  <a:pt x="221415" y="281750"/>
                </a:lnTo>
                <a:lnTo>
                  <a:pt x="225083" y="281750"/>
                </a:lnTo>
                <a:lnTo>
                  <a:pt x="225083" y="275997"/>
                </a:lnTo>
                <a:close/>
              </a:path>
              <a:path w="442595" h="439420">
                <a:moveTo>
                  <a:pt x="244083" y="280112"/>
                </a:moveTo>
                <a:lnTo>
                  <a:pt x="243396" y="281750"/>
                </a:lnTo>
                <a:lnTo>
                  <a:pt x="242597" y="283046"/>
                </a:lnTo>
                <a:lnTo>
                  <a:pt x="241391" y="284137"/>
                </a:lnTo>
                <a:lnTo>
                  <a:pt x="243777" y="284137"/>
                </a:lnTo>
                <a:lnTo>
                  <a:pt x="245074" y="283860"/>
                </a:lnTo>
                <a:lnTo>
                  <a:pt x="245074" y="282600"/>
                </a:lnTo>
                <a:lnTo>
                  <a:pt x="244601" y="281318"/>
                </a:lnTo>
                <a:lnTo>
                  <a:pt x="244083" y="280112"/>
                </a:lnTo>
                <a:close/>
              </a:path>
              <a:path w="442595" h="439420">
                <a:moveTo>
                  <a:pt x="236020" y="283046"/>
                </a:moveTo>
                <a:lnTo>
                  <a:pt x="235217" y="283438"/>
                </a:lnTo>
                <a:lnTo>
                  <a:pt x="234101" y="283860"/>
                </a:lnTo>
                <a:lnTo>
                  <a:pt x="232820" y="283860"/>
                </a:lnTo>
                <a:lnTo>
                  <a:pt x="232820" y="285447"/>
                </a:lnTo>
                <a:lnTo>
                  <a:pt x="232437" y="287121"/>
                </a:lnTo>
                <a:lnTo>
                  <a:pt x="231980" y="288330"/>
                </a:lnTo>
                <a:lnTo>
                  <a:pt x="233629" y="287873"/>
                </a:lnTo>
                <a:lnTo>
                  <a:pt x="235217" y="287467"/>
                </a:lnTo>
                <a:lnTo>
                  <a:pt x="236909" y="286689"/>
                </a:lnTo>
                <a:lnTo>
                  <a:pt x="236909" y="285447"/>
                </a:lnTo>
                <a:lnTo>
                  <a:pt x="236513" y="284137"/>
                </a:lnTo>
                <a:lnTo>
                  <a:pt x="236020" y="283046"/>
                </a:lnTo>
                <a:close/>
              </a:path>
              <a:path w="442595" h="439420">
                <a:moveTo>
                  <a:pt x="218974" y="292392"/>
                </a:moveTo>
                <a:lnTo>
                  <a:pt x="215672" y="293968"/>
                </a:lnTo>
                <a:lnTo>
                  <a:pt x="213627" y="294817"/>
                </a:lnTo>
                <a:lnTo>
                  <a:pt x="215291" y="296863"/>
                </a:lnTo>
                <a:lnTo>
                  <a:pt x="217707" y="297219"/>
                </a:lnTo>
                <a:lnTo>
                  <a:pt x="218099" y="295606"/>
                </a:lnTo>
                <a:lnTo>
                  <a:pt x="218567" y="293968"/>
                </a:lnTo>
                <a:lnTo>
                  <a:pt x="218974" y="292392"/>
                </a:lnTo>
                <a:close/>
              </a:path>
              <a:path w="442595" h="439420">
                <a:moveTo>
                  <a:pt x="203926" y="414935"/>
                </a:moveTo>
                <a:lnTo>
                  <a:pt x="196114" y="414935"/>
                </a:lnTo>
                <a:lnTo>
                  <a:pt x="196114" y="417372"/>
                </a:lnTo>
                <a:lnTo>
                  <a:pt x="203926" y="417372"/>
                </a:lnTo>
                <a:lnTo>
                  <a:pt x="203926" y="414935"/>
                </a:lnTo>
                <a:close/>
              </a:path>
              <a:path w="442595" h="439420">
                <a:moveTo>
                  <a:pt x="185079" y="414935"/>
                </a:moveTo>
                <a:lnTo>
                  <a:pt x="172862" y="414935"/>
                </a:lnTo>
                <a:lnTo>
                  <a:pt x="172862" y="417372"/>
                </a:lnTo>
                <a:lnTo>
                  <a:pt x="185079" y="417372"/>
                </a:lnTo>
                <a:lnTo>
                  <a:pt x="185079" y="414935"/>
                </a:lnTo>
                <a:close/>
              </a:path>
              <a:path w="442595" h="439420">
                <a:moveTo>
                  <a:pt x="333961" y="416130"/>
                </a:moveTo>
                <a:lnTo>
                  <a:pt x="328616" y="416930"/>
                </a:lnTo>
                <a:lnTo>
                  <a:pt x="325757" y="416930"/>
                </a:lnTo>
                <a:lnTo>
                  <a:pt x="325757" y="421055"/>
                </a:lnTo>
                <a:lnTo>
                  <a:pt x="331053" y="421055"/>
                </a:lnTo>
                <a:lnTo>
                  <a:pt x="333123" y="420663"/>
                </a:lnTo>
                <a:lnTo>
                  <a:pt x="333529" y="419381"/>
                </a:lnTo>
                <a:lnTo>
                  <a:pt x="333961" y="417794"/>
                </a:lnTo>
                <a:lnTo>
                  <a:pt x="333961" y="416130"/>
                </a:lnTo>
                <a:close/>
              </a:path>
              <a:path w="442595" h="439420">
                <a:moveTo>
                  <a:pt x="360047" y="420245"/>
                </a:moveTo>
                <a:lnTo>
                  <a:pt x="344895" y="420245"/>
                </a:lnTo>
                <a:lnTo>
                  <a:pt x="345391" y="421883"/>
                </a:lnTo>
                <a:lnTo>
                  <a:pt x="345823" y="423471"/>
                </a:lnTo>
                <a:lnTo>
                  <a:pt x="345823" y="425145"/>
                </a:lnTo>
                <a:lnTo>
                  <a:pt x="358369" y="425502"/>
                </a:lnTo>
                <a:lnTo>
                  <a:pt x="360404" y="424270"/>
                </a:lnTo>
                <a:lnTo>
                  <a:pt x="360404" y="421883"/>
                </a:lnTo>
                <a:lnTo>
                  <a:pt x="360047" y="420245"/>
                </a:lnTo>
                <a:close/>
              </a:path>
              <a:path w="442595" h="439420">
                <a:moveTo>
                  <a:pt x="322125" y="420245"/>
                </a:moveTo>
                <a:lnTo>
                  <a:pt x="319317" y="421055"/>
                </a:lnTo>
                <a:lnTo>
                  <a:pt x="315991" y="421883"/>
                </a:lnTo>
                <a:lnTo>
                  <a:pt x="312740" y="422236"/>
                </a:lnTo>
                <a:lnTo>
                  <a:pt x="311851" y="424270"/>
                </a:lnTo>
                <a:lnTo>
                  <a:pt x="313564" y="426300"/>
                </a:lnTo>
                <a:lnTo>
                  <a:pt x="322924" y="425145"/>
                </a:lnTo>
                <a:lnTo>
                  <a:pt x="322924" y="423471"/>
                </a:lnTo>
                <a:lnTo>
                  <a:pt x="322416" y="421883"/>
                </a:lnTo>
                <a:lnTo>
                  <a:pt x="322125" y="420245"/>
                </a:lnTo>
                <a:close/>
              </a:path>
              <a:path w="442595" h="439420">
                <a:moveTo>
                  <a:pt x="203047" y="420245"/>
                </a:moveTo>
                <a:lnTo>
                  <a:pt x="197294" y="421055"/>
                </a:lnTo>
                <a:lnTo>
                  <a:pt x="194415" y="421055"/>
                </a:lnTo>
                <a:lnTo>
                  <a:pt x="194833" y="422658"/>
                </a:lnTo>
                <a:lnTo>
                  <a:pt x="195329" y="423903"/>
                </a:lnTo>
                <a:lnTo>
                  <a:pt x="195329" y="425145"/>
                </a:lnTo>
                <a:lnTo>
                  <a:pt x="198540" y="425502"/>
                </a:lnTo>
                <a:lnTo>
                  <a:pt x="203926" y="425502"/>
                </a:lnTo>
                <a:lnTo>
                  <a:pt x="203494" y="423903"/>
                </a:lnTo>
                <a:lnTo>
                  <a:pt x="203494" y="422236"/>
                </a:lnTo>
                <a:lnTo>
                  <a:pt x="203047" y="420245"/>
                </a:lnTo>
                <a:close/>
              </a:path>
              <a:path w="442595" h="439420">
                <a:moveTo>
                  <a:pt x="370627" y="428421"/>
                </a:moveTo>
                <a:lnTo>
                  <a:pt x="362423" y="428421"/>
                </a:lnTo>
                <a:lnTo>
                  <a:pt x="363283" y="429605"/>
                </a:lnTo>
                <a:lnTo>
                  <a:pt x="364097" y="430872"/>
                </a:lnTo>
                <a:lnTo>
                  <a:pt x="364478" y="431675"/>
                </a:lnTo>
                <a:lnTo>
                  <a:pt x="369799" y="431675"/>
                </a:lnTo>
                <a:lnTo>
                  <a:pt x="370206" y="430872"/>
                </a:lnTo>
                <a:lnTo>
                  <a:pt x="370627" y="429605"/>
                </a:lnTo>
                <a:lnTo>
                  <a:pt x="370627" y="428421"/>
                </a:lnTo>
                <a:close/>
              </a:path>
              <a:path w="442595" h="439420">
                <a:moveTo>
                  <a:pt x="349035" y="428421"/>
                </a:moveTo>
                <a:lnTo>
                  <a:pt x="346076" y="428727"/>
                </a:lnTo>
                <a:lnTo>
                  <a:pt x="343296" y="429199"/>
                </a:lnTo>
                <a:lnTo>
                  <a:pt x="340478" y="429199"/>
                </a:lnTo>
                <a:lnTo>
                  <a:pt x="340478" y="431675"/>
                </a:lnTo>
                <a:lnTo>
                  <a:pt x="345823" y="431675"/>
                </a:lnTo>
                <a:lnTo>
                  <a:pt x="351119" y="433223"/>
                </a:lnTo>
                <a:lnTo>
                  <a:pt x="349035" y="428421"/>
                </a:lnTo>
                <a:close/>
              </a:path>
              <a:path w="442595" h="439420">
                <a:moveTo>
                  <a:pt x="322125" y="428421"/>
                </a:moveTo>
                <a:lnTo>
                  <a:pt x="317985" y="428727"/>
                </a:lnTo>
                <a:lnTo>
                  <a:pt x="313921" y="429199"/>
                </a:lnTo>
                <a:lnTo>
                  <a:pt x="309449" y="429199"/>
                </a:lnTo>
                <a:lnTo>
                  <a:pt x="309449" y="430354"/>
                </a:lnTo>
                <a:lnTo>
                  <a:pt x="309043" y="431675"/>
                </a:lnTo>
                <a:lnTo>
                  <a:pt x="308690" y="432410"/>
                </a:lnTo>
                <a:lnTo>
                  <a:pt x="313121" y="432410"/>
                </a:lnTo>
                <a:lnTo>
                  <a:pt x="317196" y="431993"/>
                </a:lnTo>
                <a:lnTo>
                  <a:pt x="321221" y="431675"/>
                </a:lnTo>
                <a:lnTo>
                  <a:pt x="321743" y="430872"/>
                </a:lnTo>
                <a:lnTo>
                  <a:pt x="322125" y="429605"/>
                </a:lnTo>
                <a:lnTo>
                  <a:pt x="322125" y="428421"/>
                </a:lnTo>
                <a:close/>
              </a:path>
              <a:path w="442595" h="439420">
                <a:moveTo>
                  <a:pt x="193220" y="428421"/>
                </a:moveTo>
                <a:lnTo>
                  <a:pt x="191607" y="428727"/>
                </a:lnTo>
                <a:lnTo>
                  <a:pt x="189602" y="429199"/>
                </a:lnTo>
                <a:lnTo>
                  <a:pt x="187532" y="429199"/>
                </a:lnTo>
                <a:lnTo>
                  <a:pt x="187532" y="431675"/>
                </a:lnTo>
                <a:lnTo>
                  <a:pt x="190426" y="431993"/>
                </a:lnTo>
                <a:lnTo>
                  <a:pt x="193220" y="432410"/>
                </a:lnTo>
                <a:lnTo>
                  <a:pt x="196114" y="432410"/>
                </a:lnTo>
                <a:lnTo>
                  <a:pt x="196114" y="429605"/>
                </a:lnTo>
                <a:lnTo>
                  <a:pt x="194415" y="428727"/>
                </a:lnTo>
                <a:lnTo>
                  <a:pt x="193220" y="428421"/>
                </a:lnTo>
                <a:close/>
              </a:path>
              <a:path w="442595" h="439420">
                <a:moveTo>
                  <a:pt x="381194" y="432410"/>
                </a:moveTo>
                <a:lnTo>
                  <a:pt x="379159" y="432831"/>
                </a:lnTo>
                <a:lnTo>
                  <a:pt x="376697" y="433223"/>
                </a:lnTo>
                <a:lnTo>
                  <a:pt x="374663" y="433223"/>
                </a:lnTo>
                <a:lnTo>
                  <a:pt x="374285" y="435305"/>
                </a:lnTo>
                <a:lnTo>
                  <a:pt x="375516" y="437273"/>
                </a:lnTo>
                <a:lnTo>
                  <a:pt x="381610" y="437273"/>
                </a:lnTo>
                <a:lnTo>
                  <a:pt x="386107" y="435305"/>
                </a:lnTo>
                <a:lnTo>
                  <a:pt x="384530" y="434455"/>
                </a:lnTo>
                <a:lnTo>
                  <a:pt x="382842" y="433641"/>
                </a:lnTo>
                <a:lnTo>
                  <a:pt x="381194" y="432410"/>
                </a:lnTo>
                <a:close/>
              </a:path>
              <a:path w="442595" h="439420">
                <a:moveTo>
                  <a:pt x="340870" y="433641"/>
                </a:moveTo>
                <a:lnTo>
                  <a:pt x="337605" y="434063"/>
                </a:lnTo>
                <a:lnTo>
                  <a:pt x="334303" y="434455"/>
                </a:lnTo>
                <a:lnTo>
                  <a:pt x="331470" y="434861"/>
                </a:lnTo>
                <a:lnTo>
                  <a:pt x="331470" y="437273"/>
                </a:lnTo>
                <a:lnTo>
                  <a:pt x="337197" y="437273"/>
                </a:lnTo>
                <a:lnTo>
                  <a:pt x="340020" y="436920"/>
                </a:lnTo>
                <a:lnTo>
                  <a:pt x="340478" y="436143"/>
                </a:lnTo>
                <a:lnTo>
                  <a:pt x="340870" y="434861"/>
                </a:lnTo>
                <a:lnTo>
                  <a:pt x="340870" y="433641"/>
                </a:lnTo>
                <a:close/>
              </a:path>
              <a:path w="442595" h="439420">
                <a:moveTo>
                  <a:pt x="300470" y="433655"/>
                </a:moveTo>
                <a:lnTo>
                  <a:pt x="295175" y="433655"/>
                </a:lnTo>
                <a:lnTo>
                  <a:pt x="295175" y="437720"/>
                </a:lnTo>
                <a:lnTo>
                  <a:pt x="300470" y="437720"/>
                </a:lnTo>
                <a:lnTo>
                  <a:pt x="300470" y="433655"/>
                </a:lnTo>
                <a:close/>
              </a:path>
              <a:path w="442595" h="439420">
                <a:moveTo>
                  <a:pt x="271134" y="433641"/>
                </a:moveTo>
                <a:lnTo>
                  <a:pt x="262599" y="434861"/>
                </a:lnTo>
                <a:lnTo>
                  <a:pt x="262599" y="437273"/>
                </a:lnTo>
                <a:lnTo>
                  <a:pt x="271515" y="437273"/>
                </a:lnTo>
                <a:lnTo>
                  <a:pt x="271515" y="434861"/>
                </a:lnTo>
                <a:lnTo>
                  <a:pt x="271134" y="433641"/>
                </a:lnTo>
                <a:close/>
              </a:path>
              <a:path w="442595" h="439420">
                <a:moveTo>
                  <a:pt x="220144" y="433641"/>
                </a:moveTo>
                <a:lnTo>
                  <a:pt x="216979" y="434063"/>
                </a:lnTo>
                <a:lnTo>
                  <a:pt x="210417" y="434861"/>
                </a:lnTo>
                <a:lnTo>
                  <a:pt x="210035" y="436143"/>
                </a:lnTo>
                <a:lnTo>
                  <a:pt x="209603" y="436920"/>
                </a:lnTo>
                <a:lnTo>
                  <a:pt x="209081" y="437720"/>
                </a:lnTo>
                <a:lnTo>
                  <a:pt x="220144" y="437720"/>
                </a:lnTo>
                <a:lnTo>
                  <a:pt x="220144" y="433641"/>
                </a:lnTo>
                <a:close/>
              </a:path>
              <a:path w="442595" h="439420">
                <a:moveTo>
                  <a:pt x="182639" y="433641"/>
                </a:moveTo>
                <a:lnTo>
                  <a:pt x="174106" y="434861"/>
                </a:lnTo>
                <a:lnTo>
                  <a:pt x="174106" y="438544"/>
                </a:lnTo>
                <a:lnTo>
                  <a:pt x="181066" y="438951"/>
                </a:lnTo>
                <a:lnTo>
                  <a:pt x="183097" y="437720"/>
                </a:lnTo>
                <a:lnTo>
                  <a:pt x="182975" y="434861"/>
                </a:lnTo>
                <a:lnTo>
                  <a:pt x="182639" y="433641"/>
                </a:lnTo>
                <a:close/>
              </a:path>
              <a:path w="442595" h="439420">
                <a:moveTo>
                  <a:pt x="217285" y="322098"/>
                </a:moveTo>
                <a:lnTo>
                  <a:pt x="216551" y="322948"/>
                </a:lnTo>
                <a:lnTo>
                  <a:pt x="215672" y="322948"/>
                </a:lnTo>
                <a:lnTo>
                  <a:pt x="216551" y="327380"/>
                </a:lnTo>
                <a:lnTo>
                  <a:pt x="216979" y="329399"/>
                </a:lnTo>
                <a:lnTo>
                  <a:pt x="220993" y="330188"/>
                </a:lnTo>
                <a:lnTo>
                  <a:pt x="223064" y="330188"/>
                </a:lnTo>
                <a:lnTo>
                  <a:pt x="220993" y="325324"/>
                </a:lnTo>
                <a:lnTo>
                  <a:pt x="217285" y="322098"/>
                </a:lnTo>
                <a:close/>
              </a:path>
              <a:path w="442595" h="439420">
                <a:moveTo>
                  <a:pt x="257303" y="331434"/>
                </a:moveTo>
                <a:lnTo>
                  <a:pt x="256021" y="331851"/>
                </a:lnTo>
                <a:lnTo>
                  <a:pt x="254444" y="332221"/>
                </a:lnTo>
                <a:lnTo>
                  <a:pt x="252807" y="332221"/>
                </a:lnTo>
                <a:lnTo>
                  <a:pt x="252689" y="334317"/>
                </a:lnTo>
                <a:lnTo>
                  <a:pt x="251983" y="336679"/>
                </a:lnTo>
                <a:lnTo>
                  <a:pt x="254002" y="336336"/>
                </a:lnTo>
                <a:lnTo>
                  <a:pt x="256021" y="335916"/>
                </a:lnTo>
                <a:lnTo>
                  <a:pt x="258066" y="335559"/>
                </a:lnTo>
                <a:lnTo>
                  <a:pt x="258066" y="334317"/>
                </a:lnTo>
                <a:lnTo>
                  <a:pt x="257620" y="333057"/>
                </a:lnTo>
                <a:lnTo>
                  <a:pt x="257303" y="331434"/>
                </a:lnTo>
                <a:close/>
              </a:path>
              <a:path w="442595" h="439420">
                <a:moveTo>
                  <a:pt x="267070" y="364871"/>
                </a:moveTo>
                <a:lnTo>
                  <a:pt x="264226" y="366066"/>
                </a:lnTo>
                <a:lnTo>
                  <a:pt x="261357" y="367311"/>
                </a:lnTo>
                <a:lnTo>
                  <a:pt x="258066" y="368503"/>
                </a:lnTo>
                <a:lnTo>
                  <a:pt x="257620" y="369723"/>
                </a:lnTo>
                <a:lnTo>
                  <a:pt x="257303" y="370954"/>
                </a:lnTo>
                <a:lnTo>
                  <a:pt x="256896" y="372135"/>
                </a:lnTo>
                <a:lnTo>
                  <a:pt x="265014" y="378716"/>
                </a:lnTo>
                <a:lnTo>
                  <a:pt x="267844" y="378716"/>
                </a:lnTo>
                <a:lnTo>
                  <a:pt x="269953" y="375425"/>
                </a:lnTo>
                <a:lnTo>
                  <a:pt x="270742" y="372135"/>
                </a:lnTo>
                <a:lnTo>
                  <a:pt x="267070" y="364871"/>
                </a:lnTo>
                <a:close/>
              </a:path>
              <a:path w="442595" h="439420">
                <a:moveTo>
                  <a:pt x="181066" y="238582"/>
                </a:moveTo>
                <a:lnTo>
                  <a:pt x="176961" y="238582"/>
                </a:lnTo>
                <a:lnTo>
                  <a:pt x="176961" y="243942"/>
                </a:lnTo>
                <a:lnTo>
                  <a:pt x="178197" y="243942"/>
                </a:lnTo>
                <a:lnTo>
                  <a:pt x="179402" y="243511"/>
                </a:lnTo>
                <a:lnTo>
                  <a:pt x="180162" y="243093"/>
                </a:lnTo>
                <a:lnTo>
                  <a:pt x="180644" y="241872"/>
                </a:lnTo>
                <a:lnTo>
                  <a:pt x="181066" y="240235"/>
                </a:lnTo>
                <a:lnTo>
                  <a:pt x="181066" y="238582"/>
                </a:lnTo>
                <a:close/>
              </a:path>
              <a:path w="442595" h="439420">
                <a:moveTo>
                  <a:pt x="185079" y="229579"/>
                </a:moveTo>
                <a:lnTo>
                  <a:pt x="183935" y="231688"/>
                </a:lnTo>
                <a:lnTo>
                  <a:pt x="182639" y="233362"/>
                </a:lnTo>
                <a:lnTo>
                  <a:pt x="181066" y="234965"/>
                </a:lnTo>
                <a:lnTo>
                  <a:pt x="182222" y="234965"/>
                </a:lnTo>
                <a:lnTo>
                  <a:pt x="183542" y="234557"/>
                </a:lnTo>
                <a:lnTo>
                  <a:pt x="184292" y="234111"/>
                </a:lnTo>
                <a:lnTo>
                  <a:pt x="184673" y="232879"/>
                </a:lnTo>
                <a:lnTo>
                  <a:pt x="184976" y="231688"/>
                </a:lnTo>
                <a:lnTo>
                  <a:pt x="185079" y="229579"/>
                </a:lnTo>
                <a:close/>
              </a:path>
              <a:path w="442595" h="439420">
                <a:moveTo>
                  <a:pt x="194833" y="238582"/>
                </a:moveTo>
                <a:lnTo>
                  <a:pt x="192863" y="239447"/>
                </a:lnTo>
                <a:lnTo>
                  <a:pt x="189602" y="241872"/>
                </a:lnTo>
                <a:lnTo>
                  <a:pt x="188014" y="246776"/>
                </a:lnTo>
                <a:lnTo>
                  <a:pt x="189602" y="246776"/>
                </a:lnTo>
                <a:lnTo>
                  <a:pt x="194833" y="238582"/>
                </a:lnTo>
                <a:close/>
              </a:path>
              <a:path w="442595" h="439420">
                <a:moveTo>
                  <a:pt x="206744" y="228384"/>
                </a:moveTo>
                <a:lnTo>
                  <a:pt x="203494" y="229312"/>
                </a:lnTo>
                <a:lnTo>
                  <a:pt x="199786" y="230493"/>
                </a:lnTo>
                <a:lnTo>
                  <a:pt x="195681" y="231688"/>
                </a:lnTo>
                <a:lnTo>
                  <a:pt x="195681" y="234111"/>
                </a:lnTo>
                <a:lnTo>
                  <a:pt x="203494" y="234111"/>
                </a:lnTo>
                <a:lnTo>
                  <a:pt x="203494" y="233733"/>
                </a:lnTo>
                <a:lnTo>
                  <a:pt x="206744" y="228384"/>
                </a:lnTo>
                <a:close/>
              </a:path>
              <a:path w="442595" h="439420">
                <a:moveTo>
                  <a:pt x="207976" y="246776"/>
                </a:moveTo>
                <a:lnTo>
                  <a:pt x="203047" y="246776"/>
                </a:lnTo>
                <a:lnTo>
                  <a:pt x="203047" y="249554"/>
                </a:lnTo>
                <a:lnTo>
                  <a:pt x="207976" y="249554"/>
                </a:lnTo>
                <a:lnTo>
                  <a:pt x="207976" y="246776"/>
                </a:lnTo>
                <a:close/>
              </a:path>
              <a:path w="442595" h="439420">
                <a:moveTo>
                  <a:pt x="257303" y="241426"/>
                </a:moveTo>
                <a:lnTo>
                  <a:pt x="256021" y="241872"/>
                </a:lnTo>
                <a:lnTo>
                  <a:pt x="254444" y="242265"/>
                </a:lnTo>
                <a:lnTo>
                  <a:pt x="252807" y="242265"/>
                </a:lnTo>
                <a:lnTo>
                  <a:pt x="252807" y="243942"/>
                </a:lnTo>
                <a:lnTo>
                  <a:pt x="252313" y="245504"/>
                </a:lnTo>
                <a:lnTo>
                  <a:pt x="251983" y="246776"/>
                </a:lnTo>
                <a:lnTo>
                  <a:pt x="253645" y="246776"/>
                </a:lnTo>
                <a:lnTo>
                  <a:pt x="255207" y="246369"/>
                </a:lnTo>
                <a:lnTo>
                  <a:pt x="256504" y="245897"/>
                </a:lnTo>
                <a:lnTo>
                  <a:pt x="256896" y="244706"/>
                </a:lnTo>
                <a:lnTo>
                  <a:pt x="257303" y="243093"/>
                </a:lnTo>
                <a:lnTo>
                  <a:pt x="257303" y="241426"/>
                </a:lnTo>
                <a:close/>
              </a:path>
              <a:path w="442595" h="439420">
                <a:moveTo>
                  <a:pt x="221415" y="242647"/>
                </a:moveTo>
                <a:lnTo>
                  <a:pt x="217285" y="242647"/>
                </a:lnTo>
                <a:lnTo>
                  <a:pt x="217285" y="246776"/>
                </a:lnTo>
                <a:lnTo>
                  <a:pt x="221415" y="246776"/>
                </a:lnTo>
                <a:lnTo>
                  <a:pt x="221415" y="242647"/>
                </a:lnTo>
                <a:close/>
              </a:path>
              <a:path w="442595" h="439420">
                <a:moveTo>
                  <a:pt x="337045" y="153075"/>
                </a:moveTo>
                <a:lnTo>
                  <a:pt x="336363" y="153075"/>
                </a:lnTo>
                <a:lnTo>
                  <a:pt x="335931" y="155512"/>
                </a:lnTo>
                <a:lnTo>
                  <a:pt x="337045" y="153075"/>
                </a:lnTo>
                <a:close/>
              </a:path>
              <a:path w="442595" h="439420">
                <a:moveTo>
                  <a:pt x="336795" y="149021"/>
                </a:moveTo>
                <a:lnTo>
                  <a:pt x="335931" y="149404"/>
                </a:lnTo>
                <a:lnTo>
                  <a:pt x="334811" y="149849"/>
                </a:lnTo>
                <a:lnTo>
                  <a:pt x="333529" y="149849"/>
                </a:lnTo>
                <a:lnTo>
                  <a:pt x="333123" y="151397"/>
                </a:lnTo>
                <a:lnTo>
                  <a:pt x="332348" y="153075"/>
                </a:lnTo>
                <a:lnTo>
                  <a:pt x="331852" y="154343"/>
                </a:lnTo>
                <a:lnTo>
                  <a:pt x="336363" y="153075"/>
                </a:lnTo>
                <a:lnTo>
                  <a:pt x="337045" y="153075"/>
                </a:lnTo>
                <a:lnTo>
                  <a:pt x="337976" y="151041"/>
                </a:lnTo>
                <a:lnTo>
                  <a:pt x="337605" y="150685"/>
                </a:lnTo>
                <a:lnTo>
                  <a:pt x="336795" y="149021"/>
                </a:lnTo>
                <a:close/>
              </a:path>
              <a:path w="442595" h="439420">
                <a:moveTo>
                  <a:pt x="441976" y="237365"/>
                </a:moveTo>
                <a:lnTo>
                  <a:pt x="441137" y="237808"/>
                </a:lnTo>
                <a:lnTo>
                  <a:pt x="440259" y="238175"/>
                </a:lnTo>
                <a:lnTo>
                  <a:pt x="439143" y="238582"/>
                </a:lnTo>
                <a:lnTo>
                  <a:pt x="438750" y="240235"/>
                </a:lnTo>
                <a:lnTo>
                  <a:pt x="438228" y="241426"/>
                </a:lnTo>
                <a:lnTo>
                  <a:pt x="437861" y="242647"/>
                </a:lnTo>
                <a:lnTo>
                  <a:pt x="441976" y="242647"/>
                </a:lnTo>
                <a:lnTo>
                  <a:pt x="441976" y="237365"/>
                </a:lnTo>
                <a:close/>
              </a:path>
              <a:path w="442595" h="439420">
                <a:moveTo>
                  <a:pt x="433731" y="237365"/>
                </a:moveTo>
                <a:lnTo>
                  <a:pt x="430938" y="237365"/>
                </a:lnTo>
                <a:lnTo>
                  <a:pt x="431396" y="239064"/>
                </a:lnTo>
                <a:lnTo>
                  <a:pt x="431777" y="240235"/>
                </a:lnTo>
                <a:lnTo>
                  <a:pt x="431777" y="241426"/>
                </a:lnTo>
                <a:lnTo>
                  <a:pt x="432591" y="240235"/>
                </a:lnTo>
                <a:lnTo>
                  <a:pt x="433350" y="239064"/>
                </a:lnTo>
                <a:lnTo>
                  <a:pt x="433731" y="237365"/>
                </a:lnTo>
                <a:close/>
              </a:path>
              <a:path w="442595" h="439420">
                <a:moveTo>
                  <a:pt x="369417" y="208051"/>
                </a:moveTo>
                <a:lnTo>
                  <a:pt x="365353" y="208051"/>
                </a:lnTo>
                <a:lnTo>
                  <a:pt x="365353" y="213793"/>
                </a:lnTo>
                <a:lnTo>
                  <a:pt x="366523" y="213349"/>
                </a:lnTo>
                <a:lnTo>
                  <a:pt x="367794" y="212994"/>
                </a:lnTo>
                <a:lnTo>
                  <a:pt x="368658" y="212572"/>
                </a:lnTo>
                <a:lnTo>
                  <a:pt x="369011" y="211316"/>
                </a:lnTo>
                <a:lnTo>
                  <a:pt x="369417" y="209652"/>
                </a:lnTo>
                <a:lnTo>
                  <a:pt x="369417" y="208051"/>
                </a:lnTo>
                <a:close/>
              </a:path>
              <a:path w="442595" h="439420">
                <a:moveTo>
                  <a:pt x="163487" y="223102"/>
                </a:moveTo>
                <a:lnTo>
                  <a:pt x="159804" y="223102"/>
                </a:lnTo>
                <a:lnTo>
                  <a:pt x="159804" y="225997"/>
                </a:lnTo>
                <a:lnTo>
                  <a:pt x="162713" y="224779"/>
                </a:lnTo>
                <a:lnTo>
                  <a:pt x="163487" y="223102"/>
                </a:lnTo>
                <a:close/>
              </a:path>
              <a:path w="442595" h="439420">
                <a:moveTo>
                  <a:pt x="189155" y="141288"/>
                </a:moveTo>
                <a:lnTo>
                  <a:pt x="185079" y="141288"/>
                </a:lnTo>
                <a:lnTo>
                  <a:pt x="185079" y="146178"/>
                </a:lnTo>
                <a:lnTo>
                  <a:pt x="190883" y="146178"/>
                </a:lnTo>
                <a:lnTo>
                  <a:pt x="190426" y="144565"/>
                </a:lnTo>
                <a:lnTo>
                  <a:pt x="190033" y="142901"/>
                </a:lnTo>
                <a:lnTo>
                  <a:pt x="189155" y="141288"/>
                </a:lnTo>
                <a:close/>
              </a:path>
              <a:path w="442595" h="439420">
                <a:moveTo>
                  <a:pt x="186717" y="116852"/>
                </a:moveTo>
                <a:lnTo>
                  <a:pt x="182639" y="116852"/>
                </a:lnTo>
                <a:lnTo>
                  <a:pt x="182639" y="119228"/>
                </a:lnTo>
                <a:lnTo>
                  <a:pt x="184292" y="118479"/>
                </a:lnTo>
                <a:lnTo>
                  <a:pt x="185497" y="117690"/>
                </a:lnTo>
                <a:lnTo>
                  <a:pt x="186717" y="116852"/>
                </a:lnTo>
                <a:close/>
              </a:path>
              <a:path w="442595" h="439420">
                <a:moveTo>
                  <a:pt x="175680" y="105843"/>
                </a:moveTo>
                <a:lnTo>
                  <a:pt x="173711" y="106286"/>
                </a:lnTo>
                <a:lnTo>
                  <a:pt x="171259" y="106682"/>
                </a:lnTo>
                <a:lnTo>
                  <a:pt x="168822" y="107125"/>
                </a:lnTo>
                <a:lnTo>
                  <a:pt x="169214" y="108256"/>
                </a:lnTo>
                <a:lnTo>
                  <a:pt x="169978" y="110732"/>
                </a:lnTo>
                <a:lnTo>
                  <a:pt x="174867" y="110732"/>
                </a:lnTo>
                <a:lnTo>
                  <a:pt x="175680" y="109893"/>
                </a:lnTo>
                <a:lnTo>
                  <a:pt x="176584" y="109094"/>
                </a:lnTo>
                <a:lnTo>
                  <a:pt x="176961" y="107899"/>
                </a:lnTo>
                <a:lnTo>
                  <a:pt x="176584" y="107481"/>
                </a:lnTo>
                <a:lnTo>
                  <a:pt x="176188" y="106682"/>
                </a:lnTo>
                <a:lnTo>
                  <a:pt x="175680" y="105843"/>
                </a:lnTo>
                <a:close/>
              </a:path>
              <a:path w="442595" h="439420">
                <a:moveTo>
                  <a:pt x="188014" y="96826"/>
                </a:moveTo>
                <a:lnTo>
                  <a:pt x="183097" y="97729"/>
                </a:lnTo>
                <a:lnTo>
                  <a:pt x="179402" y="100140"/>
                </a:lnTo>
                <a:lnTo>
                  <a:pt x="179402" y="107125"/>
                </a:lnTo>
                <a:lnTo>
                  <a:pt x="181458" y="108713"/>
                </a:lnTo>
                <a:lnTo>
                  <a:pt x="184292" y="110732"/>
                </a:lnTo>
                <a:lnTo>
                  <a:pt x="185497" y="106286"/>
                </a:lnTo>
                <a:lnTo>
                  <a:pt x="186717" y="101398"/>
                </a:lnTo>
                <a:lnTo>
                  <a:pt x="188014" y="96826"/>
                </a:lnTo>
                <a:close/>
              </a:path>
              <a:path w="442595" h="439420">
                <a:moveTo>
                  <a:pt x="331852" y="0"/>
                </a:moveTo>
                <a:lnTo>
                  <a:pt x="329008" y="0"/>
                </a:lnTo>
                <a:lnTo>
                  <a:pt x="329008" y="4038"/>
                </a:lnTo>
                <a:lnTo>
                  <a:pt x="331852" y="4038"/>
                </a:lnTo>
                <a:lnTo>
                  <a:pt x="331852" y="0"/>
                </a:lnTo>
                <a:close/>
              </a:path>
              <a:path w="442595" h="439420">
                <a:moveTo>
                  <a:pt x="335574" y="28054"/>
                </a:moveTo>
                <a:lnTo>
                  <a:pt x="331852" y="28054"/>
                </a:lnTo>
                <a:lnTo>
                  <a:pt x="331852" y="32144"/>
                </a:lnTo>
                <a:lnTo>
                  <a:pt x="334303" y="30952"/>
                </a:lnTo>
                <a:lnTo>
                  <a:pt x="335574" y="28054"/>
                </a:lnTo>
                <a:close/>
              </a:path>
              <a:path w="442595" h="439420">
                <a:moveTo>
                  <a:pt x="335574" y="18313"/>
                </a:moveTo>
                <a:lnTo>
                  <a:pt x="333529" y="19102"/>
                </a:lnTo>
                <a:lnTo>
                  <a:pt x="327395" y="20739"/>
                </a:lnTo>
                <a:lnTo>
                  <a:pt x="327395" y="26085"/>
                </a:lnTo>
                <a:lnTo>
                  <a:pt x="333123" y="26085"/>
                </a:lnTo>
                <a:lnTo>
                  <a:pt x="335931" y="23980"/>
                </a:lnTo>
                <a:lnTo>
                  <a:pt x="335931" y="20281"/>
                </a:lnTo>
                <a:lnTo>
                  <a:pt x="335574" y="18313"/>
                </a:lnTo>
                <a:close/>
              </a:path>
              <a:path w="442595" h="439420">
                <a:moveTo>
                  <a:pt x="303419" y="49672"/>
                </a:moveTo>
                <a:lnTo>
                  <a:pt x="299250" y="49672"/>
                </a:lnTo>
                <a:lnTo>
                  <a:pt x="299250" y="52542"/>
                </a:lnTo>
                <a:lnTo>
                  <a:pt x="303419" y="52542"/>
                </a:lnTo>
                <a:lnTo>
                  <a:pt x="303419" y="49672"/>
                </a:lnTo>
                <a:close/>
              </a:path>
              <a:path w="442595" h="439420">
                <a:moveTo>
                  <a:pt x="296482" y="100597"/>
                </a:moveTo>
                <a:lnTo>
                  <a:pt x="292291" y="100597"/>
                </a:lnTo>
                <a:lnTo>
                  <a:pt x="292713" y="102196"/>
                </a:lnTo>
                <a:lnTo>
                  <a:pt x="293206" y="103874"/>
                </a:lnTo>
                <a:lnTo>
                  <a:pt x="293206" y="105004"/>
                </a:lnTo>
                <a:lnTo>
                  <a:pt x="298084" y="105411"/>
                </a:lnTo>
                <a:lnTo>
                  <a:pt x="299250" y="107899"/>
                </a:lnTo>
                <a:lnTo>
                  <a:pt x="303419" y="108713"/>
                </a:lnTo>
                <a:lnTo>
                  <a:pt x="302122" y="105411"/>
                </a:lnTo>
                <a:lnTo>
                  <a:pt x="303419" y="103874"/>
                </a:lnTo>
                <a:lnTo>
                  <a:pt x="296482" y="100597"/>
                </a:lnTo>
                <a:close/>
              </a:path>
              <a:path w="442595" h="439420">
                <a:moveTo>
                  <a:pt x="295189" y="116852"/>
                </a:moveTo>
                <a:lnTo>
                  <a:pt x="291061" y="116852"/>
                </a:lnTo>
                <a:lnTo>
                  <a:pt x="291061" y="120881"/>
                </a:lnTo>
                <a:lnTo>
                  <a:pt x="295189" y="120881"/>
                </a:lnTo>
                <a:lnTo>
                  <a:pt x="295189" y="116852"/>
                </a:lnTo>
                <a:close/>
              </a:path>
              <a:path w="442595" h="439420">
                <a:moveTo>
                  <a:pt x="198987" y="115253"/>
                </a:moveTo>
                <a:lnTo>
                  <a:pt x="194833" y="115253"/>
                </a:lnTo>
                <a:lnTo>
                  <a:pt x="194833" y="118098"/>
                </a:lnTo>
                <a:lnTo>
                  <a:pt x="198987" y="118098"/>
                </a:lnTo>
                <a:lnTo>
                  <a:pt x="198987" y="115253"/>
                </a:lnTo>
                <a:close/>
              </a:path>
              <a:path w="442595" h="439420">
                <a:moveTo>
                  <a:pt x="194833" y="76532"/>
                </a:moveTo>
                <a:lnTo>
                  <a:pt x="192863" y="77345"/>
                </a:lnTo>
                <a:lnTo>
                  <a:pt x="192863" y="79794"/>
                </a:lnTo>
                <a:lnTo>
                  <a:pt x="195329" y="80657"/>
                </a:lnTo>
                <a:lnTo>
                  <a:pt x="196114" y="80657"/>
                </a:lnTo>
                <a:lnTo>
                  <a:pt x="195681" y="79376"/>
                </a:lnTo>
                <a:lnTo>
                  <a:pt x="194833" y="76532"/>
                </a:lnTo>
                <a:close/>
              </a:path>
              <a:path w="442595" h="439420">
                <a:moveTo>
                  <a:pt x="200167" y="61470"/>
                </a:moveTo>
                <a:lnTo>
                  <a:pt x="196114" y="61470"/>
                </a:lnTo>
                <a:lnTo>
                  <a:pt x="196114" y="64314"/>
                </a:lnTo>
                <a:lnTo>
                  <a:pt x="200167" y="64314"/>
                </a:lnTo>
                <a:lnTo>
                  <a:pt x="200167" y="61470"/>
                </a:lnTo>
                <a:close/>
              </a:path>
              <a:path w="442595" h="439420">
                <a:moveTo>
                  <a:pt x="185079" y="64314"/>
                </a:moveTo>
                <a:lnTo>
                  <a:pt x="184292" y="64785"/>
                </a:lnTo>
                <a:lnTo>
                  <a:pt x="183097" y="65163"/>
                </a:lnTo>
                <a:lnTo>
                  <a:pt x="181839" y="65520"/>
                </a:lnTo>
                <a:lnTo>
                  <a:pt x="182639" y="65940"/>
                </a:lnTo>
                <a:lnTo>
                  <a:pt x="183542" y="66372"/>
                </a:lnTo>
                <a:lnTo>
                  <a:pt x="184292" y="66372"/>
                </a:lnTo>
                <a:lnTo>
                  <a:pt x="184673" y="65940"/>
                </a:lnTo>
                <a:lnTo>
                  <a:pt x="185079" y="65163"/>
                </a:lnTo>
                <a:lnTo>
                  <a:pt x="185079" y="64314"/>
                </a:lnTo>
                <a:close/>
              </a:path>
              <a:path w="442595" h="439420">
                <a:moveTo>
                  <a:pt x="193220" y="72467"/>
                </a:moveTo>
                <a:lnTo>
                  <a:pt x="192406" y="72835"/>
                </a:lnTo>
                <a:lnTo>
                  <a:pt x="191225" y="73281"/>
                </a:lnTo>
                <a:lnTo>
                  <a:pt x="190033" y="73673"/>
                </a:lnTo>
                <a:lnTo>
                  <a:pt x="190883" y="74066"/>
                </a:lnTo>
                <a:lnTo>
                  <a:pt x="191607" y="74488"/>
                </a:lnTo>
                <a:lnTo>
                  <a:pt x="192406" y="74488"/>
                </a:lnTo>
                <a:lnTo>
                  <a:pt x="192863" y="74066"/>
                </a:lnTo>
                <a:lnTo>
                  <a:pt x="193220" y="73281"/>
                </a:lnTo>
                <a:lnTo>
                  <a:pt x="193220" y="72467"/>
                </a:lnTo>
                <a:close/>
              </a:path>
              <a:path w="442595" h="439420">
                <a:moveTo>
                  <a:pt x="246687" y="12207"/>
                </a:moveTo>
                <a:lnTo>
                  <a:pt x="244083" y="13007"/>
                </a:lnTo>
                <a:lnTo>
                  <a:pt x="243777" y="14655"/>
                </a:lnTo>
                <a:lnTo>
                  <a:pt x="245074" y="15062"/>
                </a:lnTo>
                <a:lnTo>
                  <a:pt x="245847" y="15458"/>
                </a:lnTo>
                <a:lnTo>
                  <a:pt x="246687" y="15825"/>
                </a:lnTo>
                <a:lnTo>
                  <a:pt x="246687" y="12207"/>
                </a:lnTo>
                <a:close/>
              </a:path>
              <a:path w="442595" h="439420">
                <a:moveTo>
                  <a:pt x="284584" y="23980"/>
                </a:moveTo>
                <a:lnTo>
                  <a:pt x="283745" y="24396"/>
                </a:lnTo>
                <a:lnTo>
                  <a:pt x="282500" y="24829"/>
                </a:lnTo>
                <a:lnTo>
                  <a:pt x="281358" y="24829"/>
                </a:lnTo>
                <a:lnTo>
                  <a:pt x="281358" y="26085"/>
                </a:lnTo>
                <a:lnTo>
                  <a:pt x="280861" y="27280"/>
                </a:lnTo>
                <a:lnTo>
                  <a:pt x="280504" y="28054"/>
                </a:lnTo>
                <a:lnTo>
                  <a:pt x="282172" y="28054"/>
                </a:lnTo>
                <a:lnTo>
                  <a:pt x="285358" y="27280"/>
                </a:lnTo>
                <a:lnTo>
                  <a:pt x="285246" y="26085"/>
                </a:lnTo>
                <a:lnTo>
                  <a:pt x="284584" y="23980"/>
                </a:lnTo>
                <a:close/>
              </a:path>
              <a:path w="442595" h="439420">
                <a:moveTo>
                  <a:pt x="148349" y="191390"/>
                </a:moveTo>
                <a:lnTo>
                  <a:pt x="147157" y="191390"/>
                </a:lnTo>
                <a:lnTo>
                  <a:pt x="147157" y="192585"/>
                </a:lnTo>
                <a:lnTo>
                  <a:pt x="146776" y="193852"/>
                </a:lnTo>
                <a:lnTo>
                  <a:pt x="146444" y="194604"/>
                </a:lnTo>
                <a:lnTo>
                  <a:pt x="147157" y="194604"/>
                </a:lnTo>
                <a:lnTo>
                  <a:pt x="147996" y="194198"/>
                </a:lnTo>
                <a:lnTo>
                  <a:pt x="148349" y="193852"/>
                </a:lnTo>
                <a:lnTo>
                  <a:pt x="148349" y="191390"/>
                </a:lnTo>
                <a:close/>
              </a:path>
              <a:path w="442595" h="439420">
                <a:moveTo>
                  <a:pt x="150498" y="190552"/>
                </a:moveTo>
                <a:lnTo>
                  <a:pt x="150027" y="190972"/>
                </a:lnTo>
                <a:lnTo>
                  <a:pt x="149264" y="191390"/>
                </a:lnTo>
                <a:lnTo>
                  <a:pt x="148349" y="191390"/>
                </a:lnTo>
                <a:lnTo>
                  <a:pt x="148349" y="193852"/>
                </a:lnTo>
                <a:lnTo>
                  <a:pt x="149264" y="193384"/>
                </a:lnTo>
                <a:lnTo>
                  <a:pt x="149684" y="192585"/>
                </a:lnTo>
                <a:lnTo>
                  <a:pt x="150498" y="190552"/>
                </a:lnTo>
                <a:close/>
              </a:path>
              <a:path w="442595" h="439420">
                <a:moveTo>
                  <a:pt x="148349" y="60707"/>
                </a:moveTo>
                <a:lnTo>
                  <a:pt x="147626" y="61113"/>
                </a:lnTo>
                <a:lnTo>
                  <a:pt x="145977" y="61113"/>
                </a:lnTo>
                <a:lnTo>
                  <a:pt x="145977" y="64785"/>
                </a:lnTo>
                <a:lnTo>
                  <a:pt x="146776" y="65163"/>
                </a:lnTo>
                <a:lnTo>
                  <a:pt x="147626" y="65163"/>
                </a:lnTo>
                <a:lnTo>
                  <a:pt x="148349" y="65520"/>
                </a:lnTo>
                <a:lnTo>
                  <a:pt x="148349" y="60707"/>
                </a:lnTo>
                <a:close/>
              </a:path>
              <a:path w="442595" h="439420">
                <a:moveTo>
                  <a:pt x="148871" y="60250"/>
                </a:moveTo>
                <a:lnTo>
                  <a:pt x="148349" y="60707"/>
                </a:lnTo>
                <a:lnTo>
                  <a:pt x="148349" y="65520"/>
                </a:lnTo>
                <a:lnTo>
                  <a:pt x="150498" y="65520"/>
                </a:lnTo>
                <a:lnTo>
                  <a:pt x="150027" y="63882"/>
                </a:lnTo>
                <a:lnTo>
                  <a:pt x="149684" y="62320"/>
                </a:lnTo>
                <a:lnTo>
                  <a:pt x="148871" y="60250"/>
                </a:lnTo>
                <a:close/>
              </a:path>
              <a:path w="442595" h="439420">
                <a:moveTo>
                  <a:pt x="59869" y="339573"/>
                </a:moveTo>
                <a:lnTo>
                  <a:pt x="57139" y="339573"/>
                </a:lnTo>
                <a:lnTo>
                  <a:pt x="57139" y="342431"/>
                </a:lnTo>
                <a:lnTo>
                  <a:pt x="57557" y="342849"/>
                </a:lnTo>
                <a:lnTo>
                  <a:pt x="58331" y="343194"/>
                </a:lnTo>
                <a:lnTo>
                  <a:pt x="59869" y="343688"/>
                </a:lnTo>
                <a:lnTo>
                  <a:pt x="59869" y="339573"/>
                </a:lnTo>
                <a:close/>
              </a:path>
              <a:path w="442595" h="439420">
                <a:moveTo>
                  <a:pt x="57139" y="339573"/>
                </a:moveTo>
                <a:lnTo>
                  <a:pt x="55829" y="339573"/>
                </a:lnTo>
                <a:lnTo>
                  <a:pt x="56286" y="340804"/>
                </a:lnTo>
                <a:lnTo>
                  <a:pt x="56692" y="341657"/>
                </a:lnTo>
                <a:lnTo>
                  <a:pt x="57139" y="342431"/>
                </a:lnTo>
                <a:lnTo>
                  <a:pt x="57139" y="339573"/>
                </a:lnTo>
                <a:close/>
              </a:path>
              <a:path w="442595" h="439420">
                <a:moveTo>
                  <a:pt x="58662" y="216220"/>
                </a:moveTo>
                <a:lnTo>
                  <a:pt x="58331" y="216561"/>
                </a:lnTo>
                <a:lnTo>
                  <a:pt x="57557" y="216561"/>
                </a:lnTo>
                <a:lnTo>
                  <a:pt x="57139" y="217044"/>
                </a:lnTo>
                <a:lnTo>
                  <a:pt x="57139" y="219877"/>
                </a:lnTo>
                <a:lnTo>
                  <a:pt x="58662" y="220334"/>
                </a:lnTo>
                <a:lnTo>
                  <a:pt x="58662" y="216220"/>
                </a:lnTo>
                <a:close/>
              </a:path>
              <a:path w="442595" h="439420">
                <a:moveTo>
                  <a:pt x="57139" y="217044"/>
                </a:moveTo>
                <a:lnTo>
                  <a:pt x="56286" y="217490"/>
                </a:lnTo>
                <a:lnTo>
                  <a:pt x="55030" y="217490"/>
                </a:lnTo>
                <a:lnTo>
                  <a:pt x="54190" y="217843"/>
                </a:lnTo>
                <a:lnTo>
                  <a:pt x="54190" y="219469"/>
                </a:lnTo>
                <a:lnTo>
                  <a:pt x="57139" y="219877"/>
                </a:lnTo>
                <a:lnTo>
                  <a:pt x="57139" y="217044"/>
                </a:lnTo>
                <a:close/>
              </a:path>
              <a:path w="442595" h="439420">
                <a:moveTo>
                  <a:pt x="65700" y="201548"/>
                </a:moveTo>
                <a:lnTo>
                  <a:pt x="62384" y="201996"/>
                </a:lnTo>
                <a:lnTo>
                  <a:pt x="60783" y="203989"/>
                </a:lnTo>
                <a:lnTo>
                  <a:pt x="57139" y="205588"/>
                </a:lnTo>
                <a:lnTo>
                  <a:pt x="57139" y="210924"/>
                </a:lnTo>
                <a:lnTo>
                  <a:pt x="57863" y="212572"/>
                </a:lnTo>
                <a:lnTo>
                  <a:pt x="59109" y="214210"/>
                </a:lnTo>
                <a:lnTo>
                  <a:pt x="61203" y="217044"/>
                </a:lnTo>
                <a:lnTo>
                  <a:pt x="64836" y="217044"/>
                </a:lnTo>
                <a:lnTo>
                  <a:pt x="65253" y="215355"/>
                </a:lnTo>
                <a:lnTo>
                  <a:pt x="65700" y="213349"/>
                </a:lnTo>
                <a:lnTo>
                  <a:pt x="66028" y="211316"/>
                </a:lnTo>
                <a:lnTo>
                  <a:pt x="67731" y="210924"/>
                </a:lnTo>
                <a:lnTo>
                  <a:pt x="69368" y="210517"/>
                </a:lnTo>
                <a:lnTo>
                  <a:pt x="70971" y="210035"/>
                </a:lnTo>
                <a:lnTo>
                  <a:pt x="68875" y="209652"/>
                </a:lnTo>
                <a:lnTo>
                  <a:pt x="66831" y="208879"/>
                </a:lnTo>
                <a:lnTo>
                  <a:pt x="64441" y="208051"/>
                </a:lnTo>
                <a:lnTo>
                  <a:pt x="65253" y="203989"/>
                </a:lnTo>
                <a:lnTo>
                  <a:pt x="65700" y="201548"/>
                </a:lnTo>
                <a:close/>
              </a:path>
              <a:path w="442595" h="439420">
                <a:moveTo>
                  <a:pt x="57139" y="205588"/>
                </a:moveTo>
                <a:lnTo>
                  <a:pt x="56692" y="206020"/>
                </a:lnTo>
                <a:lnTo>
                  <a:pt x="55829" y="206020"/>
                </a:lnTo>
                <a:lnTo>
                  <a:pt x="55476" y="206452"/>
                </a:lnTo>
                <a:lnTo>
                  <a:pt x="55476" y="208547"/>
                </a:lnTo>
                <a:lnTo>
                  <a:pt x="57139" y="210924"/>
                </a:lnTo>
                <a:lnTo>
                  <a:pt x="57139" y="205588"/>
                </a:lnTo>
                <a:close/>
              </a:path>
              <a:path w="442595" h="439420">
                <a:moveTo>
                  <a:pt x="58662" y="197498"/>
                </a:moveTo>
                <a:lnTo>
                  <a:pt x="58331" y="197916"/>
                </a:lnTo>
                <a:lnTo>
                  <a:pt x="57557" y="198313"/>
                </a:lnTo>
                <a:lnTo>
                  <a:pt x="57139" y="198691"/>
                </a:lnTo>
                <a:lnTo>
                  <a:pt x="57139" y="199544"/>
                </a:lnTo>
                <a:lnTo>
                  <a:pt x="57557" y="199900"/>
                </a:lnTo>
                <a:lnTo>
                  <a:pt x="58662" y="199900"/>
                </a:lnTo>
                <a:lnTo>
                  <a:pt x="58662" y="197498"/>
                </a:lnTo>
                <a:close/>
              </a:path>
              <a:path w="442595" h="439420">
                <a:moveTo>
                  <a:pt x="57139" y="198691"/>
                </a:moveTo>
                <a:lnTo>
                  <a:pt x="56692" y="198691"/>
                </a:lnTo>
                <a:lnTo>
                  <a:pt x="55829" y="199111"/>
                </a:lnTo>
                <a:lnTo>
                  <a:pt x="55476" y="199111"/>
                </a:lnTo>
                <a:lnTo>
                  <a:pt x="55829" y="199544"/>
                </a:lnTo>
                <a:lnTo>
                  <a:pt x="57139" y="199544"/>
                </a:lnTo>
                <a:lnTo>
                  <a:pt x="57139" y="198691"/>
                </a:lnTo>
                <a:close/>
              </a:path>
              <a:path w="442595" h="439420">
                <a:moveTo>
                  <a:pt x="59869" y="127482"/>
                </a:moveTo>
                <a:lnTo>
                  <a:pt x="58662" y="127482"/>
                </a:lnTo>
                <a:lnTo>
                  <a:pt x="57863" y="127839"/>
                </a:lnTo>
                <a:lnTo>
                  <a:pt x="57139" y="128689"/>
                </a:lnTo>
                <a:lnTo>
                  <a:pt x="57139" y="134010"/>
                </a:lnTo>
                <a:lnTo>
                  <a:pt x="58331" y="134405"/>
                </a:lnTo>
                <a:lnTo>
                  <a:pt x="59869" y="134405"/>
                </a:lnTo>
                <a:lnTo>
                  <a:pt x="61963" y="134010"/>
                </a:lnTo>
                <a:lnTo>
                  <a:pt x="61963" y="133123"/>
                </a:lnTo>
                <a:lnTo>
                  <a:pt x="63640" y="131053"/>
                </a:lnTo>
                <a:lnTo>
                  <a:pt x="59869" y="127482"/>
                </a:lnTo>
                <a:close/>
              </a:path>
              <a:path w="442595" h="439420">
                <a:moveTo>
                  <a:pt x="57139" y="128689"/>
                </a:moveTo>
                <a:lnTo>
                  <a:pt x="54190" y="130290"/>
                </a:lnTo>
                <a:lnTo>
                  <a:pt x="53839" y="133123"/>
                </a:lnTo>
                <a:lnTo>
                  <a:pt x="57139" y="134010"/>
                </a:lnTo>
                <a:lnTo>
                  <a:pt x="57139" y="128689"/>
                </a:lnTo>
                <a:close/>
              </a:path>
              <a:path w="442595" h="439420">
                <a:moveTo>
                  <a:pt x="120294" y="417372"/>
                </a:moveTo>
                <a:lnTo>
                  <a:pt x="119876" y="417794"/>
                </a:lnTo>
                <a:lnTo>
                  <a:pt x="119002" y="418200"/>
                </a:lnTo>
                <a:lnTo>
                  <a:pt x="118278" y="418579"/>
                </a:lnTo>
                <a:lnTo>
                  <a:pt x="119484" y="419025"/>
                </a:lnTo>
                <a:lnTo>
                  <a:pt x="120676" y="419381"/>
                </a:lnTo>
                <a:lnTo>
                  <a:pt x="121489" y="419381"/>
                </a:lnTo>
                <a:lnTo>
                  <a:pt x="121057" y="419025"/>
                </a:lnTo>
                <a:lnTo>
                  <a:pt x="120294" y="417372"/>
                </a:lnTo>
                <a:close/>
              </a:path>
              <a:path w="442595" h="439420">
                <a:moveTo>
                  <a:pt x="89726" y="428421"/>
                </a:moveTo>
                <a:lnTo>
                  <a:pt x="85586" y="429605"/>
                </a:lnTo>
                <a:lnTo>
                  <a:pt x="81130" y="434861"/>
                </a:lnTo>
                <a:lnTo>
                  <a:pt x="81130" y="438544"/>
                </a:lnTo>
                <a:lnTo>
                  <a:pt x="92179" y="438951"/>
                </a:lnTo>
                <a:lnTo>
                  <a:pt x="94183" y="437720"/>
                </a:lnTo>
                <a:lnTo>
                  <a:pt x="94183" y="430872"/>
                </a:lnTo>
                <a:lnTo>
                  <a:pt x="90846" y="430872"/>
                </a:lnTo>
                <a:lnTo>
                  <a:pt x="90501" y="429973"/>
                </a:lnTo>
                <a:lnTo>
                  <a:pt x="90083" y="429199"/>
                </a:lnTo>
                <a:lnTo>
                  <a:pt x="89726" y="428421"/>
                </a:lnTo>
                <a:close/>
              </a:path>
              <a:path w="442595" h="439420">
                <a:moveTo>
                  <a:pt x="70971" y="428410"/>
                </a:moveTo>
                <a:lnTo>
                  <a:pt x="66831" y="428410"/>
                </a:lnTo>
                <a:lnTo>
                  <a:pt x="66831" y="431229"/>
                </a:lnTo>
                <a:lnTo>
                  <a:pt x="70971" y="431229"/>
                </a:lnTo>
                <a:lnTo>
                  <a:pt x="70971" y="428410"/>
                </a:lnTo>
                <a:close/>
              </a:path>
              <a:path w="442595" h="439420">
                <a:moveTo>
                  <a:pt x="142304" y="433641"/>
                </a:moveTo>
                <a:lnTo>
                  <a:pt x="139029" y="434455"/>
                </a:lnTo>
                <a:lnTo>
                  <a:pt x="135752" y="435305"/>
                </a:lnTo>
                <a:lnTo>
                  <a:pt x="132130" y="435676"/>
                </a:lnTo>
                <a:lnTo>
                  <a:pt x="136577" y="437273"/>
                </a:lnTo>
                <a:lnTo>
                  <a:pt x="141048" y="436920"/>
                </a:lnTo>
                <a:lnTo>
                  <a:pt x="141480" y="436143"/>
                </a:lnTo>
                <a:lnTo>
                  <a:pt x="142304" y="433641"/>
                </a:lnTo>
                <a:close/>
              </a:path>
              <a:path w="442595" h="439420">
                <a:moveTo>
                  <a:pt x="114148" y="433641"/>
                </a:moveTo>
                <a:lnTo>
                  <a:pt x="112104" y="434861"/>
                </a:lnTo>
                <a:lnTo>
                  <a:pt x="111431" y="437720"/>
                </a:lnTo>
                <a:lnTo>
                  <a:pt x="115345" y="437720"/>
                </a:lnTo>
                <a:lnTo>
                  <a:pt x="114974" y="436525"/>
                </a:lnTo>
                <a:lnTo>
                  <a:pt x="114566" y="435305"/>
                </a:lnTo>
                <a:lnTo>
                  <a:pt x="114148" y="433641"/>
                </a:lnTo>
                <a:close/>
              </a:path>
              <a:path w="442595" h="439420">
                <a:moveTo>
                  <a:pt x="143511" y="190552"/>
                </a:moveTo>
                <a:lnTo>
                  <a:pt x="140681" y="190552"/>
                </a:lnTo>
                <a:lnTo>
                  <a:pt x="140681" y="193384"/>
                </a:lnTo>
                <a:lnTo>
                  <a:pt x="142304" y="192952"/>
                </a:lnTo>
                <a:lnTo>
                  <a:pt x="144757" y="192214"/>
                </a:lnTo>
                <a:lnTo>
                  <a:pt x="144364" y="191796"/>
                </a:lnTo>
                <a:lnTo>
                  <a:pt x="143917" y="191390"/>
                </a:lnTo>
                <a:lnTo>
                  <a:pt x="143511" y="190552"/>
                </a:lnTo>
                <a:close/>
              </a:path>
              <a:path w="442595" h="439420">
                <a:moveTo>
                  <a:pt x="138205" y="206844"/>
                </a:moveTo>
                <a:lnTo>
                  <a:pt x="134216" y="206844"/>
                </a:lnTo>
                <a:lnTo>
                  <a:pt x="134216" y="210924"/>
                </a:lnTo>
                <a:lnTo>
                  <a:pt x="135752" y="210924"/>
                </a:lnTo>
                <a:lnTo>
                  <a:pt x="137466" y="210517"/>
                </a:lnTo>
                <a:lnTo>
                  <a:pt x="138647" y="210035"/>
                </a:lnTo>
                <a:lnTo>
                  <a:pt x="138647" y="208051"/>
                </a:lnTo>
                <a:lnTo>
                  <a:pt x="138205" y="206844"/>
                </a:lnTo>
                <a:close/>
              </a:path>
              <a:path w="442595" h="439420">
                <a:moveTo>
                  <a:pt x="107201" y="238582"/>
                </a:moveTo>
                <a:lnTo>
                  <a:pt x="105613" y="239447"/>
                </a:lnTo>
                <a:lnTo>
                  <a:pt x="101588" y="241023"/>
                </a:lnTo>
                <a:lnTo>
                  <a:pt x="101107" y="242647"/>
                </a:lnTo>
                <a:lnTo>
                  <a:pt x="100699" y="244299"/>
                </a:lnTo>
                <a:lnTo>
                  <a:pt x="100307" y="245504"/>
                </a:lnTo>
                <a:lnTo>
                  <a:pt x="103976" y="244299"/>
                </a:lnTo>
                <a:lnTo>
                  <a:pt x="106899" y="244299"/>
                </a:lnTo>
                <a:lnTo>
                  <a:pt x="107201" y="238582"/>
                </a:lnTo>
                <a:close/>
              </a:path>
              <a:path w="442595" h="439420">
                <a:moveTo>
                  <a:pt x="106899" y="244299"/>
                </a:moveTo>
                <a:lnTo>
                  <a:pt x="103976" y="244299"/>
                </a:lnTo>
                <a:lnTo>
                  <a:pt x="106859" y="245059"/>
                </a:lnTo>
                <a:lnTo>
                  <a:pt x="106899" y="244299"/>
                </a:lnTo>
                <a:close/>
              </a:path>
              <a:path w="442595" h="439420">
                <a:moveTo>
                  <a:pt x="116575" y="177509"/>
                </a:moveTo>
                <a:lnTo>
                  <a:pt x="114148" y="177509"/>
                </a:lnTo>
                <a:lnTo>
                  <a:pt x="114974" y="180799"/>
                </a:lnTo>
                <a:lnTo>
                  <a:pt x="115345" y="181954"/>
                </a:lnTo>
                <a:lnTo>
                  <a:pt x="116575" y="182436"/>
                </a:lnTo>
                <a:lnTo>
                  <a:pt x="117019" y="182868"/>
                </a:lnTo>
                <a:lnTo>
                  <a:pt x="117882" y="182868"/>
                </a:lnTo>
                <a:lnTo>
                  <a:pt x="117400" y="181180"/>
                </a:lnTo>
                <a:lnTo>
                  <a:pt x="117019" y="179542"/>
                </a:lnTo>
                <a:lnTo>
                  <a:pt x="116575" y="177509"/>
                </a:lnTo>
                <a:close/>
              </a:path>
              <a:path w="442595" h="439420">
                <a:moveTo>
                  <a:pt x="110059" y="178704"/>
                </a:moveTo>
                <a:lnTo>
                  <a:pt x="107201" y="178704"/>
                </a:lnTo>
                <a:lnTo>
                  <a:pt x="108065" y="181954"/>
                </a:lnTo>
                <a:lnTo>
                  <a:pt x="108461" y="184873"/>
                </a:lnTo>
                <a:lnTo>
                  <a:pt x="108854" y="187365"/>
                </a:lnTo>
                <a:lnTo>
                  <a:pt x="110059" y="187365"/>
                </a:lnTo>
                <a:lnTo>
                  <a:pt x="110059" y="178704"/>
                </a:lnTo>
                <a:close/>
              </a:path>
              <a:path w="442595" h="439420">
                <a:moveTo>
                  <a:pt x="97791" y="181598"/>
                </a:moveTo>
                <a:lnTo>
                  <a:pt x="97424" y="181954"/>
                </a:lnTo>
                <a:lnTo>
                  <a:pt x="96674" y="182436"/>
                </a:lnTo>
                <a:lnTo>
                  <a:pt x="95850" y="182436"/>
                </a:lnTo>
                <a:lnTo>
                  <a:pt x="94946" y="186068"/>
                </a:lnTo>
                <a:lnTo>
                  <a:pt x="94183" y="190134"/>
                </a:lnTo>
                <a:lnTo>
                  <a:pt x="92952" y="193852"/>
                </a:lnTo>
                <a:lnTo>
                  <a:pt x="95850" y="197117"/>
                </a:lnTo>
                <a:lnTo>
                  <a:pt x="97031" y="196674"/>
                </a:lnTo>
                <a:lnTo>
                  <a:pt x="98668" y="190972"/>
                </a:lnTo>
                <a:lnTo>
                  <a:pt x="97791" y="181598"/>
                </a:lnTo>
                <a:close/>
              </a:path>
              <a:path w="442595" h="439420">
                <a:moveTo>
                  <a:pt x="85586" y="149021"/>
                </a:moveTo>
                <a:lnTo>
                  <a:pt x="84430" y="149404"/>
                </a:lnTo>
                <a:lnTo>
                  <a:pt x="83225" y="149849"/>
                </a:lnTo>
                <a:lnTo>
                  <a:pt x="82019" y="150216"/>
                </a:lnTo>
                <a:lnTo>
                  <a:pt x="83557" y="151880"/>
                </a:lnTo>
                <a:lnTo>
                  <a:pt x="84430" y="152337"/>
                </a:lnTo>
                <a:lnTo>
                  <a:pt x="85244" y="150216"/>
                </a:lnTo>
                <a:lnTo>
                  <a:pt x="85586" y="149021"/>
                </a:lnTo>
                <a:close/>
              </a:path>
              <a:path w="442595" h="439420">
                <a:moveTo>
                  <a:pt x="104382" y="116852"/>
                </a:moveTo>
                <a:lnTo>
                  <a:pt x="103126" y="117248"/>
                </a:lnTo>
                <a:lnTo>
                  <a:pt x="101588" y="117690"/>
                </a:lnTo>
                <a:lnTo>
                  <a:pt x="99886" y="117690"/>
                </a:lnTo>
                <a:lnTo>
                  <a:pt x="99886" y="121323"/>
                </a:lnTo>
                <a:lnTo>
                  <a:pt x="105271" y="121323"/>
                </a:lnTo>
                <a:lnTo>
                  <a:pt x="105271" y="120106"/>
                </a:lnTo>
                <a:lnTo>
                  <a:pt x="104778" y="118479"/>
                </a:lnTo>
                <a:lnTo>
                  <a:pt x="104382" y="116852"/>
                </a:lnTo>
                <a:close/>
              </a:path>
              <a:path w="442595" h="439420">
                <a:moveTo>
                  <a:pt x="78704" y="118098"/>
                </a:moveTo>
                <a:lnTo>
                  <a:pt x="74564" y="118098"/>
                </a:lnTo>
                <a:lnTo>
                  <a:pt x="74564" y="122187"/>
                </a:lnTo>
                <a:lnTo>
                  <a:pt x="75820" y="122187"/>
                </a:lnTo>
                <a:lnTo>
                  <a:pt x="77076" y="121744"/>
                </a:lnTo>
                <a:lnTo>
                  <a:pt x="77864" y="121323"/>
                </a:lnTo>
                <a:lnTo>
                  <a:pt x="78296" y="120473"/>
                </a:lnTo>
                <a:lnTo>
                  <a:pt x="78704" y="119228"/>
                </a:lnTo>
                <a:lnTo>
                  <a:pt x="78704" y="118098"/>
                </a:lnTo>
                <a:close/>
              </a:path>
              <a:path w="442595" h="439420">
                <a:moveTo>
                  <a:pt x="85586" y="119228"/>
                </a:moveTo>
                <a:lnTo>
                  <a:pt x="85586" y="122543"/>
                </a:lnTo>
                <a:lnTo>
                  <a:pt x="85244" y="124221"/>
                </a:lnTo>
                <a:lnTo>
                  <a:pt x="86476" y="124588"/>
                </a:lnTo>
                <a:lnTo>
                  <a:pt x="87375" y="124970"/>
                </a:lnTo>
                <a:lnTo>
                  <a:pt x="88153" y="124970"/>
                </a:lnTo>
                <a:lnTo>
                  <a:pt x="88153" y="124221"/>
                </a:lnTo>
                <a:lnTo>
                  <a:pt x="89259" y="120881"/>
                </a:lnTo>
                <a:lnTo>
                  <a:pt x="85586" y="119228"/>
                </a:lnTo>
                <a:close/>
              </a:path>
              <a:path w="442595" h="439420">
                <a:moveTo>
                  <a:pt x="138205" y="28054"/>
                </a:moveTo>
                <a:lnTo>
                  <a:pt x="136984" y="28501"/>
                </a:lnTo>
                <a:lnTo>
                  <a:pt x="135752" y="28854"/>
                </a:lnTo>
                <a:lnTo>
                  <a:pt x="134496" y="29311"/>
                </a:lnTo>
                <a:lnTo>
                  <a:pt x="135307" y="30139"/>
                </a:lnTo>
                <a:lnTo>
                  <a:pt x="136245" y="30952"/>
                </a:lnTo>
                <a:lnTo>
                  <a:pt x="136984" y="31370"/>
                </a:lnTo>
                <a:lnTo>
                  <a:pt x="137466" y="30495"/>
                </a:lnTo>
                <a:lnTo>
                  <a:pt x="138205" y="28054"/>
                </a:lnTo>
                <a:close/>
              </a:path>
              <a:path w="442595" h="439420">
                <a:moveTo>
                  <a:pt x="146444" y="34545"/>
                </a:moveTo>
                <a:lnTo>
                  <a:pt x="142304" y="34545"/>
                </a:lnTo>
                <a:lnTo>
                  <a:pt x="142304" y="37414"/>
                </a:lnTo>
                <a:lnTo>
                  <a:pt x="145124" y="36640"/>
                </a:lnTo>
                <a:lnTo>
                  <a:pt x="146444" y="34545"/>
                </a:lnTo>
                <a:close/>
              </a:path>
              <a:path w="442595" h="439420">
                <a:moveTo>
                  <a:pt x="134216" y="50878"/>
                </a:moveTo>
                <a:lnTo>
                  <a:pt x="130036" y="50878"/>
                </a:lnTo>
                <a:lnTo>
                  <a:pt x="131331" y="54140"/>
                </a:lnTo>
                <a:lnTo>
                  <a:pt x="134216" y="54979"/>
                </a:lnTo>
                <a:lnTo>
                  <a:pt x="134216" y="50878"/>
                </a:lnTo>
                <a:close/>
              </a:path>
              <a:path w="442595" h="439420">
                <a:moveTo>
                  <a:pt x="132563" y="56581"/>
                </a:moveTo>
                <a:lnTo>
                  <a:pt x="130036" y="56581"/>
                </a:lnTo>
                <a:lnTo>
                  <a:pt x="130036" y="60250"/>
                </a:lnTo>
                <a:lnTo>
                  <a:pt x="134216" y="60250"/>
                </a:lnTo>
                <a:lnTo>
                  <a:pt x="133733" y="59043"/>
                </a:lnTo>
                <a:lnTo>
                  <a:pt x="133311" y="57762"/>
                </a:lnTo>
                <a:lnTo>
                  <a:pt x="132563" y="56581"/>
                </a:lnTo>
                <a:close/>
              </a:path>
              <a:path w="442595" h="439420">
                <a:moveTo>
                  <a:pt x="138205" y="80657"/>
                </a:moveTo>
                <a:lnTo>
                  <a:pt x="137466" y="81053"/>
                </a:lnTo>
                <a:lnTo>
                  <a:pt x="136245" y="81395"/>
                </a:lnTo>
                <a:lnTo>
                  <a:pt x="134964" y="81395"/>
                </a:lnTo>
                <a:lnTo>
                  <a:pt x="134964" y="83073"/>
                </a:lnTo>
                <a:lnTo>
                  <a:pt x="134496" y="84686"/>
                </a:lnTo>
                <a:lnTo>
                  <a:pt x="134216" y="85877"/>
                </a:lnTo>
                <a:lnTo>
                  <a:pt x="136245" y="85877"/>
                </a:lnTo>
                <a:lnTo>
                  <a:pt x="140224" y="85090"/>
                </a:lnTo>
                <a:lnTo>
                  <a:pt x="140681" y="84175"/>
                </a:lnTo>
                <a:lnTo>
                  <a:pt x="140681" y="81838"/>
                </a:lnTo>
                <a:lnTo>
                  <a:pt x="139802" y="81395"/>
                </a:lnTo>
                <a:lnTo>
                  <a:pt x="139029" y="81053"/>
                </a:lnTo>
                <a:lnTo>
                  <a:pt x="138205" y="80657"/>
                </a:lnTo>
                <a:close/>
              </a:path>
              <a:path w="442595" h="439420">
                <a:moveTo>
                  <a:pt x="51804" y="165369"/>
                </a:moveTo>
                <a:lnTo>
                  <a:pt x="49367" y="166143"/>
                </a:lnTo>
                <a:lnTo>
                  <a:pt x="48488" y="168149"/>
                </a:lnTo>
                <a:lnTo>
                  <a:pt x="49734" y="168530"/>
                </a:lnTo>
                <a:lnTo>
                  <a:pt x="50954" y="168936"/>
                </a:lnTo>
                <a:lnTo>
                  <a:pt x="51804" y="169369"/>
                </a:lnTo>
                <a:lnTo>
                  <a:pt x="51804" y="165369"/>
                </a:lnTo>
                <a:close/>
              </a:path>
              <a:path w="442595" h="439420">
                <a:moveTo>
                  <a:pt x="54673" y="186486"/>
                </a:moveTo>
                <a:lnTo>
                  <a:pt x="53839" y="186908"/>
                </a:lnTo>
                <a:lnTo>
                  <a:pt x="53011" y="187365"/>
                </a:lnTo>
                <a:lnTo>
                  <a:pt x="51804" y="187707"/>
                </a:lnTo>
                <a:lnTo>
                  <a:pt x="51337" y="189359"/>
                </a:lnTo>
                <a:lnTo>
                  <a:pt x="50954" y="190552"/>
                </a:lnTo>
                <a:lnTo>
                  <a:pt x="50598" y="191796"/>
                </a:lnTo>
                <a:lnTo>
                  <a:pt x="54673" y="191796"/>
                </a:lnTo>
                <a:lnTo>
                  <a:pt x="54673" y="186486"/>
                </a:lnTo>
                <a:close/>
              </a:path>
              <a:path w="442595" h="439420">
                <a:moveTo>
                  <a:pt x="19659" y="421438"/>
                </a:moveTo>
                <a:lnTo>
                  <a:pt x="7355" y="421438"/>
                </a:lnTo>
                <a:lnTo>
                  <a:pt x="7355" y="424270"/>
                </a:lnTo>
                <a:lnTo>
                  <a:pt x="19659" y="424270"/>
                </a:lnTo>
                <a:lnTo>
                  <a:pt x="19659" y="421438"/>
                </a:lnTo>
                <a:close/>
              </a:path>
              <a:path w="442595" h="439420">
                <a:moveTo>
                  <a:pt x="14263" y="416130"/>
                </a:moveTo>
                <a:lnTo>
                  <a:pt x="8982" y="416130"/>
                </a:lnTo>
                <a:lnTo>
                  <a:pt x="10621" y="419381"/>
                </a:lnTo>
                <a:lnTo>
                  <a:pt x="11062" y="421055"/>
                </a:lnTo>
                <a:lnTo>
                  <a:pt x="9806" y="421438"/>
                </a:lnTo>
                <a:lnTo>
                  <a:pt x="13425" y="421438"/>
                </a:lnTo>
                <a:lnTo>
                  <a:pt x="14263" y="418200"/>
                </a:lnTo>
                <a:lnTo>
                  <a:pt x="14263" y="416130"/>
                </a:lnTo>
                <a:close/>
              </a:path>
              <a:path w="442595" h="439420">
                <a:moveTo>
                  <a:pt x="4942" y="416130"/>
                </a:moveTo>
                <a:lnTo>
                  <a:pt x="3251" y="416930"/>
                </a:lnTo>
                <a:lnTo>
                  <a:pt x="1718" y="417372"/>
                </a:lnTo>
                <a:lnTo>
                  <a:pt x="0" y="417794"/>
                </a:lnTo>
                <a:lnTo>
                  <a:pt x="3251" y="418579"/>
                </a:lnTo>
                <a:lnTo>
                  <a:pt x="4942" y="419025"/>
                </a:lnTo>
                <a:lnTo>
                  <a:pt x="4942" y="416130"/>
                </a:lnTo>
                <a:close/>
              </a:path>
            </a:pathLst>
          </a:custGeom>
          <a:solidFill>
            <a:srgbClr val="213B82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6" name="object 6"/>
          <p:cNvSpPr/>
          <p:nvPr/>
        </p:nvSpPr>
        <p:spPr>
          <a:xfrm>
            <a:off x="1701695" y="6346165"/>
            <a:ext cx="4899" cy="3266"/>
          </a:xfrm>
          <a:custGeom>
            <a:avLst/>
            <a:gdLst/>
            <a:ahLst/>
            <a:cxnLst/>
            <a:rect l="l" t="t" r="r" b="b"/>
            <a:pathLst>
              <a:path w="3810" h="2539">
                <a:moveTo>
                  <a:pt x="3224" y="0"/>
                </a:moveTo>
                <a:lnTo>
                  <a:pt x="2451" y="380"/>
                </a:lnTo>
                <a:lnTo>
                  <a:pt x="0" y="1169"/>
                </a:lnTo>
                <a:lnTo>
                  <a:pt x="1587" y="2033"/>
                </a:lnTo>
                <a:lnTo>
                  <a:pt x="2019" y="2033"/>
                </a:lnTo>
                <a:lnTo>
                  <a:pt x="2451" y="1601"/>
                </a:lnTo>
                <a:lnTo>
                  <a:pt x="2933" y="773"/>
                </a:lnTo>
                <a:lnTo>
                  <a:pt x="32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7" name="object 7"/>
          <p:cNvSpPr/>
          <p:nvPr/>
        </p:nvSpPr>
        <p:spPr>
          <a:xfrm>
            <a:off x="1695881" y="6356065"/>
            <a:ext cx="6531" cy="3266"/>
          </a:xfrm>
          <a:custGeom>
            <a:avLst/>
            <a:gdLst/>
            <a:ahLst/>
            <a:cxnLst/>
            <a:rect l="l" t="t" r="r" b="b"/>
            <a:pathLst>
              <a:path w="5079" h="2539">
                <a:moveTo>
                  <a:pt x="4075" y="0"/>
                </a:moveTo>
                <a:lnTo>
                  <a:pt x="2884" y="814"/>
                </a:lnTo>
                <a:lnTo>
                  <a:pt x="1624" y="1612"/>
                </a:lnTo>
                <a:lnTo>
                  <a:pt x="0" y="2058"/>
                </a:lnTo>
                <a:lnTo>
                  <a:pt x="3694" y="2058"/>
                </a:lnTo>
                <a:lnTo>
                  <a:pt x="4939" y="1612"/>
                </a:lnTo>
                <a:lnTo>
                  <a:pt x="4522" y="1195"/>
                </a:lnTo>
                <a:lnTo>
                  <a:pt x="4522" y="814"/>
                </a:lnTo>
                <a:lnTo>
                  <a:pt x="40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8" name="object 8"/>
          <p:cNvSpPr/>
          <p:nvPr/>
        </p:nvSpPr>
        <p:spPr>
          <a:xfrm>
            <a:off x="1599977" y="6364401"/>
            <a:ext cx="4082" cy="3266"/>
          </a:xfrm>
          <a:custGeom>
            <a:avLst/>
            <a:gdLst/>
            <a:ahLst/>
            <a:cxnLst/>
            <a:rect l="l" t="t" r="r" b="b"/>
            <a:pathLst>
              <a:path w="3175" h="2539">
                <a:moveTo>
                  <a:pt x="407" y="0"/>
                </a:moveTo>
                <a:lnTo>
                  <a:pt x="407" y="1638"/>
                </a:lnTo>
                <a:lnTo>
                  <a:pt x="0" y="2056"/>
                </a:lnTo>
                <a:lnTo>
                  <a:pt x="1170" y="2487"/>
                </a:lnTo>
                <a:lnTo>
                  <a:pt x="2848" y="2487"/>
                </a:lnTo>
                <a:lnTo>
                  <a:pt x="2085" y="1638"/>
                </a:lnTo>
                <a:lnTo>
                  <a:pt x="1170" y="875"/>
                </a:lnTo>
                <a:lnTo>
                  <a:pt x="4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9" name="object 9"/>
          <p:cNvSpPr/>
          <p:nvPr/>
        </p:nvSpPr>
        <p:spPr>
          <a:xfrm>
            <a:off x="1796627" y="6397890"/>
            <a:ext cx="20411" cy="25309"/>
          </a:xfrm>
          <a:custGeom>
            <a:avLst/>
            <a:gdLst/>
            <a:ahLst/>
            <a:cxnLst/>
            <a:rect l="l" t="t" r="r" b="b"/>
            <a:pathLst>
              <a:path w="15875" h="19685">
                <a:moveTo>
                  <a:pt x="14961" y="0"/>
                </a:moveTo>
                <a:lnTo>
                  <a:pt x="11747" y="2390"/>
                </a:lnTo>
                <a:lnTo>
                  <a:pt x="8892" y="4968"/>
                </a:lnTo>
                <a:lnTo>
                  <a:pt x="5260" y="6987"/>
                </a:lnTo>
                <a:lnTo>
                  <a:pt x="6134" y="8143"/>
                </a:lnTo>
                <a:lnTo>
                  <a:pt x="6857" y="8585"/>
                </a:lnTo>
                <a:lnTo>
                  <a:pt x="7305" y="9399"/>
                </a:lnTo>
                <a:lnTo>
                  <a:pt x="3657" y="12258"/>
                </a:lnTo>
                <a:lnTo>
                  <a:pt x="0" y="17538"/>
                </a:lnTo>
                <a:lnTo>
                  <a:pt x="6490" y="19573"/>
                </a:lnTo>
                <a:lnTo>
                  <a:pt x="9983" y="15507"/>
                </a:lnTo>
                <a:lnTo>
                  <a:pt x="15862" y="13920"/>
                </a:lnTo>
                <a:lnTo>
                  <a:pt x="15746" y="8143"/>
                </a:lnTo>
                <a:lnTo>
                  <a:pt x="15454" y="4968"/>
                </a:lnTo>
                <a:lnTo>
                  <a:pt x="149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0" name="object 10"/>
          <p:cNvSpPr/>
          <p:nvPr/>
        </p:nvSpPr>
        <p:spPr>
          <a:xfrm>
            <a:off x="1643944" y="6408350"/>
            <a:ext cx="3266" cy="4082"/>
          </a:xfrm>
          <a:custGeom>
            <a:avLst/>
            <a:gdLst/>
            <a:ahLst/>
            <a:cxnLst/>
            <a:rect l="l" t="t" r="r" b="b"/>
            <a:pathLst>
              <a:path w="2539" h="3175">
                <a:moveTo>
                  <a:pt x="2541" y="0"/>
                </a:moveTo>
                <a:lnTo>
                  <a:pt x="0" y="0"/>
                </a:lnTo>
                <a:lnTo>
                  <a:pt x="877" y="839"/>
                </a:lnTo>
                <a:lnTo>
                  <a:pt x="1230" y="2070"/>
                </a:lnTo>
                <a:lnTo>
                  <a:pt x="1677" y="2908"/>
                </a:lnTo>
                <a:lnTo>
                  <a:pt x="1677" y="2070"/>
                </a:lnTo>
                <a:lnTo>
                  <a:pt x="2058" y="839"/>
                </a:lnTo>
                <a:lnTo>
                  <a:pt x="25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1" name="object 11"/>
          <p:cNvSpPr/>
          <p:nvPr/>
        </p:nvSpPr>
        <p:spPr>
          <a:xfrm>
            <a:off x="1585906" y="6413123"/>
            <a:ext cx="8981" cy="10614"/>
          </a:xfrm>
          <a:custGeom>
            <a:avLst/>
            <a:gdLst/>
            <a:ahLst/>
            <a:cxnLst/>
            <a:rect l="l" t="t" r="r" b="b"/>
            <a:pathLst>
              <a:path w="6985" h="8254">
                <a:moveTo>
                  <a:pt x="5627" y="0"/>
                </a:moveTo>
                <a:lnTo>
                  <a:pt x="774" y="0"/>
                </a:lnTo>
                <a:lnTo>
                  <a:pt x="0" y="4470"/>
                </a:lnTo>
                <a:lnTo>
                  <a:pt x="1191" y="5687"/>
                </a:lnTo>
                <a:lnTo>
                  <a:pt x="1993" y="7721"/>
                </a:lnTo>
                <a:lnTo>
                  <a:pt x="4064" y="6108"/>
                </a:lnTo>
                <a:lnTo>
                  <a:pt x="5245" y="4089"/>
                </a:lnTo>
                <a:lnTo>
                  <a:pt x="6883" y="2080"/>
                </a:lnTo>
                <a:lnTo>
                  <a:pt x="6386" y="1673"/>
                </a:lnTo>
                <a:lnTo>
                  <a:pt x="6033" y="812"/>
                </a:lnTo>
                <a:lnTo>
                  <a:pt x="56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2" name="object 12"/>
          <p:cNvSpPr/>
          <p:nvPr/>
        </p:nvSpPr>
        <p:spPr>
          <a:xfrm>
            <a:off x="1624606" y="6421560"/>
            <a:ext cx="7348" cy="7348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4074" y="0"/>
                </a:moveTo>
                <a:lnTo>
                  <a:pt x="2094" y="1155"/>
                </a:lnTo>
                <a:lnTo>
                  <a:pt x="0" y="5623"/>
                </a:lnTo>
                <a:lnTo>
                  <a:pt x="5676" y="5623"/>
                </a:lnTo>
                <a:lnTo>
                  <a:pt x="5320" y="4063"/>
                </a:lnTo>
                <a:lnTo>
                  <a:pt x="4978" y="1954"/>
                </a:lnTo>
                <a:lnTo>
                  <a:pt x="40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3" name="object 13"/>
          <p:cNvSpPr/>
          <p:nvPr/>
        </p:nvSpPr>
        <p:spPr>
          <a:xfrm>
            <a:off x="1561654" y="6425175"/>
            <a:ext cx="25309" cy="38372"/>
          </a:xfrm>
          <a:custGeom>
            <a:avLst/>
            <a:gdLst/>
            <a:ahLst/>
            <a:cxnLst/>
            <a:rect l="l" t="t" r="r" b="b"/>
            <a:pathLst>
              <a:path w="19685" h="29845">
                <a:moveTo>
                  <a:pt x="4495" y="0"/>
                </a:moveTo>
                <a:lnTo>
                  <a:pt x="2857" y="814"/>
                </a:lnTo>
                <a:lnTo>
                  <a:pt x="2857" y="3671"/>
                </a:lnTo>
                <a:lnTo>
                  <a:pt x="0" y="7797"/>
                </a:lnTo>
                <a:lnTo>
                  <a:pt x="0" y="19569"/>
                </a:lnTo>
                <a:lnTo>
                  <a:pt x="902" y="29706"/>
                </a:lnTo>
                <a:lnTo>
                  <a:pt x="10262" y="29706"/>
                </a:lnTo>
                <a:lnTo>
                  <a:pt x="10629" y="27280"/>
                </a:lnTo>
                <a:lnTo>
                  <a:pt x="11926" y="23684"/>
                </a:lnTo>
                <a:lnTo>
                  <a:pt x="15493" y="21156"/>
                </a:lnTo>
                <a:lnTo>
                  <a:pt x="17890" y="21156"/>
                </a:lnTo>
                <a:lnTo>
                  <a:pt x="16985" y="19461"/>
                </a:lnTo>
                <a:lnTo>
                  <a:pt x="13155" y="13739"/>
                </a:lnTo>
                <a:lnTo>
                  <a:pt x="8780" y="7253"/>
                </a:lnTo>
                <a:lnTo>
                  <a:pt x="4495" y="0"/>
                </a:lnTo>
                <a:close/>
              </a:path>
              <a:path w="19685" h="29845">
                <a:moveTo>
                  <a:pt x="17890" y="21156"/>
                </a:moveTo>
                <a:lnTo>
                  <a:pt x="15493" y="21156"/>
                </a:lnTo>
                <a:lnTo>
                  <a:pt x="16779" y="23684"/>
                </a:lnTo>
                <a:lnTo>
                  <a:pt x="19634" y="24422"/>
                </a:lnTo>
                <a:lnTo>
                  <a:pt x="17890" y="211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4" name="object 14"/>
          <p:cNvSpPr/>
          <p:nvPr/>
        </p:nvSpPr>
        <p:spPr>
          <a:xfrm>
            <a:off x="1639330" y="6431973"/>
            <a:ext cx="7348" cy="14696"/>
          </a:xfrm>
          <a:custGeom>
            <a:avLst/>
            <a:gdLst/>
            <a:ahLst/>
            <a:cxnLst/>
            <a:rect l="l" t="t" r="r" b="b"/>
            <a:pathLst>
              <a:path w="5714" h="11429">
                <a:moveTo>
                  <a:pt x="734" y="0"/>
                </a:moveTo>
                <a:lnTo>
                  <a:pt x="0" y="2894"/>
                </a:lnTo>
                <a:lnTo>
                  <a:pt x="3224" y="11033"/>
                </a:lnTo>
                <a:lnTo>
                  <a:pt x="5269" y="6537"/>
                </a:lnTo>
                <a:lnTo>
                  <a:pt x="5269" y="2894"/>
                </a:lnTo>
                <a:lnTo>
                  <a:pt x="4124" y="2019"/>
                </a:lnTo>
                <a:lnTo>
                  <a:pt x="2396" y="1256"/>
                </a:lnTo>
                <a:lnTo>
                  <a:pt x="7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5" name="object 15"/>
          <p:cNvSpPr/>
          <p:nvPr/>
        </p:nvSpPr>
        <p:spPr>
          <a:xfrm>
            <a:off x="1588469" y="6431974"/>
            <a:ext cx="4899" cy="4082"/>
          </a:xfrm>
          <a:custGeom>
            <a:avLst/>
            <a:gdLst/>
            <a:ahLst/>
            <a:cxnLst/>
            <a:rect l="l" t="t" r="r" b="b"/>
            <a:pathLst>
              <a:path w="3810" h="3175">
                <a:moveTo>
                  <a:pt x="3633" y="0"/>
                </a:moveTo>
                <a:lnTo>
                  <a:pt x="2372" y="810"/>
                </a:lnTo>
                <a:lnTo>
                  <a:pt x="1588" y="1648"/>
                </a:lnTo>
                <a:lnTo>
                  <a:pt x="0" y="2513"/>
                </a:lnTo>
                <a:lnTo>
                  <a:pt x="1588" y="2894"/>
                </a:lnTo>
                <a:lnTo>
                  <a:pt x="3633" y="2894"/>
                </a:lnTo>
                <a:lnTo>
                  <a:pt x="36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6" name="object 16"/>
          <p:cNvSpPr/>
          <p:nvPr/>
        </p:nvSpPr>
        <p:spPr>
          <a:xfrm>
            <a:off x="1739974" y="6463355"/>
            <a:ext cx="5715" cy="9797"/>
          </a:xfrm>
          <a:custGeom>
            <a:avLst/>
            <a:gdLst/>
            <a:ahLst/>
            <a:cxnLst/>
            <a:rect l="l" t="t" r="r" b="b"/>
            <a:pathLst>
              <a:path w="4445" h="7620">
                <a:moveTo>
                  <a:pt x="3190" y="0"/>
                </a:moveTo>
                <a:lnTo>
                  <a:pt x="2376" y="482"/>
                </a:lnTo>
                <a:lnTo>
                  <a:pt x="1577" y="482"/>
                </a:lnTo>
                <a:lnTo>
                  <a:pt x="396" y="814"/>
                </a:lnTo>
                <a:lnTo>
                  <a:pt x="0" y="4038"/>
                </a:lnTo>
                <a:lnTo>
                  <a:pt x="1577" y="7340"/>
                </a:lnTo>
                <a:lnTo>
                  <a:pt x="4024" y="7340"/>
                </a:lnTo>
                <a:lnTo>
                  <a:pt x="3899" y="4038"/>
                </a:lnTo>
                <a:lnTo>
                  <a:pt x="3671" y="2476"/>
                </a:lnTo>
                <a:lnTo>
                  <a:pt x="31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7" name="object 17"/>
          <p:cNvSpPr/>
          <p:nvPr/>
        </p:nvSpPr>
        <p:spPr>
          <a:xfrm>
            <a:off x="1623093" y="6463356"/>
            <a:ext cx="7348" cy="7348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99" y="0"/>
                </a:moveTo>
                <a:lnTo>
                  <a:pt x="0" y="0"/>
                </a:lnTo>
                <a:lnTo>
                  <a:pt x="406" y="814"/>
                </a:lnTo>
                <a:lnTo>
                  <a:pt x="643" y="1666"/>
                </a:lnTo>
                <a:lnTo>
                  <a:pt x="763" y="2872"/>
                </a:lnTo>
                <a:lnTo>
                  <a:pt x="2462" y="3696"/>
                </a:lnTo>
                <a:lnTo>
                  <a:pt x="3999" y="4536"/>
                </a:lnTo>
                <a:lnTo>
                  <a:pt x="5255" y="5309"/>
                </a:lnTo>
                <a:lnTo>
                  <a:pt x="4862" y="3696"/>
                </a:lnTo>
                <a:lnTo>
                  <a:pt x="4456" y="1666"/>
                </a:lnTo>
                <a:lnTo>
                  <a:pt x="39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8" name="object 18"/>
          <p:cNvSpPr/>
          <p:nvPr/>
        </p:nvSpPr>
        <p:spPr>
          <a:xfrm>
            <a:off x="1640279" y="6465003"/>
            <a:ext cx="5715" cy="3266"/>
          </a:xfrm>
          <a:custGeom>
            <a:avLst/>
            <a:gdLst/>
            <a:ahLst/>
            <a:cxnLst/>
            <a:rect l="l" t="t" r="r" b="b"/>
            <a:pathLst>
              <a:path w="4445" h="2539">
                <a:moveTo>
                  <a:pt x="4089" y="0"/>
                </a:moveTo>
                <a:lnTo>
                  <a:pt x="0" y="0"/>
                </a:lnTo>
                <a:lnTo>
                  <a:pt x="0" y="2411"/>
                </a:lnTo>
                <a:lnTo>
                  <a:pt x="3390" y="1587"/>
                </a:lnTo>
                <a:lnTo>
                  <a:pt x="40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9" name="object 19"/>
          <p:cNvSpPr/>
          <p:nvPr/>
        </p:nvSpPr>
        <p:spPr>
          <a:xfrm>
            <a:off x="1638917" y="6471719"/>
            <a:ext cx="9797" cy="5715"/>
          </a:xfrm>
          <a:custGeom>
            <a:avLst/>
            <a:gdLst/>
            <a:ahLst/>
            <a:cxnLst/>
            <a:rect l="l" t="t" r="r" b="b"/>
            <a:pathLst>
              <a:path w="7620" h="4445">
                <a:moveTo>
                  <a:pt x="6451" y="0"/>
                </a:moveTo>
                <a:lnTo>
                  <a:pt x="4787" y="457"/>
                </a:lnTo>
                <a:lnTo>
                  <a:pt x="2336" y="835"/>
                </a:lnTo>
                <a:lnTo>
                  <a:pt x="0" y="835"/>
                </a:lnTo>
                <a:lnTo>
                  <a:pt x="2717" y="2095"/>
                </a:lnTo>
                <a:lnTo>
                  <a:pt x="5587" y="3312"/>
                </a:lnTo>
                <a:lnTo>
                  <a:pt x="7567" y="4089"/>
                </a:lnTo>
                <a:lnTo>
                  <a:pt x="6844" y="1638"/>
                </a:lnTo>
                <a:lnTo>
                  <a:pt x="64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0" name="object 20"/>
          <p:cNvSpPr/>
          <p:nvPr/>
        </p:nvSpPr>
        <p:spPr>
          <a:xfrm>
            <a:off x="1557006" y="6471719"/>
            <a:ext cx="31841" cy="44087"/>
          </a:xfrm>
          <a:custGeom>
            <a:avLst/>
            <a:gdLst/>
            <a:ahLst/>
            <a:cxnLst/>
            <a:rect l="l" t="t" r="r" b="b"/>
            <a:pathLst>
              <a:path w="24764" h="34289">
                <a:moveTo>
                  <a:pt x="9827" y="0"/>
                </a:moveTo>
                <a:lnTo>
                  <a:pt x="8114" y="5688"/>
                </a:lnTo>
                <a:lnTo>
                  <a:pt x="12138" y="9028"/>
                </a:lnTo>
                <a:lnTo>
                  <a:pt x="13067" y="11049"/>
                </a:lnTo>
                <a:lnTo>
                  <a:pt x="10144" y="13460"/>
                </a:lnTo>
                <a:lnTo>
                  <a:pt x="6958" y="15530"/>
                </a:lnTo>
                <a:lnTo>
                  <a:pt x="3616" y="17575"/>
                </a:lnTo>
                <a:lnTo>
                  <a:pt x="4074" y="19151"/>
                </a:lnTo>
                <a:lnTo>
                  <a:pt x="4074" y="21590"/>
                </a:lnTo>
                <a:lnTo>
                  <a:pt x="5651" y="22057"/>
                </a:lnTo>
                <a:lnTo>
                  <a:pt x="7315" y="22453"/>
                </a:lnTo>
                <a:lnTo>
                  <a:pt x="8571" y="22820"/>
                </a:lnTo>
                <a:lnTo>
                  <a:pt x="8571" y="26543"/>
                </a:lnTo>
                <a:lnTo>
                  <a:pt x="1179" y="30999"/>
                </a:lnTo>
                <a:lnTo>
                  <a:pt x="0" y="33844"/>
                </a:lnTo>
                <a:lnTo>
                  <a:pt x="8927" y="31951"/>
                </a:lnTo>
                <a:lnTo>
                  <a:pt x="14269" y="29372"/>
                </a:lnTo>
                <a:lnTo>
                  <a:pt x="16860" y="24352"/>
                </a:lnTo>
                <a:lnTo>
                  <a:pt x="17538" y="15138"/>
                </a:lnTo>
                <a:lnTo>
                  <a:pt x="20789" y="13460"/>
                </a:lnTo>
                <a:lnTo>
                  <a:pt x="24471" y="13460"/>
                </a:lnTo>
                <a:lnTo>
                  <a:pt x="24471" y="8139"/>
                </a:lnTo>
                <a:lnTo>
                  <a:pt x="20789" y="7783"/>
                </a:lnTo>
                <a:lnTo>
                  <a:pt x="17117" y="6145"/>
                </a:lnTo>
                <a:lnTo>
                  <a:pt x="98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1" name="object 21"/>
          <p:cNvSpPr/>
          <p:nvPr/>
        </p:nvSpPr>
        <p:spPr>
          <a:xfrm>
            <a:off x="1655525" y="6473387"/>
            <a:ext cx="10614" cy="5715"/>
          </a:xfrm>
          <a:custGeom>
            <a:avLst/>
            <a:gdLst/>
            <a:ahLst/>
            <a:cxnLst/>
            <a:rect l="l" t="t" r="r" b="b"/>
            <a:pathLst>
              <a:path w="8254" h="4445">
                <a:moveTo>
                  <a:pt x="2898" y="0"/>
                </a:moveTo>
                <a:lnTo>
                  <a:pt x="0" y="0"/>
                </a:lnTo>
                <a:lnTo>
                  <a:pt x="814" y="1612"/>
                </a:lnTo>
                <a:lnTo>
                  <a:pt x="1677" y="3175"/>
                </a:lnTo>
                <a:lnTo>
                  <a:pt x="2501" y="4391"/>
                </a:lnTo>
                <a:lnTo>
                  <a:pt x="7354" y="4391"/>
                </a:lnTo>
                <a:lnTo>
                  <a:pt x="7786" y="3632"/>
                </a:lnTo>
                <a:lnTo>
                  <a:pt x="8204" y="2792"/>
                </a:lnTo>
                <a:lnTo>
                  <a:pt x="8204" y="1612"/>
                </a:lnTo>
                <a:lnTo>
                  <a:pt x="4913" y="798"/>
                </a:lnTo>
                <a:lnTo>
                  <a:pt x="28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2" name="object 22"/>
          <p:cNvSpPr/>
          <p:nvPr/>
        </p:nvSpPr>
        <p:spPr>
          <a:xfrm>
            <a:off x="1803385" y="6483801"/>
            <a:ext cx="31024" cy="40005"/>
          </a:xfrm>
          <a:custGeom>
            <a:avLst/>
            <a:gdLst/>
            <a:ahLst/>
            <a:cxnLst/>
            <a:rect l="l" t="t" r="r" b="b"/>
            <a:pathLst>
              <a:path w="24129" h="31114">
                <a:moveTo>
                  <a:pt x="15767" y="23240"/>
                </a:moveTo>
                <a:lnTo>
                  <a:pt x="12635" y="23240"/>
                </a:lnTo>
                <a:lnTo>
                  <a:pt x="14302" y="28497"/>
                </a:lnTo>
                <a:lnTo>
                  <a:pt x="21995" y="30974"/>
                </a:lnTo>
                <a:lnTo>
                  <a:pt x="19141" y="27762"/>
                </a:lnTo>
                <a:lnTo>
                  <a:pt x="16357" y="24090"/>
                </a:lnTo>
                <a:lnTo>
                  <a:pt x="15767" y="23240"/>
                </a:lnTo>
                <a:close/>
              </a:path>
              <a:path w="24129" h="31114">
                <a:moveTo>
                  <a:pt x="6108" y="0"/>
                </a:moveTo>
                <a:lnTo>
                  <a:pt x="3632" y="457"/>
                </a:lnTo>
                <a:lnTo>
                  <a:pt x="1601" y="1230"/>
                </a:lnTo>
                <a:lnTo>
                  <a:pt x="0" y="4521"/>
                </a:lnTo>
                <a:lnTo>
                  <a:pt x="877" y="5751"/>
                </a:lnTo>
                <a:lnTo>
                  <a:pt x="1601" y="6540"/>
                </a:lnTo>
                <a:lnTo>
                  <a:pt x="2033" y="7339"/>
                </a:lnTo>
                <a:lnTo>
                  <a:pt x="1601" y="8178"/>
                </a:lnTo>
                <a:lnTo>
                  <a:pt x="0" y="9752"/>
                </a:lnTo>
                <a:lnTo>
                  <a:pt x="1230" y="10982"/>
                </a:lnTo>
                <a:lnTo>
                  <a:pt x="2857" y="13423"/>
                </a:lnTo>
                <a:lnTo>
                  <a:pt x="2415" y="17157"/>
                </a:lnTo>
                <a:lnTo>
                  <a:pt x="1601" y="20725"/>
                </a:lnTo>
                <a:lnTo>
                  <a:pt x="877" y="24457"/>
                </a:lnTo>
                <a:lnTo>
                  <a:pt x="12635" y="23240"/>
                </a:lnTo>
                <a:lnTo>
                  <a:pt x="15767" y="23240"/>
                </a:lnTo>
                <a:lnTo>
                  <a:pt x="13463" y="19925"/>
                </a:lnTo>
                <a:lnTo>
                  <a:pt x="15101" y="18694"/>
                </a:lnTo>
                <a:lnTo>
                  <a:pt x="24065" y="18694"/>
                </a:lnTo>
                <a:lnTo>
                  <a:pt x="24065" y="15874"/>
                </a:lnTo>
                <a:lnTo>
                  <a:pt x="19403" y="14504"/>
                </a:lnTo>
                <a:lnTo>
                  <a:pt x="13849" y="14504"/>
                </a:lnTo>
                <a:lnTo>
                  <a:pt x="10168" y="11589"/>
                </a:lnTo>
                <a:lnTo>
                  <a:pt x="6108" y="0"/>
                </a:lnTo>
                <a:close/>
              </a:path>
              <a:path w="24129" h="31114">
                <a:moveTo>
                  <a:pt x="24065" y="18694"/>
                </a:moveTo>
                <a:lnTo>
                  <a:pt x="15101" y="18694"/>
                </a:lnTo>
                <a:lnTo>
                  <a:pt x="24065" y="19925"/>
                </a:lnTo>
                <a:lnTo>
                  <a:pt x="24065" y="18694"/>
                </a:lnTo>
                <a:close/>
              </a:path>
              <a:path w="24129" h="31114">
                <a:moveTo>
                  <a:pt x="18149" y="14134"/>
                </a:moveTo>
                <a:lnTo>
                  <a:pt x="13849" y="14504"/>
                </a:lnTo>
                <a:lnTo>
                  <a:pt x="19403" y="14504"/>
                </a:lnTo>
                <a:lnTo>
                  <a:pt x="18149" y="1413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3" name="object 23"/>
          <p:cNvSpPr/>
          <p:nvPr/>
        </p:nvSpPr>
        <p:spPr>
          <a:xfrm>
            <a:off x="1819646" y="6492669"/>
            <a:ext cx="4082" cy="5715"/>
          </a:xfrm>
          <a:custGeom>
            <a:avLst/>
            <a:gdLst/>
            <a:ahLst/>
            <a:cxnLst/>
            <a:rect l="l" t="t" r="r" b="b"/>
            <a:pathLst>
              <a:path w="3175" h="4445">
                <a:moveTo>
                  <a:pt x="1195" y="0"/>
                </a:moveTo>
                <a:lnTo>
                  <a:pt x="812" y="1703"/>
                </a:lnTo>
                <a:lnTo>
                  <a:pt x="316" y="2857"/>
                </a:lnTo>
                <a:lnTo>
                  <a:pt x="0" y="4089"/>
                </a:lnTo>
                <a:lnTo>
                  <a:pt x="2793" y="4089"/>
                </a:lnTo>
                <a:lnTo>
                  <a:pt x="2451" y="2857"/>
                </a:lnTo>
                <a:lnTo>
                  <a:pt x="2005" y="1703"/>
                </a:lnTo>
                <a:lnTo>
                  <a:pt x="11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4" name="object 24"/>
          <p:cNvSpPr/>
          <p:nvPr/>
        </p:nvSpPr>
        <p:spPr>
          <a:xfrm>
            <a:off x="1569646" y="6513672"/>
            <a:ext cx="17145" cy="10614"/>
          </a:xfrm>
          <a:custGeom>
            <a:avLst/>
            <a:gdLst/>
            <a:ahLst/>
            <a:cxnLst/>
            <a:rect l="l" t="t" r="r" b="b"/>
            <a:pathLst>
              <a:path w="13335" h="8254">
                <a:moveTo>
                  <a:pt x="10566" y="0"/>
                </a:moveTo>
                <a:lnTo>
                  <a:pt x="7707" y="1217"/>
                </a:lnTo>
                <a:lnTo>
                  <a:pt x="0" y="4025"/>
                </a:lnTo>
                <a:lnTo>
                  <a:pt x="0" y="7733"/>
                </a:lnTo>
                <a:lnTo>
                  <a:pt x="1954" y="6512"/>
                </a:lnTo>
                <a:lnTo>
                  <a:pt x="4050" y="5270"/>
                </a:lnTo>
                <a:lnTo>
                  <a:pt x="5713" y="4532"/>
                </a:lnTo>
                <a:lnTo>
                  <a:pt x="12978" y="4532"/>
                </a:lnTo>
                <a:lnTo>
                  <a:pt x="10566" y="0"/>
                </a:lnTo>
                <a:close/>
              </a:path>
              <a:path w="13335" h="8254">
                <a:moveTo>
                  <a:pt x="12978" y="4532"/>
                </a:moveTo>
                <a:lnTo>
                  <a:pt x="5713" y="4532"/>
                </a:lnTo>
                <a:lnTo>
                  <a:pt x="8481" y="5702"/>
                </a:lnTo>
                <a:lnTo>
                  <a:pt x="12650" y="5702"/>
                </a:lnTo>
                <a:lnTo>
                  <a:pt x="12978" y="45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5" name="object 25"/>
          <p:cNvSpPr/>
          <p:nvPr/>
        </p:nvSpPr>
        <p:spPr>
          <a:xfrm>
            <a:off x="1804518" y="6517306"/>
            <a:ext cx="4082" cy="4899"/>
          </a:xfrm>
          <a:custGeom>
            <a:avLst/>
            <a:gdLst/>
            <a:ahLst/>
            <a:cxnLst/>
            <a:rect l="l" t="t" r="r" b="b"/>
            <a:pathLst>
              <a:path w="3175" h="3810">
                <a:moveTo>
                  <a:pt x="0" y="3696"/>
                </a:moveTo>
                <a:lnTo>
                  <a:pt x="2758" y="3696"/>
                </a:lnTo>
                <a:lnTo>
                  <a:pt x="2758" y="0"/>
                </a:lnTo>
                <a:lnTo>
                  <a:pt x="0" y="0"/>
                </a:lnTo>
                <a:lnTo>
                  <a:pt x="0" y="36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6" name="object 26"/>
          <p:cNvSpPr/>
          <p:nvPr/>
        </p:nvSpPr>
        <p:spPr>
          <a:xfrm>
            <a:off x="1815508" y="6528855"/>
            <a:ext cx="8164" cy="6531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4806" y="3618"/>
                </a:moveTo>
                <a:lnTo>
                  <a:pt x="4405" y="3618"/>
                </a:lnTo>
                <a:lnTo>
                  <a:pt x="4405" y="4823"/>
                </a:lnTo>
                <a:lnTo>
                  <a:pt x="4806" y="3618"/>
                </a:lnTo>
                <a:close/>
              </a:path>
              <a:path w="6350" h="5079">
                <a:moveTo>
                  <a:pt x="6008" y="0"/>
                </a:moveTo>
                <a:lnTo>
                  <a:pt x="4028" y="353"/>
                </a:lnTo>
                <a:lnTo>
                  <a:pt x="1179" y="353"/>
                </a:lnTo>
                <a:lnTo>
                  <a:pt x="0" y="4406"/>
                </a:lnTo>
                <a:lnTo>
                  <a:pt x="4405" y="3618"/>
                </a:lnTo>
                <a:lnTo>
                  <a:pt x="4806" y="3618"/>
                </a:lnTo>
                <a:lnTo>
                  <a:pt x="60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9813250"/>
              </p:ext>
            </p:extLst>
          </p:nvPr>
        </p:nvGraphicFramePr>
        <p:xfrm>
          <a:off x="2032000" y="719666"/>
          <a:ext cx="8127999" cy="59411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34919"/>
                <a:gridCol w="1458097"/>
                <a:gridCol w="1534983"/>
              </a:tblGrid>
              <a:tr h="800215"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bg1"/>
                          </a:solidFill>
                        </a:rPr>
                        <a:t>ACTIVITY</a:t>
                      </a:r>
                      <a:endParaRPr lang="en-GB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bg1"/>
                          </a:solidFill>
                        </a:rPr>
                        <a:t>WHO BENEFIT</a:t>
                      </a:r>
                      <a:endParaRPr lang="en-GB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bg1"/>
                          </a:solidFill>
                        </a:rPr>
                        <a:t>COMMUNITY</a:t>
                      </a:r>
                      <a:endParaRPr lang="en-GB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chemeClr val="bg1"/>
                          </a:solidFill>
                        </a:rPr>
                        <a:t>COMPLETION OF 6</a:t>
                      </a:r>
                      <a:r>
                        <a:rPr lang="en-GB" sz="14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400" b="1" dirty="0" smtClean="0">
                          <a:solidFill>
                            <a:schemeClr val="bg1"/>
                          </a:solidFill>
                        </a:rPr>
                        <a:t>UNIT CLASSROOMBLCK</a:t>
                      </a:r>
                      <a:r>
                        <a:rPr lang="en-GB" sz="1400" b="1" baseline="0" dirty="0" smtClean="0">
                          <a:solidFill>
                            <a:schemeClr val="bg1"/>
                          </a:solidFill>
                        </a:rPr>
                        <a:t> AT SDA PRIM.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chemeClr val="bg1"/>
                          </a:solidFill>
                        </a:rPr>
                        <a:t>COMMUNITY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chemeClr val="bg1"/>
                          </a:solidFill>
                        </a:rPr>
                        <a:t>ANYINOFI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COMPLETION OF 6 UNIT CLASSROOM BLK. AT DROBONSO</a:t>
                      </a:r>
                      <a:r>
                        <a:rPr lang="en-US" sz="1400" b="1" baseline="0" dirty="0" smtClean="0">
                          <a:solidFill>
                            <a:schemeClr val="bg1"/>
                          </a:solidFill>
                        </a:rPr>
                        <a:t> R/C . PRIM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chemeClr val="bg1"/>
                          </a:solidFill>
                        </a:rPr>
                        <a:t>COMMUNITY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chemeClr val="bg1"/>
                          </a:solidFill>
                        </a:rPr>
                        <a:t>DROBONSO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COMPLETION OF 6 UNIT CLASSROOM BLK.  AT DROBONSO SDA PRIM.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chemeClr val="bg1"/>
                          </a:solidFill>
                        </a:rPr>
                        <a:t>COMMUNITY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chemeClr val="bg1"/>
                          </a:solidFill>
                        </a:rPr>
                        <a:t>DROBONSO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COMPLETION OF 6 UNIT CLASSROOM BLK.  AT MEMPEKASE D/A 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chemeClr val="bg1"/>
                          </a:solidFill>
                        </a:rPr>
                        <a:t>COMMUNITY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chemeClr val="bg1"/>
                          </a:solidFill>
                        </a:rPr>
                        <a:t>MEMPEKASA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chemeClr val="bg1"/>
                          </a:solidFill>
                        </a:rPr>
                        <a:t>COMPLETION</a:t>
                      </a:r>
                      <a:r>
                        <a:rPr lang="en-GB" sz="1400" b="1" baseline="0" dirty="0" smtClean="0">
                          <a:solidFill>
                            <a:schemeClr val="bg1"/>
                          </a:solidFill>
                        </a:rPr>
                        <a:t> OF ALL ON-GHOING PROJECTS ACROSS 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chemeClr val="bg1"/>
                          </a:solidFill>
                        </a:rPr>
                        <a:t>ALL</a:t>
                      </a:r>
                      <a:r>
                        <a:rPr lang="en-GB" sz="1400" b="1" baseline="0" dirty="0" smtClean="0">
                          <a:solidFill>
                            <a:schemeClr val="bg1"/>
                          </a:solidFill>
                        </a:rPr>
                        <a:t> COMMUNITIES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chemeClr val="bg1"/>
                          </a:solidFill>
                        </a:rPr>
                        <a:t>CONST. WIDE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chemeClr val="bg1"/>
                          </a:solidFill>
                        </a:rPr>
                        <a:t>CONSTRUCTION OF DISTRICT HOSPITAL(LAND CLEARED SO</a:t>
                      </a:r>
                      <a:r>
                        <a:rPr lang="en-GB" sz="1400" b="1" baseline="0" dirty="0" smtClean="0">
                          <a:solidFill>
                            <a:schemeClr val="bg1"/>
                          </a:solidFill>
                        </a:rPr>
                        <a:t> FAR)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chemeClr val="bg1"/>
                          </a:solidFill>
                        </a:rPr>
                        <a:t>CONST. WIDE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chemeClr val="bg1"/>
                          </a:solidFill>
                        </a:rPr>
                        <a:t>DROBONSO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chemeClr val="bg1"/>
                          </a:solidFill>
                        </a:rPr>
                        <a:t>DRIILING</a:t>
                      </a:r>
                      <a:r>
                        <a:rPr lang="en-GB" sz="1400" b="1" baseline="0" dirty="0" smtClean="0">
                          <a:solidFill>
                            <a:schemeClr val="bg1"/>
                          </a:solidFill>
                        </a:rPr>
                        <a:t> OF MORE BOREHOLES FOR VARIOUS COMMUNITIES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chemeClr val="bg1"/>
                          </a:solidFill>
                        </a:rPr>
                        <a:t>HOUSE</a:t>
                      </a:r>
                      <a:r>
                        <a:rPr lang="en-GB" sz="1400" b="1" baseline="0" dirty="0" smtClean="0">
                          <a:solidFill>
                            <a:schemeClr val="bg1"/>
                          </a:solidFill>
                        </a:rPr>
                        <a:t> HOLDS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chemeClr val="bg1"/>
                          </a:solidFill>
                        </a:rPr>
                        <a:t>CONST. WIDE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chemeClr val="bg1"/>
                          </a:solidFill>
                        </a:rPr>
                        <a:t>CONSTRUCTION OF FOOTBALL PITHES ACROSS FOR SPORTS DEVELOPMENT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chemeClr val="bg1"/>
                          </a:solidFill>
                        </a:rPr>
                        <a:t>YOUTH AND SCHOOLS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chemeClr val="bg1"/>
                          </a:solidFill>
                        </a:rPr>
                        <a:t>CONST.</a:t>
                      </a:r>
                      <a:r>
                        <a:rPr lang="en-GB" sz="1400" b="1" baseline="0" dirty="0" smtClean="0">
                          <a:solidFill>
                            <a:schemeClr val="bg1"/>
                          </a:solidFill>
                        </a:rPr>
                        <a:t> WIDE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chemeClr val="bg1"/>
                          </a:solidFill>
                        </a:rPr>
                        <a:t>ORGANIZING OF TARININGS</a:t>
                      </a:r>
                      <a:r>
                        <a:rPr lang="en-GB" sz="1400" b="1" baseline="0" dirty="0" smtClean="0">
                          <a:solidFill>
                            <a:schemeClr val="bg1"/>
                          </a:solidFill>
                        </a:rPr>
                        <a:t> FOR FARMERS ON NEW SYSTEM OF FARMING</a:t>
                      </a:r>
                    </a:p>
                    <a:p>
                      <a:endParaRPr lang="en-GB" sz="1400" b="1" baseline="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GB" sz="1400" b="1" baseline="0" dirty="0" smtClean="0">
                          <a:solidFill>
                            <a:schemeClr val="bg1"/>
                          </a:solidFill>
                        </a:rPr>
                        <a:t>COMPLETION OF NEW ASSEMBLY BUIDING</a:t>
                      </a:r>
                    </a:p>
                    <a:p>
                      <a:endParaRPr lang="en-GB" sz="1400" b="1" baseline="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GB" sz="1400" b="1" baseline="0" dirty="0" smtClean="0">
                          <a:solidFill>
                            <a:schemeClr val="bg1"/>
                          </a:solidFill>
                        </a:rPr>
                        <a:t>CONSTRUCTION OF YOUTH CENTER AT 2 COMMUNITIES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chemeClr val="bg1"/>
                          </a:solidFill>
                        </a:rPr>
                        <a:t>FARMERS</a:t>
                      </a:r>
                    </a:p>
                    <a:p>
                      <a:endParaRPr lang="en-GB" sz="1400" b="1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en-GB" sz="1400" b="1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GB" sz="1400" b="1" dirty="0" smtClean="0">
                          <a:solidFill>
                            <a:schemeClr val="bg1"/>
                          </a:solidFill>
                        </a:rPr>
                        <a:t>ASSEMBLY</a:t>
                      </a:r>
                    </a:p>
                    <a:p>
                      <a:endParaRPr lang="en-GB" sz="1400" b="1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GB" sz="1400" b="1" dirty="0" smtClean="0">
                          <a:solidFill>
                            <a:schemeClr val="bg1"/>
                          </a:solidFill>
                        </a:rPr>
                        <a:t>YOUTHS</a:t>
                      </a:r>
                      <a:r>
                        <a:rPr lang="en-GB" sz="1400" b="1" baseline="0" dirty="0" smtClean="0">
                          <a:solidFill>
                            <a:schemeClr val="bg1"/>
                          </a:solidFill>
                        </a:rPr>
                        <a:t> &amp; COMMUNITY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chemeClr val="bg1"/>
                          </a:solidFill>
                        </a:rPr>
                        <a:t>CONST. WIDE</a:t>
                      </a:r>
                    </a:p>
                    <a:p>
                      <a:endParaRPr lang="en-GB" sz="1400" b="1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en-GB" sz="1400" b="1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GB" sz="1400" b="1" dirty="0" smtClean="0">
                          <a:solidFill>
                            <a:schemeClr val="bg1"/>
                          </a:solidFill>
                        </a:rPr>
                        <a:t>DROBONSO</a:t>
                      </a:r>
                    </a:p>
                    <a:p>
                      <a:endParaRPr lang="en-GB" sz="1400" b="1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GB" sz="1400" b="1" dirty="0" smtClean="0">
                          <a:solidFill>
                            <a:schemeClr val="bg1"/>
                          </a:solidFill>
                        </a:rPr>
                        <a:t>DROBONSO</a:t>
                      </a:r>
                      <a:r>
                        <a:rPr lang="en-GB" sz="1400" b="1" baseline="0" dirty="0" smtClean="0">
                          <a:solidFill>
                            <a:schemeClr val="bg1"/>
                          </a:solidFill>
                        </a:rPr>
                        <a:t> AND ANYINOFI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21305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718475"/>
              </p:ext>
            </p:extLst>
          </p:nvPr>
        </p:nvGraphicFramePr>
        <p:xfrm>
          <a:off x="2032000" y="719666"/>
          <a:ext cx="8127999" cy="361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27146"/>
                <a:gridCol w="1878227"/>
                <a:gridCol w="1522626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ROAD</a:t>
                      </a:r>
                      <a:r>
                        <a:rPr lang="en-GB" sz="1600" baseline="0" dirty="0" smtClean="0"/>
                        <a:t> ACTIVITY</a:t>
                      </a:r>
                      <a:endParaRPr lang="en-GB" sz="16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BENEFICIARY</a:t>
                      </a:r>
                      <a:r>
                        <a:rPr lang="en-GB" sz="1600" baseline="0" dirty="0" smtClean="0"/>
                        <a:t> COMMUNITIES</a:t>
                      </a:r>
                      <a:endParaRPr lang="en-GB" sz="16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GROUPS</a:t>
                      </a:r>
                      <a:r>
                        <a:rPr lang="en-GB" sz="1600" baseline="0" dirty="0" smtClean="0"/>
                        <a:t>  &amp;INSTITUTIONS</a:t>
                      </a:r>
                      <a:endParaRPr lang="en-GB" sz="16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chemeClr val="bg1"/>
                          </a:solidFill>
                        </a:rPr>
                        <a:t>COMPLETION OF DROBONSO -MEMEPE KASA ROAD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chemeClr val="bg1"/>
                          </a:solidFill>
                        </a:rPr>
                        <a:t>DROBONSO</a:t>
                      </a:r>
                    </a:p>
                    <a:p>
                      <a:r>
                        <a:rPr lang="en-GB" sz="1400" b="1" dirty="0" smtClean="0">
                          <a:solidFill>
                            <a:schemeClr val="bg1"/>
                          </a:solidFill>
                        </a:rPr>
                        <a:t>MEMPE KASA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chemeClr val="bg1"/>
                          </a:solidFill>
                        </a:rPr>
                        <a:t>CONST. WIDE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chemeClr val="bg1"/>
                          </a:solidFill>
                        </a:rPr>
                        <a:t>COMPLETION OF JEDUAKO -DROBONSO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chemeClr val="bg1"/>
                          </a:solidFill>
                        </a:rPr>
                        <a:t>DEDUAKO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chemeClr val="bg1"/>
                          </a:solidFill>
                        </a:rPr>
                        <a:t>ALL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chemeClr val="bg1"/>
                          </a:solidFill>
                        </a:rPr>
                        <a:t>CONSTRUCTION OF ANYINOFI TOWN ROADS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chemeClr val="bg1"/>
                          </a:solidFill>
                        </a:rPr>
                        <a:t>ANYINOFI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chemeClr val="bg1"/>
                          </a:solidFill>
                        </a:rPr>
                        <a:t>ALL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chemeClr val="bg1"/>
                          </a:solidFill>
                        </a:rPr>
                        <a:t>CONSTRUCTION ATEBUBU-ANYINOFI-MOSIPANYIN ROAD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chemeClr val="bg1"/>
                          </a:solidFill>
                        </a:rPr>
                        <a:t>ANYINOFI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chemeClr val="bg1"/>
                          </a:solidFill>
                        </a:rPr>
                        <a:t>ALL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chemeClr val="bg1"/>
                          </a:solidFill>
                        </a:rPr>
                        <a:t>CONSTRUCTION</a:t>
                      </a:r>
                      <a:r>
                        <a:rPr lang="en-GB" sz="1400" b="1" baseline="0" dirty="0" smtClean="0">
                          <a:solidFill>
                            <a:schemeClr val="bg1"/>
                          </a:solidFill>
                        </a:rPr>
                        <a:t>  OF </a:t>
                      </a:r>
                      <a:r>
                        <a:rPr lang="en-GB" sz="1400" b="1" dirty="0" smtClean="0">
                          <a:solidFill>
                            <a:schemeClr val="bg1"/>
                          </a:solidFill>
                        </a:rPr>
                        <a:t>BONSOMFO</a:t>
                      </a:r>
                      <a:r>
                        <a:rPr lang="en-GB" sz="1400" b="1" baseline="0" dirty="0" smtClean="0">
                          <a:solidFill>
                            <a:schemeClr val="bg1"/>
                          </a:solidFill>
                        </a:rPr>
                        <a:t> –AKOMA-FUMSUA-OFFE  ROAD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chemeClr val="bg1"/>
                          </a:solidFill>
                        </a:rPr>
                        <a:t>FUMSUA</a:t>
                      </a:r>
                    </a:p>
                    <a:p>
                      <a:r>
                        <a:rPr lang="en-GB" sz="1400" b="1" dirty="0" smtClean="0">
                          <a:solidFill>
                            <a:schemeClr val="bg1"/>
                          </a:solidFill>
                        </a:rPr>
                        <a:t>BOSOMFO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chemeClr val="bg1"/>
                          </a:solidFill>
                        </a:rPr>
                        <a:t>ALL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chemeClr val="bg1"/>
                          </a:solidFill>
                        </a:rPr>
                        <a:t>CONSTRUCTION OF  BIREM TO ANYINOFI ROADS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chemeClr val="bg1"/>
                          </a:solidFill>
                        </a:rPr>
                        <a:t>DROBONSO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chemeClr val="bg1"/>
                          </a:solidFill>
                        </a:rPr>
                        <a:t>ALL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chemeClr val="bg1"/>
                          </a:solidFill>
                        </a:rPr>
                        <a:t>CONSTRUCTION</a:t>
                      </a:r>
                      <a:r>
                        <a:rPr lang="en-GB" sz="1400" baseline="0" dirty="0" smtClean="0">
                          <a:solidFill>
                            <a:schemeClr val="bg1"/>
                          </a:solidFill>
                        </a:rPr>
                        <a:t> OF  DAWIA-KUBU-ANOKYE BEEMU-ABOTANTRI ROAD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chemeClr val="bg1"/>
                          </a:solidFill>
                        </a:rPr>
                        <a:t>DAWIA-ABOTANTRI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chemeClr val="bg1"/>
                          </a:solidFill>
                        </a:rPr>
                        <a:t>ALL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729482"/>
              </p:ext>
            </p:extLst>
          </p:nvPr>
        </p:nvGraphicFramePr>
        <p:xfrm>
          <a:off x="2108200" y="5103675"/>
          <a:ext cx="8127999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/>
                <a:gridCol w="2709333"/>
                <a:gridCol w="2709333"/>
              </a:tblGrid>
              <a:tr h="0"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chemeClr val="bg1"/>
                          </a:solidFill>
                        </a:rPr>
                        <a:t>MECHANAZATION OF ALL DRILLED BOREHOLES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chemeClr val="bg1"/>
                          </a:solidFill>
                        </a:rPr>
                        <a:t>ALL COMMUNITIES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chemeClr val="bg1"/>
                          </a:solidFill>
                        </a:rPr>
                        <a:t>CONSTIUENCY WIDE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chemeClr val="bg1"/>
                          </a:solidFill>
                        </a:rPr>
                        <a:t>EXTEND DRILLING OF BOREHOLES IN OTHER VILLAGES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chemeClr val="bg1"/>
                          </a:solidFill>
                        </a:rPr>
                        <a:t>COMMUNITIES</a:t>
                      </a:r>
                      <a:r>
                        <a:rPr lang="en-GB" sz="1400" baseline="0" dirty="0" smtClean="0">
                          <a:solidFill>
                            <a:schemeClr val="bg1"/>
                          </a:solidFill>
                        </a:rPr>
                        <a:t> YET TO HAVE ONE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chemeClr val="bg1"/>
                          </a:solidFill>
                        </a:rPr>
                        <a:t>CONST. WIDE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chemeClr val="bg1"/>
                          </a:solidFill>
                        </a:rPr>
                        <a:t>TO INCREASE ZOOM LION WORKERS  ACROSS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chemeClr val="bg1"/>
                          </a:solidFill>
                        </a:rPr>
                        <a:t>ALL COMMUNITIES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chemeClr val="bg1"/>
                          </a:solidFill>
                        </a:rPr>
                        <a:t>CONST. WIDE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4127157" y="4436076"/>
            <a:ext cx="4090086" cy="54369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WATER AND SANITAION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4127157" y="112542"/>
            <a:ext cx="4468203" cy="4501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rgbClr val="C00000"/>
                </a:solidFill>
              </a:rPr>
              <a:t>ROADS</a:t>
            </a:r>
            <a:endParaRPr lang="en-GB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2084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57283" y="211041"/>
            <a:ext cx="6577888" cy="449848"/>
          </a:xfrm>
          <a:prstGeom prst="rect">
            <a:avLst/>
          </a:prstGeom>
        </p:spPr>
        <p:txBody>
          <a:bodyPr vert="horz" wrap="square" lIns="0" tIns="18777" rIns="0" bIns="0" rtlCol="0" anchor="ctr">
            <a:spAutoFit/>
          </a:bodyPr>
          <a:lstStyle/>
          <a:p>
            <a:pPr marL="16328" algn="ctr">
              <a:lnSpc>
                <a:spcPct val="100000"/>
              </a:lnSpc>
              <a:spcBef>
                <a:spcPts val="147"/>
              </a:spcBef>
            </a:pPr>
            <a:r>
              <a:rPr sz="2800" b="1" dirty="0">
                <a:solidFill>
                  <a:srgbClr val="C00000"/>
                </a:solidFill>
              </a:rPr>
              <a:t>Social</a:t>
            </a:r>
            <a:r>
              <a:rPr sz="2800" b="1" spc="-6" dirty="0">
                <a:solidFill>
                  <a:srgbClr val="C00000"/>
                </a:solidFill>
              </a:rPr>
              <a:t> </a:t>
            </a:r>
            <a:r>
              <a:rPr sz="2800" b="1" dirty="0">
                <a:solidFill>
                  <a:srgbClr val="C00000"/>
                </a:solidFill>
              </a:rPr>
              <a:t>Development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618795" y="3485597"/>
            <a:ext cx="1964883" cy="404772"/>
          </a:xfrm>
          <a:prstGeom prst="rect">
            <a:avLst/>
          </a:prstGeom>
        </p:spPr>
        <p:txBody>
          <a:bodyPr vert="horz" wrap="square" lIns="0" tIns="18777" rIns="0" bIns="0" rtlCol="0">
            <a:spAutoFit/>
          </a:bodyPr>
          <a:lstStyle/>
          <a:p>
            <a:pPr marL="16328">
              <a:spcBef>
                <a:spcPts val="147"/>
              </a:spcBef>
            </a:pPr>
            <a:r>
              <a:rPr sz="2507" spc="6" dirty="0">
                <a:solidFill>
                  <a:srgbClr val="1F448C"/>
                </a:solidFill>
                <a:latin typeface="Britannic Bold"/>
                <a:cs typeface="Britannic Bold"/>
              </a:rPr>
              <a:t>Youth </a:t>
            </a:r>
            <a:r>
              <a:rPr sz="2507" spc="13" dirty="0">
                <a:solidFill>
                  <a:srgbClr val="1F448C"/>
                </a:solidFill>
                <a:latin typeface="Britannic Bold"/>
                <a:cs typeface="Britannic Bold"/>
              </a:rPr>
              <a:t>&amp;</a:t>
            </a:r>
            <a:r>
              <a:rPr sz="2507" spc="-84" dirty="0">
                <a:solidFill>
                  <a:srgbClr val="1F448C"/>
                </a:solidFill>
                <a:latin typeface="Britannic Bold"/>
                <a:cs typeface="Britannic Bold"/>
              </a:rPr>
              <a:t> </a:t>
            </a:r>
            <a:r>
              <a:rPr sz="2507" spc="6" dirty="0">
                <a:solidFill>
                  <a:srgbClr val="1F448C"/>
                </a:solidFill>
                <a:latin typeface="Britannic Bold"/>
                <a:cs typeface="Britannic Bold"/>
              </a:rPr>
              <a:t>Jobs</a:t>
            </a:r>
            <a:endParaRPr sz="2507" dirty="0">
              <a:latin typeface="Britannic Bold"/>
              <a:cs typeface="Britannic Bold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13974" y="5851116"/>
            <a:ext cx="637629" cy="587829"/>
          </a:xfrm>
          <a:custGeom>
            <a:avLst/>
            <a:gdLst/>
            <a:ahLst/>
            <a:cxnLst/>
            <a:rect l="l" t="t" r="r" b="b"/>
            <a:pathLst>
              <a:path w="495934" h="457200">
                <a:moveTo>
                  <a:pt x="43042" y="450850"/>
                </a:moveTo>
                <a:lnTo>
                  <a:pt x="32255" y="450850"/>
                </a:lnTo>
                <a:lnTo>
                  <a:pt x="32969" y="452120"/>
                </a:lnTo>
                <a:lnTo>
                  <a:pt x="18796" y="454660"/>
                </a:lnTo>
                <a:lnTo>
                  <a:pt x="19237" y="455930"/>
                </a:lnTo>
                <a:lnTo>
                  <a:pt x="19594" y="457200"/>
                </a:lnTo>
                <a:lnTo>
                  <a:pt x="39585" y="457200"/>
                </a:lnTo>
                <a:lnTo>
                  <a:pt x="39937" y="454660"/>
                </a:lnTo>
                <a:lnTo>
                  <a:pt x="43042" y="450850"/>
                </a:lnTo>
                <a:close/>
              </a:path>
              <a:path w="495934" h="457200">
                <a:moveTo>
                  <a:pt x="26984" y="322580"/>
                </a:moveTo>
                <a:lnTo>
                  <a:pt x="31306" y="341630"/>
                </a:lnTo>
                <a:lnTo>
                  <a:pt x="31965" y="350520"/>
                </a:lnTo>
                <a:lnTo>
                  <a:pt x="30200" y="358140"/>
                </a:lnTo>
                <a:lnTo>
                  <a:pt x="30270" y="405130"/>
                </a:lnTo>
                <a:lnTo>
                  <a:pt x="24532" y="424180"/>
                </a:lnTo>
                <a:lnTo>
                  <a:pt x="7350" y="436880"/>
                </a:lnTo>
                <a:lnTo>
                  <a:pt x="9330" y="439420"/>
                </a:lnTo>
                <a:lnTo>
                  <a:pt x="13484" y="445770"/>
                </a:lnTo>
                <a:lnTo>
                  <a:pt x="9330" y="445770"/>
                </a:lnTo>
                <a:lnTo>
                  <a:pt x="5396" y="447040"/>
                </a:lnTo>
                <a:lnTo>
                  <a:pt x="914" y="447040"/>
                </a:lnTo>
                <a:lnTo>
                  <a:pt x="914" y="448310"/>
                </a:lnTo>
                <a:lnTo>
                  <a:pt x="443" y="450850"/>
                </a:lnTo>
                <a:lnTo>
                  <a:pt x="0" y="452120"/>
                </a:lnTo>
                <a:lnTo>
                  <a:pt x="12908" y="452120"/>
                </a:lnTo>
                <a:lnTo>
                  <a:pt x="20378" y="450850"/>
                </a:lnTo>
                <a:lnTo>
                  <a:pt x="43042" y="450850"/>
                </a:lnTo>
                <a:lnTo>
                  <a:pt x="44077" y="449580"/>
                </a:lnTo>
                <a:lnTo>
                  <a:pt x="48131" y="448310"/>
                </a:lnTo>
                <a:lnTo>
                  <a:pt x="47358" y="448310"/>
                </a:lnTo>
                <a:lnTo>
                  <a:pt x="46530" y="447040"/>
                </a:lnTo>
                <a:lnTo>
                  <a:pt x="45248" y="445770"/>
                </a:lnTo>
                <a:lnTo>
                  <a:pt x="45248" y="444500"/>
                </a:lnTo>
                <a:lnTo>
                  <a:pt x="30200" y="444500"/>
                </a:lnTo>
                <a:lnTo>
                  <a:pt x="21625" y="440690"/>
                </a:lnTo>
                <a:lnTo>
                  <a:pt x="22489" y="436880"/>
                </a:lnTo>
                <a:lnTo>
                  <a:pt x="24930" y="434340"/>
                </a:lnTo>
                <a:lnTo>
                  <a:pt x="68160" y="434340"/>
                </a:lnTo>
                <a:lnTo>
                  <a:pt x="69303" y="427990"/>
                </a:lnTo>
                <a:lnTo>
                  <a:pt x="69506" y="411480"/>
                </a:lnTo>
                <a:lnTo>
                  <a:pt x="70591" y="387350"/>
                </a:lnTo>
                <a:lnTo>
                  <a:pt x="73277" y="364490"/>
                </a:lnTo>
                <a:lnTo>
                  <a:pt x="78281" y="349250"/>
                </a:lnTo>
                <a:lnTo>
                  <a:pt x="125357" y="349250"/>
                </a:lnTo>
                <a:lnTo>
                  <a:pt x="125949" y="340360"/>
                </a:lnTo>
                <a:lnTo>
                  <a:pt x="51000" y="340360"/>
                </a:lnTo>
                <a:lnTo>
                  <a:pt x="39585" y="337820"/>
                </a:lnTo>
                <a:lnTo>
                  <a:pt x="39128" y="335280"/>
                </a:lnTo>
                <a:lnTo>
                  <a:pt x="38365" y="330200"/>
                </a:lnTo>
                <a:lnTo>
                  <a:pt x="37084" y="330200"/>
                </a:lnTo>
                <a:lnTo>
                  <a:pt x="35495" y="328930"/>
                </a:lnTo>
                <a:lnTo>
                  <a:pt x="33868" y="328930"/>
                </a:lnTo>
                <a:lnTo>
                  <a:pt x="33868" y="327660"/>
                </a:lnTo>
                <a:lnTo>
                  <a:pt x="33475" y="326390"/>
                </a:lnTo>
                <a:lnTo>
                  <a:pt x="32969" y="325120"/>
                </a:lnTo>
                <a:lnTo>
                  <a:pt x="30999" y="323850"/>
                </a:lnTo>
                <a:lnTo>
                  <a:pt x="26984" y="322580"/>
                </a:lnTo>
                <a:close/>
              </a:path>
              <a:path w="495934" h="457200">
                <a:moveTo>
                  <a:pt x="159458" y="443230"/>
                </a:moveTo>
                <a:lnTo>
                  <a:pt x="123212" y="443230"/>
                </a:lnTo>
                <a:lnTo>
                  <a:pt x="121992" y="445770"/>
                </a:lnTo>
                <a:lnTo>
                  <a:pt x="123212" y="448310"/>
                </a:lnTo>
                <a:lnTo>
                  <a:pt x="134405" y="449580"/>
                </a:lnTo>
                <a:lnTo>
                  <a:pt x="153168" y="449580"/>
                </a:lnTo>
                <a:lnTo>
                  <a:pt x="162331" y="448310"/>
                </a:lnTo>
                <a:lnTo>
                  <a:pt x="162331" y="445770"/>
                </a:lnTo>
                <a:lnTo>
                  <a:pt x="159458" y="445770"/>
                </a:lnTo>
                <a:lnTo>
                  <a:pt x="157808" y="444500"/>
                </a:lnTo>
                <a:lnTo>
                  <a:pt x="159458" y="443230"/>
                </a:lnTo>
                <a:close/>
              </a:path>
              <a:path w="495934" h="457200">
                <a:moveTo>
                  <a:pt x="243823" y="396240"/>
                </a:moveTo>
                <a:lnTo>
                  <a:pt x="198183" y="396240"/>
                </a:lnTo>
                <a:lnTo>
                  <a:pt x="202741" y="397510"/>
                </a:lnTo>
                <a:lnTo>
                  <a:pt x="201997" y="410210"/>
                </a:lnTo>
                <a:lnTo>
                  <a:pt x="201873" y="422910"/>
                </a:lnTo>
                <a:lnTo>
                  <a:pt x="201997" y="426720"/>
                </a:lnTo>
                <a:lnTo>
                  <a:pt x="202741" y="435610"/>
                </a:lnTo>
                <a:lnTo>
                  <a:pt x="200620" y="440690"/>
                </a:lnTo>
                <a:lnTo>
                  <a:pt x="197319" y="440690"/>
                </a:lnTo>
                <a:lnTo>
                  <a:pt x="197319" y="445770"/>
                </a:lnTo>
                <a:lnTo>
                  <a:pt x="207480" y="447040"/>
                </a:lnTo>
                <a:lnTo>
                  <a:pt x="214222" y="448310"/>
                </a:lnTo>
                <a:lnTo>
                  <a:pt x="219679" y="448310"/>
                </a:lnTo>
                <a:lnTo>
                  <a:pt x="225982" y="449580"/>
                </a:lnTo>
                <a:lnTo>
                  <a:pt x="235835" y="447040"/>
                </a:lnTo>
                <a:lnTo>
                  <a:pt x="272964" y="447040"/>
                </a:lnTo>
                <a:lnTo>
                  <a:pt x="273109" y="445770"/>
                </a:lnTo>
                <a:lnTo>
                  <a:pt x="273109" y="443230"/>
                </a:lnTo>
                <a:lnTo>
                  <a:pt x="290162" y="443230"/>
                </a:lnTo>
                <a:lnTo>
                  <a:pt x="289482" y="438150"/>
                </a:lnTo>
                <a:lnTo>
                  <a:pt x="291503" y="438150"/>
                </a:lnTo>
                <a:lnTo>
                  <a:pt x="293597" y="436880"/>
                </a:lnTo>
                <a:lnTo>
                  <a:pt x="263804" y="436880"/>
                </a:lnTo>
                <a:lnTo>
                  <a:pt x="264232" y="435610"/>
                </a:lnTo>
                <a:lnTo>
                  <a:pt x="264664" y="435610"/>
                </a:lnTo>
                <a:lnTo>
                  <a:pt x="262483" y="433070"/>
                </a:lnTo>
                <a:lnTo>
                  <a:pt x="245944" y="433070"/>
                </a:lnTo>
                <a:lnTo>
                  <a:pt x="246326" y="431800"/>
                </a:lnTo>
                <a:lnTo>
                  <a:pt x="246772" y="430530"/>
                </a:lnTo>
                <a:lnTo>
                  <a:pt x="251585" y="430530"/>
                </a:lnTo>
                <a:lnTo>
                  <a:pt x="254876" y="429260"/>
                </a:lnTo>
                <a:lnTo>
                  <a:pt x="254164" y="415290"/>
                </a:lnTo>
                <a:lnTo>
                  <a:pt x="253288" y="402590"/>
                </a:lnTo>
                <a:lnTo>
                  <a:pt x="246772" y="402590"/>
                </a:lnTo>
                <a:lnTo>
                  <a:pt x="243823" y="396240"/>
                </a:lnTo>
                <a:close/>
              </a:path>
              <a:path w="495934" h="457200">
                <a:moveTo>
                  <a:pt x="272964" y="447040"/>
                </a:moveTo>
                <a:lnTo>
                  <a:pt x="250382" y="447040"/>
                </a:lnTo>
                <a:lnTo>
                  <a:pt x="264334" y="448310"/>
                </a:lnTo>
                <a:lnTo>
                  <a:pt x="272401" y="449580"/>
                </a:lnTo>
                <a:lnTo>
                  <a:pt x="272818" y="448310"/>
                </a:lnTo>
                <a:lnTo>
                  <a:pt x="272964" y="447040"/>
                </a:lnTo>
                <a:close/>
              </a:path>
              <a:path w="495934" h="457200">
                <a:moveTo>
                  <a:pt x="95821" y="427990"/>
                </a:moveTo>
                <a:lnTo>
                  <a:pt x="95821" y="431800"/>
                </a:lnTo>
                <a:lnTo>
                  <a:pt x="99885" y="431800"/>
                </a:lnTo>
                <a:lnTo>
                  <a:pt x="100735" y="434340"/>
                </a:lnTo>
                <a:lnTo>
                  <a:pt x="99108" y="435610"/>
                </a:lnTo>
                <a:lnTo>
                  <a:pt x="97850" y="435610"/>
                </a:lnTo>
                <a:lnTo>
                  <a:pt x="97850" y="439420"/>
                </a:lnTo>
                <a:lnTo>
                  <a:pt x="100313" y="441960"/>
                </a:lnTo>
                <a:lnTo>
                  <a:pt x="101092" y="448310"/>
                </a:lnTo>
                <a:lnTo>
                  <a:pt x="111772" y="448310"/>
                </a:lnTo>
                <a:lnTo>
                  <a:pt x="115365" y="445770"/>
                </a:lnTo>
                <a:lnTo>
                  <a:pt x="123212" y="443230"/>
                </a:lnTo>
                <a:lnTo>
                  <a:pt x="159458" y="443230"/>
                </a:lnTo>
                <a:lnTo>
                  <a:pt x="159458" y="440690"/>
                </a:lnTo>
                <a:lnTo>
                  <a:pt x="146771" y="439420"/>
                </a:lnTo>
                <a:lnTo>
                  <a:pt x="124393" y="439420"/>
                </a:lnTo>
                <a:lnTo>
                  <a:pt x="122838" y="429260"/>
                </a:lnTo>
                <a:lnTo>
                  <a:pt x="99108" y="429260"/>
                </a:lnTo>
                <a:lnTo>
                  <a:pt x="95821" y="427990"/>
                </a:lnTo>
                <a:close/>
              </a:path>
              <a:path w="495934" h="457200">
                <a:moveTo>
                  <a:pt x="68160" y="434340"/>
                </a:moveTo>
                <a:lnTo>
                  <a:pt x="41222" y="434340"/>
                </a:lnTo>
                <a:lnTo>
                  <a:pt x="48165" y="440690"/>
                </a:lnTo>
                <a:lnTo>
                  <a:pt x="53179" y="444500"/>
                </a:lnTo>
                <a:lnTo>
                  <a:pt x="58120" y="445770"/>
                </a:lnTo>
                <a:lnTo>
                  <a:pt x="64842" y="445770"/>
                </a:lnTo>
                <a:lnTo>
                  <a:pt x="66560" y="443230"/>
                </a:lnTo>
                <a:lnTo>
                  <a:pt x="68160" y="434340"/>
                </a:lnTo>
                <a:close/>
              </a:path>
              <a:path w="495934" h="457200">
                <a:moveTo>
                  <a:pt x="125357" y="349250"/>
                </a:moveTo>
                <a:lnTo>
                  <a:pt x="78281" y="349250"/>
                </a:lnTo>
                <a:lnTo>
                  <a:pt x="81228" y="370840"/>
                </a:lnTo>
                <a:lnTo>
                  <a:pt x="81291" y="373380"/>
                </a:lnTo>
                <a:lnTo>
                  <a:pt x="79203" y="397510"/>
                </a:lnTo>
                <a:lnTo>
                  <a:pt x="74722" y="421640"/>
                </a:lnTo>
                <a:lnTo>
                  <a:pt x="70991" y="443230"/>
                </a:lnTo>
                <a:lnTo>
                  <a:pt x="78816" y="444500"/>
                </a:lnTo>
                <a:lnTo>
                  <a:pt x="85087" y="445770"/>
                </a:lnTo>
                <a:lnTo>
                  <a:pt x="90517" y="444500"/>
                </a:lnTo>
                <a:lnTo>
                  <a:pt x="95821" y="444500"/>
                </a:lnTo>
                <a:lnTo>
                  <a:pt x="90797" y="440690"/>
                </a:lnTo>
                <a:lnTo>
                  <a:pt x="86149" y="436880"/>
                </a:lnTo>
                <a:lnTo>
                  <a:pt x="83790" y="431800"/>
                </a:lnTo>
                <a:lnTo>
                  <a:pt x="85633" y="422910"/>
                </a:lnTo>
                <a:lnTo>
                  <a:pt x="85633" y="416560"/>
                </a:lnTo>
                <a:lnTo>
                  <a:pt x="84034" y="411480"/>
                </a:lnTo>
                <a:lnTo>
                  <a:pt x="86461" y="408940"/>
                </a:lnTo>
                <a:lnTo>
                  <a:pt x="90525" y="403860"/>
                </a:lnTo>
                <a:lnTo>
                  <a:pt x="120732" y="403860"/>
                </a:lnTo>
                <a:lnTo>
                  <a:pt x="121632" y="384810"/>
                </a:lnTo>
                <a:lnTo>
                  <a:pt x="124934" y="355600"/>
                </a:lnTo>
                <a:lnTo>
                  <a:pt x="125357" y="349250"/>
                </a:lnTo>
                <a:close/>
              </a:path>
              <a:path w="495934" h="457200">
                <a:moveTo>
                  <a:pt x="35887" y="436880"/>
                </a:moveTo>
                <a:lnTo>
                  <a:pt x="31923" y="440690"/>
                </a:lnTo>
                <a:lnTo>
                  <a:pt x="30200" y="444500"/>
                </a:lnTo>
                <a:lnTo>
                  <a:pt x="45248" y="444500"/>
                </a:lnTo>
                <a:lnTo>
                  <a:pt x="44856" y="443230"/>
                </a:lnTo>
                <a:lnTo>
                  <a:pt x="38365" y="443230"/>
                </a:lnTo>
                <a:lnTo>
                  <a:pt x="35887" y="436880"/>
                </a:lnTo>
                <a:close/>
              </a:path>
              <a:path w="495934" h="457200">
                <a:moveTo>
                  <a:pt x="290162" y="443230"/>
                </a:moveTo>
                <a:lnTo>
                  <a:pt x="278038" y="443230"/>
                </a:lnTo>
                <a:lnTo>
                  <a:pt x="290332" y="444500"/>
                </a:lnTo>
                <a:lnTo>
                  <a:pt x="290162" y="443230"/>
                </a:lnTo>
                <a:close/>
              </a:path>
              <a:path w="495934" h="457200">
                <a:moveTo>
                  <a:pt x="44409" y="440690"/>
                </a:moveTo>
                <a:lnTo>
                  <a:pt x="42886" y="440690"/>
                </a:lnTo>
                <a:lnTo>
                  <a:pt x="38365" y="443230"/>
                </a:lnTo>
                <a:lnTo>
                  <a:pt x="44856" y="443230"/>
                </a:lnTo>
                <a:lnTo>
                  <a:pt x="44409" y="440690"/>
                </a:lnTo>
                <a:close/>
              </a:path>
              <a:path w="495934" h="457200">
                <a:moveTo>
                  <a:pt x="145566" y="434340"/>
                </a:moveTo>
                <a:lnTo>
                  <a:pt x="128051" y="434340"/>
                </a:lnTo>
                <a:lnTo>
                  <a:pt x="128051" y="438150"/>
                </a:lnTo>
                <a:lnTo>
                  <a:pt x="131724" y="438150"/>
                </a:lnTo>
                <a:lnTo>
                  <a:pt x="124393" y="439420"/>
                </a:lnTo>
                <a:lnTo>
                  <a:pt x="140688" y="439420"/>
                </a:lnTo>
                <a:lnTo>
                  <a:pt x="143586" y="438150"/>
                </a:lnTo>
                <a:lnTo>
                  <a:pt x="144716" y="436880"/>
                </a:lnTo>
                <a:lnTo>
                  <a:pt x="145183" y="436880"/>
                </a:lnTo>
                <a:lnTo>
                  <a:pt x="145566" y="435610"/>
                </a:lnTo>
                <a:lnTo>
                  <a:pt x="145566" y="434340"/>
                </a:lnTo>
                <a:close/>
              </a:path>
              <a:path w="495934" h="457200">
                <a:moveTo>
                  <a:pt x="273109" y="433070"/>
                </a:moveTo>
                <a:lnTo>
                  <a:pt x="272020" y="435610"/>
                </a:lnTo>
                <a:lnTo>
                  <a:pt x="270713" y="435610"/>
                </a:lnTo>
                <a:lnTo>
                  <a:pt x="269110" y="436880"/>
                </a:lnTo>
                <a:lnTo>
                  <a:pt x="283383" y="436880"/>
                </a:lnTo>
                <a:lnTo>
                  <a:pt x="278038" y="435610"/>
                </a:lnTo>
                <a:lnTo>
                  <a:pt x="273109" y="433070"/>
                </a:lnTo>
                <a:close/>
              </a:path>
              <a:path w="495934" h="457200">
                <a:moveTo>
                  <a:pt x="295592" y="433070"/>
                </a:moveTo>
                <a:lnTo>
                  <a:pt x="283383" y="433070"/>
                </a:lnTo>
                <a:lnTo>
                  <a:pt x="283383" y="436880"/>
                </a:lnTo>
                <a:lnTo>
                  <a:pt x="295592" y="436880"/>
                </a:lnTo>
                <a:lnTo>
                  <a:pt x="295592" y="433070"/>
                </a:lnTo>
                <a:close/>
              </a:path>
              <a:path w="495934" h="457200">
                <a:moveTo>
                  <a:pt x="120732" y="403860"/>
                </a:moveTo>
                <a:lnTo>
                  <a:pt x="92948" y="403860"/>
                </a:lnTo>
                <a:lnTo>
                  <a:pt x="94193" y="406400"/>
                </a:lnTo>
                <a:lnTo>
                  <a:pt x="98651" y="407670"/>
                </a:lnTo>
                <a:lnTo>
                  <a:pt x="97850" y="416560"/>
                </a:lnTo>
                <a:lnTo>
                  <a:pt x="97177" y="416560"/>
                </a:lnTo>
                <a:lnTo>
                  <a:pt x="94601" y="421640"/>
                </a:lnTo>
                <a:lnTo>
                  <a:pt x="96685" y="424180"/>
                </a:lnTo>
                <a:lnTo>
                  <a:pt x="98651" y="426720"/>
                </a:lnTo>
                <a:lnTo>
                  <a:pt x="100313" y="429260"/>
                </a:lnTo>
                <a:lnTo>
                  <a:pt x="122838" y="429260"/>
                </a:lnTo>
                <a:lnTo>
                  <a:pt x="120312" y="412750"/>
                </a:lnTo>
                <a:lnTo>
                  <a:pt x="120732" y="403860"/>
                </a:lnTo>
                <a:close/>
              </a:path>
              <a:path w="495934" h="457200">
                <a:moveTo>
                  <a:pt x="249160" y="400050"/>
                </a:moveTo>
                <a:lnTo>
                  <a:pt x="246772" y="402590"/>
                </a:lnTo>
                <a:lnTo>
                  <a:pt x="253288" y="402590"/>
                </a:lnTo>
                <a:lnTo>
                  <a:pt x="253198" y="401320"/>
                </a:lnTo>
                <a:lnTo>
                  <a:pt x="249160" y="400050"/>
                </a:lnTo>
                <a:close/>
              </a:path>
              <a:path w="495934" h="457200">
                <a:moveTo>
                  <a:pt x="270914" y="318770"/>
                </a:moveTo>
                <a:lnTo>
                  <a:pt x="179448" y="318770"/>
                </a:lnTo>
                <a:lnTo>
                  <a:pt x="179448" y="323850"/>
                </a:lnTo>
                <a:lnTo>
                  <a:pt x="183746" y="332740"/>
                </a:lnTo>
                <a:lnTo>
                  <a:pt x="184558" y="341630"/>
                </a:lnTo>
                <a:lnTo>
                  <a:pt x="182997" y="350520"/>
                </a:lnTo>
                <a:lnTo>
                  <a:pt x="180172" y="358140"/>
                </a:lnTo>
                <a:lnTo>
                  <a:pt x="172201" y="364490"/>
                </a:lnTo>
                <a:lnTo>
                  <a:pt x="168947" y="370840"/>
                </a:lnTo>
                <a:lnTo>
                  <a:pt x="169286" y="378460"/>
                </a:lnTo>
                <a:lnTo>
                  <a:pt x="172093" y="386080"/>
                </a:lnTo>
                <a:lnTo>
                  <a:pt x="188794" y="386080"/>
                </a:lnTo>
                <a:lnTo>
                  <a:pt x="188794" y="388620"/>
                </a:lnTo>
                <a:lnTo>
                  <a:pt x="189226" y="391160"/>
                </a:lnTo>
                <a:lnTo>
                  <a:pt x="189226" y="393700"/>
                </a:lnTo>
                <a:lnTo>
                  <a:pt x="195336" y="397510"/>
                </a:lnTo>
                <a:lnTo>
                  <a:pt x="198183" y="396240"/>
                </a:lnTo>
                <a:lnTo>
                  <a:pt x="243823" y="396240"/>
                </a:lnTo>
                <a:lnTo>
                  <a:pt x="242643" y="393700"/>
                </a:lnTo>
                <a:lnTo>
                  <a:pt x="236423" y="393700"/>
                </a:lnTo>
                <a:lnTo>
                  <a:pt x="235303" y="389890"/>
                </a:lnTo>
                <a:lnTo>
                  <a:pt x="233207" y="384810"/>
                </a:lnTo>
                <a:lnTo>
                  <a:pt x="239749" y="381000"/>
                </a:lnTo>
                <a:lnTo>
                  <a:pt x="241452" y="370840"/>
                </a:lnTo>
                <a:lnTo>
                  <a:pt x="240954" y="364490"/>
                </a:lnTo>
                <a:lnTo>
                  <a:pt x="239392" y="363220"/>
                </a:lnTo>
                <a:lnTo>
                  <a:pt x="237312" y="363220"/>
                </a:lnTo>
                <a:lnTo>
                  <a:pt x="235303" y="361950"/>
                </a:lnTo>
                <a:lnTo>
                  <a:pt x="235303" y="350520"/>
                </a:lnTo>
                <a:lnTo>
                  <a:pt x="247655" y="349250"/>
                </a:lnTo>
                <a:lnTo>
                  <a:pt x="264155" y="349250"/>
                </a:lnTo>
                <a:lnTo>
                  <a:pt x="267569" y="330200"/>
                </a:lnTo>
                <a:lnTo>
                  <a:pt x="270914" y="318770"/>
                </a:lnTo>
                <a:close/>
              </a:path>
              <a:path w="495934" h="457200">
                <a:moveTo>
                  <a:pt x="188794" y="386080"/>
                </a:moveTo>
                <a:lnTo>
                  <a:pt x="176971" y="386080"/>
                </a:lnTo>
                <a:lnTo>
                  <a:pt x="181061" y="389890"/>
                </a:lnTo>
                <a:lnTo>
                  <a:pt x="187145" y="391160"/>
                </a:lnTo>
                <a:lnTo>
                  <a:pt x="187145" y="389890"/>
                </a:lnTo>
                <a:lnTo>
                  <a:pt x="186674" y="388620"/>
                </a:lnTo>
                <a:lnTo>
                  <a:pt x="186357" y="387350"/>
                </a:lnTo>
                <a:lnTo>
                  <a:pt x="187145" y="387350"/>
                </a:lnTo>
                <a:lnTo>
                  <a:pt x="188794" y="386080"/>
                </a:lnTo>
                <a:close/>
              </a:path>
              <a:path w="495934" h="457200">
                <a:moveTo>
                  <a:pt x="246326" y="373380"/>
                </a:moveTo>
                <a:lnTo>
                  <a:pt x="242643" y="373380"/>
                </a:lnTo>
                <a:lnTo>
                  <a:pt x="242643" y="377190"/>
                </a:lnTo>
                <a:lnTo>
                  <a:pt x="252817" y="384810"/>
                </a:lnTo>
                <a:lnTo>
                  <a:pt x="250761" y="378460"/>
                </a:lnTo>
                <a:lnTo>
                  <a:pt x="257274" y="378460"/>
                </a:lnTo>
                <a:lnTo>
                  <a:pt x="258028" y="375920"/>
                </a:lnTo>
                <a:lnTo>
                  <a:pt x="252374" y="375920"/>
                </a:lnTo>
                <a:lnTo>
                  <a:pt x="246326" y="373380"/>
                </a:lnTo>
                <a:close/>
              </a:path>
              <a:path w="495934" h="457200">
                <a:moveTo>
                  <a:pt x="264155" y="349250"/>
                </a:moveTo>
                <a:lnTo>
                  <a:pt x="247655" y="349250"/>
                </a:lnTo>
                <a:lnTo>
                  <a:pt x="251644" y="354330"/>
                </a:lnTo>
                <a:lnTo>
                  <a:pt x="251681" y="358140"/>
                </a:lnTo>
                <a:lnTo>
                  <a:pt x="251794" y="364490"/>
                </a:lnTo>
                <a:lnTo>
                  <a:pt x="252374" y="375920"/>
                </a:lnTo>
                <a:lnTo>
                  <a:pt x="258028" y="375920"/>
                </a:lnTo>
                <a:lnTo>
                  <a:pt x="261424" y="364490"/>
                </a:lnTo>
                <a:lnTo>
                  <a:pt x="264155" y="349250"/>
                </a:lnTo>
                <a:close/>
              </a:path>
              <a:path w="495934" h="457200">
                <a:moveTo>
                  <a:pt x="45615" y="290830"/>
                </a:moveTo>
                <a:lnTo>
                  <a:pt x="45615" y="298450"/>
                </a:lnTo>
                <a:lnTo>
                  <a:pt x="60048" y="303530"/>
                </a:lnTo>
                <a:lnTo>
                  <a:pt x="65593" y="311150"/>
                </a:lnTo>
                <a:lnTo>
                  <a:pt x="65450" y="320040"/>
                </a:lnTo>
                <a:lnTo>
                  <a:pt x="62823" y="331470"/>
                </a:lnTo>
                <a:lnTo>
                  <a:pt x="55115" y="334010"/>
                </a:lnTo>
                <a:lnTo>
                  <a:pt x="51000" y="340360"/>
                </a:lnTo>
                <a:lnTo>
                  <a:pt x="125949" y="340360"/>
                </a:lnTo>
                <a:lnTo>
                  <a:pt x="126795" y="327660"/>
                </a:lnTo>
                <a:lnTo>
                  <a:pt x="133797" y="325120"/>
                </a:lnTo>
                <a:lnTo>
                  <a:pt x="141305" y="323850"/>
                </a:lnTo>
                <a:lnTo>
                  <a:pt x="154569" y="323850"/>
                </a:lnTo>
                <a:lnTo>
                  <a:pt x="161596" y="321310"/>
                </a:lnTo>
                <a:lnTo>
                  <a:pt x="167447" y="318770"/>
                </a:lnTo>
                <a:lnTo>
                  <a:pt x="270914" y="318770"/>
                </a:lnTo>
                <a:lnTo>
                  <a:pt x="272401" y="313690"/>
                </a:lnTo>
                <a:lnTo>
                  <a:pt x="272889" y="302260"/>
                </a:lnTo>
                <a:lnTo>
                  <a:pt x="273100" y="295910"/>
                </a:lnTo>
                <a:lnTo>
                  <a:pt x="57136" y="295910"/>
                </a:lnTo>
                <a:lnTo>
                  <a:pt x="52588" y="292100"/>
                </a:lnTo>
                <a:lnTo>
                  <a:pt x="45615" y="290830"/>
                </a:lnTo>
                <a:close/>
              </a:path>
              <a:path w="495934" h="457200">
                <a:moveTo>
                  <a:pt x="178622" y="20320"/>
                </a:moveTo>
                <a:lnTo>
                  <a:pt x="131342" y="26670"/>
                </a:lnTo>
                <a:lnTo>
                  <a:pt x="94788" y="62230"/>
                </a:lnTo>
                <a:lnTo>
                  <a:pt x="82990" y="85090"/>
                </a:lnTo>
                <a:lnTo>
                  <a:pt x="88516" y="105410"/>
                </a:lnTo>
                <a:lnTo>
                  <a:pt x="81587" y="113030"/>
                </a:lnTo>
                <a:lnTo>
                  <a:pt x="69069" y="120650"/>
                </a:lnTo>
                <a:lnTo>
                  <a:pt x="44077" y="133350"/>
                </a:lnTo>
                <a:lnTo>
                  <a:pt x="28507" y="149860"/>
                </a:lnTo>
                <a:lnTo>
                  <a:pt x="20160" y="166370"/>
                </a:lnTo>
                <a:lnTo>
                  <a:pt x="16949" y="184150"/>
                </a:lnTo>
                <a:lnTo>
                  <a:pt x="16786" y="204470"/>
                </a:lnTo>
                <a:lnTo>
                  <a:pt x="13740" y="223520"/>
                </a:lnTo>
                <a:lnTo>
                  <a:pt x="15773" y="248920"/>
                </a:lnTo>
                <a:lnTo>
                  <a:pt x="16867" y="261620"/>
                </a:lnTo>
                <a:lnTo>
                  <a:pt x="14284" y="275590"/>
                </a:lnTo>
                <a:lnTo>
                  <a:pt x="19518" y="284480"/>
                </a:lnTo>
                <a:lnTo>
                  <a:pt x="22805" y="295910"/>
                </a:lnTo>
                <a:lnTo>
                  <a:pt x="26095" y="314960"/>
                </a:lnTo>
                <a:lnTo>
                  <a:pt x="32223" y="306070"/>
                </a:lnTo>
                <a:lnTo>
                  <a:pt x="29768" y="280670"/>
                </a:lnTo>
                <a:lnTo>
                  <a:pt x="24248" y="252730"/>
                </a:lnTo>
                <a:lnTo>
                  <a:pt x="21182" y="236220"/>
                </a:lnTo>
                <a:lnTo>
                  <a:pt x="276484" y="236220"/>
                </a:lnTo>
                <a:lnTo>
                  <a:pt x="277701" y="222250"/>
                </a:lnTo>
                <a:lnTo>
                  <a:pt x="279561" y="201930"/>
                </a:lnTo>
                <a:lnTo>
                  <a:pt x="280716" y="193040"/>
                </a:lnTo>
                <a:lnTo>
                  <a:pt x="281772" y="190500"/>
                </a:lnTo>
                <a:lnTo>
                  <a:pt x="359175" y="190500"/>
                </a:lnTo>
                <a:lnTo>
                  <a:pt x="358747" y="189230"/>
                </a:lnTo>
                <a:lnTo>
                  <a:pt x="357173" y="184150"/>
                </a:lnTo>
                <a:lnTo>
                  <a:pt x="359218" y="181610"/>
                </a:lnTo>
                <a:lnTo>
                  <a:pt x="369337" y="175260"/>
                </a:lnTo>
                <a:lnTo>
                  <a:pt x="406567" y="175260"/>
                </a:lnTo>
                <a:lnTo>
                  <a:pt x="423371" y="167640"/>
                </a:lnTo>
                <a:lnTo>
                  <a:pt x="436686" y="157480"/>
                </a:lnTo>
                <a:lnTo>
                  <a:pt x="372704" y="157480"/>
                </a:lnTo>
                <a:lnTo>
                  <a:pt x="365302" y="149860"/>
                </a:lnTo>
                <a:lnTo>
                  <a:pt x="359661" y="147320"/>
                </a:lnTo>
                <a:lnTo>
                  <a:pt x="355879" y="142240"/>
                </a:lnTo>
                <a:lnTo>
                  <a:pt x="351190" y="137160"/>
                </a:lnTo>
                <a:lnTo>
                  <a:pt x="346356" y="130810"/>
                </a:lnTo>
                <a:lnTo>
                  <a:pt x="342136" y="123190"/>
                </a:lnTo>
                <a:lnTo>
                  <a:pt x="343060" y="105410"/>
                </a:lnTo>
                <a:lnTo>
                  <a:pt x="343661" y="92710"/>
                </a:lnTo>
                <a:lnTo>
                  <a:pt x="344970" y="60960"/>
                </a:lnTo>
                <a:lnTo>
                  <a:pt x="342452" y="53340"/>
                </a:lnTo>
                <a:lnTo>
                  <a:pt x="341172" y="44450"/>
                </a:lnTo>
                <a:lnTo>
                  <a:pt x="339444" y="35560"/>
                </a:lnTo>
                <a:lnTo>
                  <a:pt x="335584" y="25400"/>
                </a:lnTo>
                <a:lnTo>
                  <a:pt x="334392" y="24130"/>
                </a:lnTo>
                <a:lnTo>
                  <a:pt x="224636" y="24130"/>
                </a:lnTo>
                <a:lnTo>
                  <a:pt x="205492" y="21590"/>
                </a:lnTo>
                <a:lnTo>
                  <a:pt x="178622" y="20320"/>
                </a:lnTo>
                <a:close/>
              </a:path>
              <a:path w="495934" h="457200">
                <a:moveTo>
                  <a:pt x="276484" y="236220"/>
                </a:moveTo>
                <a:lnTo>
                  <a:pt x="21182" y="236220"/>
                </a:lnTo>
                <a:lnTo>
                  <a:pt x="23262" y="238760"/>
                </a:lnTo>
                <a:lnTo>
                  <a:pt x="24930" y="245110"/>
                </a:lnTo>
                <a:lnTo>
                  <a:pt x="26095" y="246380"/>
                </a:lnTo>
                <a:lnTo>
                  <a:pt x="32485" y="261620"/>
                </a:lnTo>
                <a:lnTo>
                  <a:pt x="41267" y="274320"/>
                </a:lnTo>
                <a:lnTo>
                  <a:pt x="59115" y="295910"/>
                </a:lnTo>
                <a:lnTo>
                  <a:pt x="273100" y="295910"/>
                </a:lnTo>
                <a:lnTo>
                  <a:pt x="274064" y="264160"/>
                </a:lnTo>
                <a:lnTo>
                  <a:pt x="276484" y="236220"/>
                </a:lnTo>
                <a:close/>
              </a:path>
              <a:path w="495934" h="457200">
                <a:moveTo>
                  <a:pt x="359175" y="190500"/>
                </a:moveTo>
                <a:lnTo>
                  <a:pt x="281772" y="190500"/>
                </a:lnTo>
                <a:lnTo>
                  <a:pt x="289482" y="196850"/>
                </a:lnTo>
                <a:lnTo>
                  <a:pt x="293950" y="196850"/>
                </a:lnTo>
                <a:lnTo>
                  <a:pt x="299667" y="198120"/>
                </a:lnTo>
                <a:lnTo>
                  <a:pt x="309990" y="212090"/>
                </a:lnTo>
                <a:lnTo>
                  <a:pt x="317399" y="226060"/>
                </a:lnTo>
                <a:lnTo>
                  <a:pt x="325109" y="237490"/>
                </a:lnTo>
                <a:lnTo>
                  <a:pt x="336332" y="247650"/>
                </a:lnTo>
                <a:lnTo>
                  <a:pt x="344077" y="256540"/>
                </a:lnTo>
                <a:lnTo>
                  <a:pt x="353122" y="261620"/>
                </a:lnTo>
                <a:lnTo>
                  <a:pt x="361614" y="265430"/>
                </a:lnTo>
                <a:lnTo>
                  <a:pt x="367700" y="270510"/>
                </a:lnTo>
                <a:lnTo>
                  <a:pt x="394853" y="279400"/>
                </a:lnTo>
                <a:lnTo>
                  <a:pt x="420844" y="279400"/>
                </a:lnTo>
                <a:lnTo>
                  <a:pt x="445167" y="271780"/>
                </a:lnTo>
                <a:lnTo>
                  <a:pt x="467319" y="256540"/>
                </a:lnTo>
                <a:lnTo>
                  <a:pt x="474559" y="248920"/>
                </a:lnTo>
                <a:lnTo>
                  <a:pt x="477010" y="243840"/>
                </a:lnTo>
                <a:lnTo>
                  <a:pt x="481135" y="240030"/>
                </a:lnTo>
                <a:lnTo>
                  <a:pt x="422372" y="240030"/>
                </a:lnTo>
                <a:lnTo>
                  <a:pt x="408599" y="237490"/>
                </a:lnTo>
                <a:lnTo>
                  <a:pt x="394995" y="231140"/>
                </a:lnTo>
                <a:lnTo>
                  <a:pt x="381929" y="222250"/>
                </a:lnTo>
                <a:lnTo>
                  <a:pt x="369770" y="210820"/>
                </a:lnTo>
                <a:lnTo>
                  <a:pt x="369044" y="207010"/>
                </a:lnTo>
                <a:lnTo>
                  <a:pt x="367071" y="203200"/>
                </a:lnTo>
                <a:lnTo>
                  <a:pt x="365128" y="201930"/>
                </a:lnTo>
                <a:lnTo>
                  <a:pt x="356716" y="201930"/>
                </a:lnTo>
                <a:lnTo>
                  <a:pt x="356384" y="200660"/>
                </a:lnTo>
                <a:lnTo>
                  <a:pt x="354757" y="198120"/>
                </a:lnTo>
                <a:lnTo>
                  <a:pt x="359218" y="198120"/>
                </a:lnTo>
                <a:lnTo>
                  <a:pt x="360842" y="196850"/>
                </a:lnTo>
                <a:lnTo>
                  <a:pt x="360032" y="193040"/>
                </a:lnTo>
                <a:lnTo>
                  <a:pt x="359175" y="190500"/>
                </a:lnTo>
                <a:close/>
              </a:path>
              <a:path w="495934" h="457200">
                <a:moveTo>
                  <a:pt x="468528" y="138430"/>
                </a:moveTo>
                <a:lnTo>
                  <a:pt x="460332" y="143510"/>
                </a:lnTo>
                <a:lnTo>
                  <a:pt x="453412" y="153670"/>
                </a:lnTo>
                <a:lnTo>
                  <a:pt x="459853" y="158750"/>
                </a:lnTo>
                <a:lnTo>
                  <a:pt x="462798" y="160020"/>
                </a:lnTo>
                <a:lnTo>
                  <a:pt x="469067" y="187960"/>
                </a:lnTo>
                <a:lnTo>
                  <a:pt x="463974" y="212090"/>
                </a:lnTo>
                <a:lnTo>
                  <a:pt x="448187" y="229870"/>
                </a:lnTo>
                <a:lnTo>
                  <a:pt x="422372" y="240030"/>
                </a:lnTo>
                <a:lnTo>
                  <a:pt x="481135" y="240030"/>
                </a:lnTo>
                <a:lnTo>
                  <a:pt x="480619" y="237490"/>
                </a:lnTo>
                <a:lnTo>
                  <a:pt x="462390" y="237490"/>
                </a:lnTo>
                <a:lnTo>
                  <a:pt x="460777" y="236220"/>
                </a:lnTo>
                <a:lnTo>
                  <a:pt x="461856" y="229870"/>
                </a:lnTo>
                <a:lnTo>
                  <a:pt x="464501" y="222250"/>
                </a:lnTo>
                <a:lnTo>
                  <a:pt x="467825" y="213360"/>
                </a:lnTo>
                <a:lnTo>
                  <a:pt x="470941" y="207010"/>
                </a:lnTo>
                <a:lnTo>
                  <a:pt x="492919" y="207010"/>
                </a:lnTo>
                <a:lnTo>
                  <a:pt x="495730" y="195580"/>
                </a:lnTo>
                <a:lnTo>
                  <a:pt x="495369" y="185420"/>
                </a:lnTo>
                <a:lnTo>
                  <a:pt x="493687" y="170180"/>
                </a:lnTo>
                <a:lnTo>
                  <a:pt x="489787" y="156210"/>
                </a:lnTo>
                <a:lnTo>
                  <a:pt x="482773" y="148590"/>
                </a:lnTo>
                <a:lnTo>
                  <a:pt x="476506" y="139700"/>
                </a:lnTo>
                <a:lnTo>
                  <a:pt x="468528" y="138430"/>
                </a:lnTo>
                <a:close/>
              </a:path>
              <a:path w="495934" h="457200">
                <a:moveTo>
                  <a:pt x="464781" y="231140"/>
                </a:moveTo>
                <a:lnTo>
                  <a:pt x="464781" y="234950"/>
                </a:lnTo>
                <a:lnTo>
                  <a:pt x="462798" y="237490"/>
                </a:lnTo>
                <a:lnTo>
                  <a:pt x="480619" y="237490"/>
                </a:lnTo>
                <a:lnTo>
                  <a:pt x="479844" y="233680"/>
                </a:lnTo>
                <a:lnTo>
                  <a:pt x="474559" y="233680"/>
                </a:lnTo>
                <a:lnTo>
                  <a:pt x="464781" y="231140"/>
                </a:lnTo>
                <a:close/>
              </a:path>
              <a:path w="495934" h="457200">
                <a:moveTo>
                  <a:pt x="479030" y="212090"/>
                </a:moveTo>
                <a:lnTo>
                  <a:pt x="481135" y="218440"/>
                </a:lnTo>
                <a:lnTo>
                  <a:pt x="479844" y="223520"/>
                </a:lnTo>
                <a:lnTo>
                  <a:pt x="473403" y="223520"/>
                </a:lnTo>
                <a:lnTo>
                  <a:pt x="477428" y="233680"/>
                </a:lnTo>
                <a:lnTo>
                  <a:pt x="477428" y="232410"/>
                </a:lnTo>
                <a:lnTo>
                  <a:pt x="485140" y="232410"/>
                </a:lnTo>
                <a:lnTo>
                  <a:pt x="488304" y="223520"/>
                </a:lnTo>
                <a:lnTo>
                  <a:pt x="490462" y="217170"/>
                </a:lnTo>
                <a:lnTo>
                  <a:pt x="491075" y="214630"/>
                </a:lnTo>
                <a:lnTo>
                  <a:pt x="485140" y="214630"/>
                </a:lnTo>
                <a:lnTo>
                  <a:pt x="483562" y="213360"/>
                </a:lnTo>
                <a:lnTo>
                  <a:pt x="479030" y="212090"/>
                </a:lnTo>
                <a:close/>
              </a:path>
              <a:path w="495934" h="457200">
                <a:moveTo>
                  <a:pt x="492919" y="207010"/>
                </a:moveTo>
                <a:lnTo>
                  <a:pt x="483119" y="207010"/>
                </a:lnTo>
                <a:lnTo>
                  <a:pt x="485140" y="209550"/>
                </a:lnTo>
                <a:lnTo>
                  <a:pt x="485140" y="214630"/>
                </a:lnTo>
                <a:lnTo>
                  <a:pt x="491075" y="214630"/>
                </a:lnTo>
                <a:lnTo>
                  <a:pt x="492919" y="207010"/>
                </a:lnTo>
                <a:close/>
              </a:path>
              <a:path w="495934" h="457200">
                <a:moveTo>
                  <a:pt x="480221" y="207010"/>
                </a:moveTo>
                <a:lnTo>
                  <a:pt x="470941" y="207010"/>
                </a:lnTo>
                <a:lnTo>
                  <a:pt x="479422" y="208280"/>
                </a:lnTo>
                <a:lnTo>
                  <a:pt x="480221" y="207010"/>
                </a:lnTo>
                <a:close/>
              </a:path>
              <a:path w="495934" h="457200">
                <a:moveTo>
                  <a:pt x="363184" y="200660"/>
                </a:moveTo>
                <a:lnTo>
                  <a:pt x="356716" y="201930"/>
                </a:lnTo>
                <a:lnTo>
                  <a:pt x="365128" y="201930"/>
                </a:lnTo>
                <a:lnTo>
                  <a:pt x="363184" y="200660"/>
                </a:lnTo>
                <a:close/>
              </a:path>
              <a:path w="495934" h="457200">
                <a:moveTo>
                  <a:pt x="406567" y="175260"/>
                </a:moveTo>
                <a:lnTo>
                  <a:pt x="369337" y="175260"/>
                </a:lnTo>
                <a:lnTo>
                  <a:pt x="387984" y="179070"/>
                </a:lnTo>
                <a:lnTo>
                  <a:pt x="406567" y="175260"/>
                </a:lnTo>
                <a:close/>
              </a:path>
              <a:path w="495934" h="457200">
                <a:moveTo>
                  <a:pt x="435937" y="149860"/>
                </a:moveTo>
                <a:lnTo>
                  <a:pt x="426477" y="149860"/>
                </a:lnTo>
                <a:lnTo>
                  <a:pt x="414568" y="154940"/>
                </a:lnTo>
                <a:lnTo>
                  <a:pt x="401877" y="157480"/>
                </a:lnTo>
                <a:lnTo>
                  <a:pt x="436686" y="157480"/>
                </a:lnTo>
                <a:lnTo>
                  <a:pt x="436686" y="154940"/>
                </a:lnTo>
                <a:lnTo>
                  <a:pt x="436269" y="152400"/>
                </a:lnTo>
                <a:lnTo>
                  <a:pt x="435937" y="149860"/>
                </a:lnTo>
                <a:close/>
              </a:path>
              <a:path w="495934" h="457200">
                <a:moveTo>
                  <a:pt x="269926" y="20320"/>
                </a:moveTo>
                <a:lnTo>
                  <a:pt x="238866" y="20320"/>
                </a:lnTo>
                <a:lnTo>
                  <a:pt x="224636" y="24130"/>
                </a:lnTo>
                <a:lnTo>
                  <a:pt x="334392" y="24130"/>
                </a:lnTo>
                <a:lnTo>
                  <a:pt x="332007" y="21590"/>
                </a:lnTo>
                <a:lnTo>
                  <a:pt x="282992" y="21590"/>
                </a:lnTo>
                <a:lnTo>
                  <a:pt x="269926" y="20320"/>
                </a:lnTo>
                <a:close/>
              </a:path>
              <a:path w="495934" h="457200">
                <a:moveTo>
                  <a:pt x="317599" y="0"/>
                </a:moveTo>
                <a:lnTo>
                  <a:pt x="307780" y="3810"/>
                </a:lnTo>
                <a:lnTo>
                  <a:pt x="299524" y="8890"/>
                </a:lnTo>
                <a:lnTo>
                  <a:pt x="291654" y="13970"/>
                </a:lnTo>
                <a:lnTo>
                  <a:pt x="282992" y="21590"/>
                </a:lnTo>
                <a:lnTo>
                  <a:pt x="332007" y="21590"/>
                </a:lnTo>
                <a:lnTo>
                  <a:pt x="330814" y="20320"/>
                </a:lnTo>
                <a:lnTo>
                  <a:pt x="327206" y="13970"/>
                </a:lnTo>
                <a:lnTo>
                  <a:pt x="323290" y="7620"/>
                </a:lnTo>
                <a:lnTo>
                  <a:pt x="317599" y="0"/>
                </a:lnTo>
                <a:close/>
              </a:path>
            </a:pathLst>
          </a:custGeom>
          <a:solidFill>
            <a:srgbClr val="213B82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7" name="object 7"/>
          <p:cNvSpPr/>
          <p:nvPr/>
        </p:nvSpPr>
        <p:spPr>
          <a:xfrm>
            <a:off x="1544397" y="5864627"/>
            <a:ext cx="596020" cy="4828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8" name="object 8"/>
          <p:cNvSpPr/>
          <p:nvPr/>
        </p:nvSpPr>
        <p:spPr>
          <a:xfrm>
            <a:off x="1495648" y="5875096"/>
            <a:ext cx="569051" cy="564969"/>
          </a:xfrm>
          <a:custGeom>
            <a:avLst/>
            <a:gdLst/>
            <a:ahLst/>
            <a:cxnLst/>
            <a:rect l="l" t="t" r="r" b="b"/>
            <a:pathLst>
              <a:path w="442595" h="439420">
                <a:moveTo>
                  <a:pt x="203926" y="260162"/>
                </a:moveTo>
                <a:lnTo>
                  <a:pt x="200927" y="263538"/>
                </a:lnTo>
                <a:lnTo>
                  <a:pt x="200927" y="267959"/>
                </a:lnTo>
                <a:lnTo>
                  <a:pt x="200610" y="270371"/>
                </a:lnTo>
                <a:lnTo>
                  <a:pt x="199364" y="271170"/>
                </a:lnTo>
                <a:lnTo>
                  <a:pt x="196114" y="272033"/>
                </a:lnTo>
                <a:lnTo>
                  <a:pt x="196114" y="277675"/>
                </a:lnTo>
                <a:lnTo>
                  <a:pt x="200167" y="277675"/>
                </a:lnTo>
                <a:lnTo>
                  <a:pt x="203047" y="273621"/>
                </a:lnTo>
                <a:lnTo>
                  <a:pt x="205474" y="269953"/>
                </a:lnTo>
                <a:lnTo>
                  <a:pt x="207976" y="265929"/>
                </a:lnTo>
                <a:lnTo>
                  <a:pt x="210759" y="265929"/>
                </a:lnTo>
                <a:lnTo>
                  <a:pt x="210759" y="261863"/>
                </a:lnTo>
                <a:lnTo>
                  <a:pt x="208749" y="261418"/>
                </a:lnTo>
                <a:lnTo>
                  <a:pt x="206237" y="261035"/>
                </a:lnTo>
                <a:lnTo>
                  <a:pt x="203926" y="260162"/>
                </a:lnTo>
                <a:close/>
              </a:path>
              <a:path w="442595" h="439420">
                <a:moveTo>
                  <a:pt x="154941" y="237366"/>
                </a:moveTo>
                <a:lnTo>
                  <a:pt x="154941" y="244707"/>
                </a:lnTo>
                <a:lnTo>
                  <a:pt x="155743" y="245059"/>
                </a:lnTo>
                <a:lnTo>
                  <a:pt x="156935" y="245506"/>
                </a:lnTo>
                <a:lnTo>
                  <a:pt x="158612" y="245506"/>
                </a:lnTo>
                <a:lnTo>
                  <a:pt x="157839" y="243511"/>
                </a:lnTo>
                <a:lnTo>
                  <a:pt x="154941" y="237366"/>
                </a:lnTo>
                <a:close/>
              </a:path>
              <a:path w="442595" h="439420">
                <a:moveTo>
                  <a:pt x="148349" y="227573"/>
                </a:moveTo>
                <a:lnTo>
                  <a:pt x="148349" y="238175"/>
                </a:lnTo>
                <a:lnTo>
                  <a:pt x="150498" y="241426"/>
                </a:lnTo>
                <a:lnTo>
                  <a:pt x="152096" y="243944"/>
                </a:lnTo>
                <a:lnTo>
                  <a:pt x="154941" y="244707"/>
                </a:lnTo>
                <a:lnTo>
                  <a:pt x="154941" y="237366"/>
                </a:lnTo>
                <a:lnTo>
                  <a:pt x="152859" y="234558"/>
                </a:lnTo>
                <a:lnTo>
                  <a:pt x="150865" y="230901"/>
                </a:lnTo>
                <a:lnTo>
                  <a:pt x="148349" y="227573"/>
                </a:lnTo>
                <a:close/>
              </a:path>
              <a:path w="442595" h="439420">
                <a:moveTo>
                  <a:pt x="142304" y="219088"/>
                </a:moveTo>
                <a:lnTo>
                  <a:pt x="141480" y="219471"/>
                </a:lnTo>
                <a:lnTo>
                  <a:pt x="140224" y="219877"/>
                </a:lnTo>
                <a:lnTo>
                  <a:pt x="139029" y="219877"/>
                </a:lnTo>
                <a:lnTo>
                  <a:pt x="139029" y="224781"/>
                </a:lnTo>
                <a:lnTo>
                  <a:pt x="143917" y="229313"/>
                </a:lnTo>
                <a:lnTo>
                  <a:pt x="145977" y="234558"/>
                </a:lnTo>
                <a:lnTo>
                  <a:pt x="148349" y="238175"/>
                </a:lnTo>
                <a:lnTo>
                  <a:pt x="148349" y="227573"/>
                </a:lnTo>
                <a:lnTo>
                  <a:pt x="146444" y="224359"/>
                </a:lnTo>
                <a:lnTo>
                  <a:pt x="144364" y="221500"/>
                </a:lnTo>
                <a:lnTo>
                  <a:pt x="142304" y="219088"/>
                </a:lnTo>
                <a:close/>
              </a:path>
              <a:path w="442595" h="439420">
                <a:moveTo>
                  <a:pt x="154941" y="229313"/>
                </a:moveTo>
                <a:lnTo>
                  <a:pt x="153724" y="229579"/>
                </a:lnTo>
                <a:lnTo>
                  <a:pt x="153724" y="230493"/>
                </a:lnTo>
                <a:lnTo>
                  <a:pt x="152859" y="232056"/>
                </a:lnTo>
                <a:lnTo>
                  <a:pt x="154941" y="232056"/>
                </a:lnTo>
                <a:lnTo>
                  <a:pt x="154941" y="229313"/>
                </a:lnTo>
                <a:close/>
              </a:path>
              <a:path w="442595" h="439420">
                <a:moveTo>
                  <a:pt x="156935" y="228384"/>
                </a:moveTo>
                <a:lnTo>
                  <a:pt x="155743" y="228856"/>
                </a:lnTo>
                <a:lnTo>
                  <a:pt x="155347" y="228856"/>
                </a:lnTo>
                <a:lnTo>
                  <a:pt x="154941" y="229313"/>
                </a:lnTo>
                <a:lnTo>
                  <a:pt x="154941" y="232056"/>
                </a:lnTo>
                <a:lnTo>
                  <a:pt x="156935" y="232056"/>
                </a:lnTo>
                <a:lnTo>
                  <a:pt x="156935" y="228384"/>
                </a:lnTo>
                <a:close/>
              </a:path>
              <a:path w="442595" h="439420">
                <a:moveTo>
                  <a:pt x="148349" y="214989"/>
                </a:moveTo>
                <a:lnTo>
                  <a:pt x="146444" y="214989"/>
                </a:lnTo>
                <a:lnTo>
                  <a:pt x="147157" y="217044"/>
                </a:lnTo>
                <a:lnTo>
                  <a:pt x="147996" y="219088"/>
                </a:lnTo>
                <a:lnTo>
                  <a:pt x="148349" y="221094"/>
                </a:lnTo>
                <a:lnTo>
                  <a:pt x="148349" y="214989"/>
                </a:lnTo>
                <a:close/>
              </a:path>
              <a:path w="442595" h="439420">
                <a:moveTo>
                  <a:pt x="150498" y="214989"/>
                </a:moveTo>
                <a:lnTo>
                  <a:pt x="148349" y="214989"/>
                </a:lnTo>
                <a:lnTo>
                  <a:pt x="148349" y="221094"/>
                </a:lnTo>
                <a:lnTo>
                  <a:pt x="150865" y="221094"/>
                </a:lnTo>
                <a:lnTo>
                  <a:pt x="150865" y="217044"/>
                </a:lnTo>
                <a:lnTo>
                  <a:pt x="150498" y="214989"/>
                </a:lnTo>
                <a:close/>
              </a:path>
              <a:path w="442595" h="439420">
                <a:moveTo>
                  <a:pt x="148349" y="46343"/>
                </a:moveTo>
                <a:lnTo>
                  <a:pt x="146444" y="47232"/>
                </a:lnTo>
                <a:lnTo>
                  <a:pt x="143103" y="50458"/>
                </a:lnTo>
                <a:lnTo>
                  <a:pt x="143103" y="55778"/>
                </a:lnTo>
                <a:lnTo>
                  <a:pt x="144757" y="56581"/>
                </a:lnTo>
                <a:lnTo>
                  <a:pt x="146444" y="56973"/>
                </a:lnTo>
                <a:lnTo>
                  <a:pt x="147996" y="57381"/>
                </a:lnTo>
                <a:lnTo>
                  <a:pt x="148118" y="55778"/>
                </a:lnTo>
                <a:lnTo>
                  <a:pt x="148349" y="54979"/>
                </a:lnTo>
                <a:lnTo>
                  <a:pt x="148349" y="46343"/>
                </a:lnTo>
                <a:close/>
              </a:path>
              <a:path w="442595" h="439420">
                <a:moveTo>
                  <a:pt x="151639" y="45568"/>
                </a:moveTo>
                <a:lnTo>
                  <a:pt x="150027" y="45986"/>
                </a:lnTo>
                <a:lnTo>
                  <a:pt x="149264" y="46343"/>
                </a:lnTo>
                <a:lnTo>
                  <a:pt x="148349" y="46343"/>
                </a:lnTo>
                <a:lnTo>
                  <a:pt x="148349" y="54979"/>
                </a:lnTo>
                <a:lnTo>
                  <a:pt x="149264" y="53315"/>
                </a:lnTo>
                <a:lnTo>
                  <a:pt x="150498" y="50878"/>
                </a:lnTo>
                <a:lnTo>
                  <a:pt x="152488" y="49302"/>
                </a:lnTo>
                <a:lnTo>
                  <a:pt x="154941" y="49302"/>
                </a:lnTo>
                <a:lnTo>
                  <a:pt x="154941" y="46724"/>
                </a:lnTo>
                <a:lnTo>
                  <a:pt x="154091" y="46724"/>
                </a:lnTo>
                <a:lnTo>
                  <a:pt x="152859" y="46343"/>
                </a:lnTo>
                <a:lnTo>
                  <a:pt x="151639" y="45568"/>
                </a:lnTo>
                <a:close/>
              </a:path>
              <a:path w="442595" h="439420">
                <a:moveTo>
                  <a:pt x="154941" y="46724"/>
                </a:moveTo>
                <a:lnTo>
                  <a:pt x="154941" y="50101"/>
                </a:lnTo>
                <a:lnTo>
                  <a:pt x="156122" y="50101"/>
                </a:lnTo>
                <a:lnTo>
                  <a:pt x="157366" y="50458"/>
                </a:lnTo>
                <a:lnTo>
                  <a:pt x="158612" y="50878"/>
                </a:lnTo>
                <a:lnTo>
                  <a:pt x="158612" y="47638"/>
                </a:lnTo>
                <a:lnTo>
                  <a:pt x="156517" y="47638"/>
                </a:lnTo>
                <a:lnTo>
                  <a:pt x="154941" y="46724"/>
                </a:lnTo>
                <a:close/>
              </a:path>
              <a:path w="442595" h="439420">
                <a:moveTo>
                  <a:pt x="154941" y="49302"/>
                </a:moveTo>
                <a:lnTo>
                  <a:pt x="153328" y="49302"/>
                </a:lnTo>
                <a:lnTo>
                  <a:pt x="154941" y="50101"/>
                </a:lnTo>
                <a:lnTo>
                  <a:pt x="154941" y="49302"/>
                </a:lnTo>
                <a:close/>
              </a:path>
              <a:path w="442595" h="439420">
                <a:moveTo>
                  <a:pt x="158612" y="46724"/>
                </a:moveTo>
                <a:lnTo>
                  <a:pt x="156517" y="46724"/>
                </a:lnTo>
                <a:lnTo>
                  <a:pt x="156517" y="47638"/>
                </a:lnTo>
                <a:lnTo>
                  <a:pt x="158612" y="47638"/>
                </a:lnTo>
                <a:lnTo>
                  <a:pt x="158612" y="46724"/>
                </a:lnTo>
                <a:close/>
              </a:path>
              <a:path w="442595" h="439420">
                <a:moveTo>
                  <a:pt x="160668" y="34546"/>
                </a:moveTo>
                <a:lnTo>
                  <a:pt x="157366" y="35420"/>
                </a:lnTo>
                <a:lnTo>
                  <a:pt x="156935" y="35420"/>
                </a:lnTo>
                <a:lnTo>
                  <a:pt x="154941" y="37048"/>
                </a:lnTo>
                <a:lnTo>
                  <a:pt x="154941" y="37835"/>
                </a:lnTo>
                <a:lnTo>
                  <a:pt x="156935" y="38253"/>
                </a:lnTo>
                <a:lnTo>
                  <a:pt x="158969" y="38710"/>
                </a:lnTo>
                <a:lnTo>
                  <a:pt x="160668" y="38710"/>
                </a:lnTo>
                <a:lnTo>
                  <a:pt x="160668" y="34546"/>
                </a:lnTo>
                <a:close/>
              </a:path>
              <a:path w="442595" h="439420">
                <a:moveTo>
                  <a:pt x="154941" y="37048"/>
                </a:moveTo>
                <a:lnTo>
                  <a:pt x="153724" y="37835"/>
                </a:lnTo>
                <a:lnTo>
                  <a:pt x="154941" y="37835"/>
                </a:lnTo>
                <a:lnTo>
                  <a:pt x="154941" y="37048"/>
                </a:lnTo>
                <a:close/>
              </a:path>
              <a:path w="442595" h="439420">
                <a:moveTo>
                  <a:pt x="236020" y="264226"/>
                </a:moveTo>
                <a:lnTo>
                  <a:pt x="230799" y="264226"/>
                </a:lnTo>
                <a:lnTo>
                  <a:pt x="230799" y="269953"/>
                </a:lnTo>
                <a:lnTo>
                  <a:pt x="236020" y="269953"/>
                </a:lnTo>
                <a:lnTo>
                  <a:pt x="236020" y="264226"/>
                </a:lnTo>
                <a:close/>
              </a:path>
              <a:path w="442595" h="439420">
                <a:moveTo>
                  <a:pt x="241391" y="273621"/>
                </a:moveTo>
                <a:lnTo>
                  <a:pt x="240592" y="274817"/>
                </a:lnTo>
                <a:lnTo>
                  <a:pt x="239356" y="275681"/>
                </a:lnTo>
                <a:lnTo>
                  <a:pt x="238126" y="276454"/>
                </a:lnTo>
                <a:lnTo>
                  <a:pt x="242597" y="276454"/>
                </a:lnTo>
                <a:lnTo>
                  <a:pt x="241772" y="274817"/>
                </a:lnTo>
                <a:lnTo>
                  <a:pt x="241391" y="273621"/>
                </a:lnTo>
                <a:close/>
              </a:path>
              <a:path w="442595" h="439420">
                <a:moveTo>
                  <a:pt x="248767" y="275997"/>
                </a:moveTo>
                <a:lnTo>
                  <a:pt x="248259" y="277675"/>
                </a:lnTo>
                <a:lnTo>
                  <a:pt x="246687" y="280112"/>
                </a:lnTo>
                <a:lnTo>
                  <a:pt x="248259" y="279706"/>
                </a:lnTo>
                <a:lnTo>
                  <a:pt x="249556" y="279313"/>
                </a:lnTo>
                <a:lnTo>
                  <a:pt x="250661" y="278891"/>
                </a:lnTo>
                <a:lnTo>
                  <a:pt x="250344" y="278083"/>
                </a:lnTo>
                <a:lnTo>
                  <a:pt x="249556" y="277319"/>
                </a:lnTo>
                <a:lnTo>
                  <a:pt x="248767" y="275997"/>
                </a:lnTo>
                <a:close/>
              </a:path>
              <a:path w="442595" h="439420">
                <a:moveTo>
                  <a:pt x="225083" y="275997"/>
                </a:moveTo>
                <a:lnTo>
                  <a:pt x="224194" y="276454"/>
                </a:lnTo>
                <a:lnTo>
                  <a:pt x="223827" y="276837"/>
                </a:lnTo>
                <a:lnTo>
                  <a:pt x="222646" y="277319"/>
                </a:lnTo>
                <a:lnTo>
                  <a:pt x="222279" y="278891"/>
                </a:lnTo>
                <a:lnTo>
                  <a:pt x="221792" y="280569"/>
                </a:lnTo>
                <a:lnTo>
                  <a:pt x="221415" y="281750"/>
                </a:lnTo>
                <a:lnTo>
                  <a:pt x="225083" y="281750"/>
                </a:lnTo>
                <a:lnTo>
                  <a:pt x="225083" y="275997"/>
                </a:lnTo>
                <a:close/>
              </a:path>
              <a:path w="442595" h="439420">
                <a:moveTo>
                  <a:pt x="244083" y="280112"/>
                </a:moveTo>
                <a:lnTo>
                  <a:pt x="243396" y="281750"/>
                </a:lnTo>
                <a:lnTo>
                  <a:pt x="242597" y="283047"/>
                </a:lnTo>
                <a:lnTo>
                  <a:pt x="241391" y="284137"/>
                </a:lnTo>
                <a:lnTo>
                  <a:pt x="243777" y="284137"/>
                </a:lnTo>
                <a:lnTo>
                  <a:pt x="245074" y="283860"/>
                </a:lnTo>
                <a:lnTo>
                  <a:pt x="245074" y="282600"/>
                </a:lnTo>
                <a:lnTo>
                  <a:pt x="244601" y="281318"/>
                </a:lnTo>
                <a:lnTo>
                  <a:pt x="244083" y="280112"/>
                </a:lnTo>
                <a:close/>
              </a:path>
              <a:path w="442595" h="439420">
                <a:moveTo>
                  <a:pt x="236020" y="283047"/>
                </a:moveTo>
                <a:lnTo>
                  <a:pt x="235217" y="283438"/>
                </a:lnTo>
                <a:lnTo>
                  <a:pt x="234101" y="283860"/>
                </a:lnTo>
                <a:lnTo>
                  <a:pt x="232820" y="283860"/>
                </a:lnTo>
                <a:lnTo>
                  <a:pt x="232820" y="285447"/>
                </a:lnTo>
                <a:lnTo>
                  <a:pt x="232437" y="287121"/>
                </a:lnTo>
                <a:lnTo>
                  <a:pt x="231980" y="288331"/>
                </a:lnTo>
                <a:lnTo>
                  <a:pt x="233629" y="287874"/>
                </a:lnTo>
                <a:lnTo>
                  <a:pt x="235217" y="287467"/>
                </a:lnTo>
                <a:lnTo>
                  <a:pt x="236909" y="286689"/>
                </a:lnTo>
                <a:lnTo>
                  <a:pt x="236909" y="285447"/>
                </a:lnTo>
                <a:lnTo>
                  <a:pt x="236513" y="284137"/>
                </a:lnTo>
                <a:lnTo>
                  <a:pt x="236020" y="283047"/>
                </a:lnTo>
                <a:close/>
              </a:path>
              <a:path w="442595" h="439420">
                <a:moveTo>
                  <a:pt x="218974" y="292392"/>
                </a:moveTo>
                <a:lnTo>
                  <a:pt x="215672" y="293969"/>
                </a:lnTo>
                <a:lnTo>
                  <a:pt x="213627" y="294819"/>
                </a:lnTo>
                <a:lnTo>
                  <a:pt x="215291" y="296863"/>
                </a:lnTo>
                <a:lnTo>
                  <a:pt x="217707" y="297220"/>
                </a:lnTo>
                <a:lnTo>
                  <a:pt x="218099" y="295607"/>
                </a:lnTo>
                <a:lnTo>
                  <a:pt x="218567" y="293969"/>
                </a:lnTo>
                <a:lnTo>
                  <a:pt x="218974" y="292392"/>
                </a:lnTo>
                <a:close/>
              </a:path>
              <a:path w="442595" h="439420">
                <a:moveTo>
                  <a:pt x="203926" y="414936"/>
                </a:moveTo>
                <a:lnTo>
                  <a:pt x="196114" y="414936"/>
                </a:lnTo>
                <a:lnTo>
                  <a:pt x="196114" y="417374"/>
                </a:lnTo>
                <a:lnTo>
                  <a:pt x="203926" y="417374"/>
                </a:lnTo>
                <a:lnTo>
                  <a:pt x="203926" y="414936"/>
                </a:lnTo>
                <a:close/>
              </a:path>
              <a:path w="442595" h="439420">
                <a:moveTo>
                  <a:pt x="185079" y="414936"/>
                </a:moveTo>
                <a:lnTo>
                  <a:pt x="172862" y="414936"/>
                </a:lnTo>
                <a:lnTo>
                  <a:pt x="172862" y="417374"/>
                </a:lnTo>
                <a:lnTo>
                  <a:pt x="185079" y="417374"/>
                </a:lnTo>
                <a:lnTo>
                  <a:pt x="185079" y="414936"/>
                </a:lnTo>
                <a:close/>
              </a:path>
              <a:path w="442595" h="439420">
                <a:moveTo>
                  <a:pt x="333961" y="416132"/>
                </a:moveTo>
                <a:lnTo>
                  <a:pt x="328616" y="416930"/>
                </a:lnTo>
                <a:lnTo>
                  <a:pt x="325757" y="416930"/>
                </a:lnTo>
                <a:lnTo>
                  <a:pt x="325757" y="421055"/>
                </a:lnTo>
                <a:lnTo>
                  <a:pt x="331053" y="421055"/>
                </a:lnTo>
                <a:lnTo>
                  <a:pt x="333123" y="420664"/>
                </a:lnTo>
                <a:lnTo>
                  <a:pt x="333529" y="419381"/>
                </a:lnTo>
                <a:lnTo>
                  <a:pt x="333961" y="417794"/>
                </a:lnTo>
                <a:lnTo>
                  <a:pt x="333961" y="416132"/>
                </a:lnTo>
                <a:close/>
              </a:path>
              <a:path w="442595" h="439420">
                <a:moveTo>
                  <a:pt x="360047" y="420246"/>
                </a:moveTo>
                <a:lnTo>
                  <a:pt x="344895" y="420246"/>
                </a:lnTo>
                <a:lnTo>
                  <a:pt x="345391" y="421883"/>
                </a:lnTo>
                <a:lnTo>
                  <a:pt x="345823" y="423472"/>
                </a:lnTo>
                <a:lnTo>
                  <a:pt x="345823" y="425146"/>
                </a:lnTo>
                <a:lnTo>
                  <a:pt x="358369" y="425502"/>
                </a:lnTo>
                <a:lnTo>
                  <a:pt x="360404" y="424271"/>
                </a:lnTo>
                <a:lnTo>
                  <a:pt x="360404" y="421883"/>
                </a:lnTo>
                <a:lnTo>
                  <a:pt x="360047" y="420246"/>
                </a:lnTo>
                <a:close/>
              </a:path>
              <a:path w="442595" h="439420">
                <a:moveTo>
                  <a:pt x="322125" y="420246"/>
                </a:moveTo>
                <a:lnTo>
                  <a:pt x="319317" y="421055"/>
                </a:lnTo>
                <a:lnTo>
                  <a:pt x="315991" y="421883"/>
                </a:lnTo>
                <a:lnTo>
                  <a:pt x="312740" y="422236"/>
                </a:lnTo>
                <a:lnTo>
                  <a:pt x="311851" y="424271"/>
                </a:lnTo>
                <a:lnTo>
                  <a:pt x="313564" y="426302"/>
                </a:lnTo>
                <a:lnTo>
                  <a:pt x="322924" y="425146"/>
                </a:lnTo>
                <a:lnTo>
                  <a:pt x="322924" y="423472"/>
                </a:lnTo>
                <a:lnTo>
                  <a:pt x="322416" y="421883"/>
                </a:lnTo>
                <a:lnTo>
                  <a:pt x="322125" y="420246"/>
                </a:lnTo>
                <a:close/>
              </a:path>
              <a:path w="442595" h="439420">
                <a:moveTo>
                  <a:pt x="203047" y="420246"/>
                </a:moveTo>
                <a:lnTo>
                  <a:pt x="197294" y="421055"/>
                </a:lnTo>
                <a:lnTo>
                  <a:pt x="194415" y="421055"/>
                </a:lnTo>
                <a:lnTo>
                  <a:pt x="194833" y="422658"/>
                </a:lnTo>
                <a:lnTo>
                  <a:pt x="195329" y="423904"/>
                </a:lnTo>
                <a:lnTo>
                  <a:pt x="195329" y="425146"/>
                </a:lnTo>
                <a:lnTo>
                  <a:pt x="198540" y="425502"/>
                </a:lnTo>
                <a:lnTo>
                  <a:pt x="203926" y="425502"/>
                </a:lnTo>
                <a:lnTo>
                  <a:pt x="203494" y="423904"/>
                </a:lnTo>
                <a:lnTo>
                  <a:pt x="203494" y="422236"/>
                </a:lnTo>
                <a:lnTo>
                  <a:pt x="203047" y="420246"/>
                </a:lnTo>
                <a:close/>
              </a:path>
              <a:path w="442595" h="439420">
                <a:moveTo>
                  <a:pt x="370627" y="428421"/>
                </a:moveTo>
                <a:lnTo>
                  <a:pt x="362423" y="428421"/>
                </a:lnTo>
                <a:lnTo>
                  <a:pt x="363283" y="429606"/>
                </a:lnTo>
                <a:lnTo>
                  <a:pt x="364097" y="430874"/>
                </a:lnTo>
                <a:lnTo>
                  <a:pt x="364478" y="431676"/>
                </a:lnTo>
                <a:lnTo>
                  <a:pt x="369799" y="431676"/>
                </a:lnTo>
                <a:lnTo>
                  <a:pt x="370206" y="430874"/>
                </a:lnTo>
                <a:lnTo>
                  <a:pt x="370627" y="429606"/>
                </a:lnTo>
                <a:lnTo>
                  <a:pt x="370627" y="428421"/>
                </a:lnTo>
                <a:close/>
              </a:path>
              <a:path w="442595" h="439420">
                <a:moveTo>
                  <a:pt x="349035" y="428421"/>
                </a:moveTo>
                <a:lnTo>
                  <a:pt x="346076" y="428727"/>
                </a:lnTo>
                <a:lnTo>
                  <a:pt x="343296" y="429199"/>
                </a:lnTo>
                <a:lnTo>
                  <a:pt x="340478" y="429199"/>
                </a:lnTo>
                <a:lnTo>
                  <a:pt x="340478" y="431676"/>
                </a:lnTo>
                <a:lnTo>
                  <a:pt x="345823" y="431676"/>
                </a:lnTo>
                <a:lnTo>
                  <a:pt x="351119" y="433224"/>
                </a:lnTo>
                <a:lnTo>
                  <a:pt x="349035" y="428421"/>
                </a:lnTo>
                <a:close/>
              </a:path>
              <a:path w="442595" h="439420">
                <a:moveTo>
                  <a:pt x="322125" y="428421"/>
                </a:moveTo>
                <a:lnTo>
                  <a:pt x="317985" y="428727"/>
                </a:lnTo>
                <a:lnTo>
                  <a:pt x="313921" y="429199"/>
                </a:lnTo>
                <a:lnTo>
                  <a:pt x="309449" y="429199"/>
                </a:lnTo>
                <a:lnTo>
                  <a:pt x="309449" y="430354"/>
                </a:lnTo>
                <a:lnTo>
                  <a:pt x="309043" y="431676"/>
                </a:lnTo>
                <a:lnTo>
                  <a:pt x="308690" y="432410"/>
                </a:lnTo>
                <a:lnTo>
                  <a:pt x="313121" y="432410"/>
                </a:lnTo>
                <a:lnTo>
                  <a:pt x="317196" y="431993"/>
                </a:lnTo>
                <a:lnTo>
                  <a:pt x="321221" y="431676"/>
                </a:lnTo>
                <a:lnTo>
                  <a:pt x="321743" y="430874"/>
                </a:lnTo>
                <a:lnTo>
                  <a:pt x="322125" y="429606"/>
                </a:lnTo>
                <a:lnTo>
                  <a:pt x="322125" y="428421"/>
                </a:lnTo>
                <a:close/>
              </a:path>
              <a:path w="442595" h="439420">
                <a:moveTo>
                  <a:pt x="193220" y="428421"/>
                </a:moveTo>
                <a:lnTo>
                  <a:pt x="191607" y="428727"/>
                </a:lnTo>
                <a:lnTo>
                  <a:pt x="189602" y="429199"/>
                </a:lnTo>
                <a:lnTo>
                  <a:pt x="187532" y="429199"/>
                </a:lnTo>
                <a:lnTo>
                  <a:pt x="187532" y="431676"/>
                </a:lnTo>
                <a:lnTo>
                  <a:pt x="190426" y="431993"/>
                </a:lnTo>
                <a:lnTo>
                  <a:pt x="193220" y="432410"/>
                </a:lnTo>
                <a:lnTo>
                  <a:pt x="196114" y="432410"/>
                </a:lnTo>
                <a:lnTo>
                  <a:pt x="196114" y="429606"/>
                </a:lnTo>
                <a:lnTo>
                  <a:pt x="194415" y="428727"/>
                </a:lnTo>
                <a:lnTo>
                  <a:pt x="193220" y="428421"/>
                </a:lnTo>
                <a:close/>
              </a:path>
              <a:path w="442595" h="439420">
                <a:moveTo>
                  <a:pt x="381194" y="432410"/>
                </a:moveTo>
                <a:lnTo>
                  <a:pt x="379159" y="432832"/>
                </a:lnTo>
                <a:lnTo>
                  <a:pt x="376697" y="433224"/>
                </a:lnTo>
                <a:lnTo>
                  <a:pt x="374663" y="433224"/>
                </a:lnTo>
                <a:lnTo>
                  <a:pt x="374285" y="435305"/>
                </a:lnTo>
                <a:lnTo>
                  <a:pt x="375516" y="437274"/>
                </a:lnTo>
                <a:lnTo>
                  <a:pt x="381610" y="437274"/>
                </a:lnTo>
                <a:lnTo>
                  <a:pt x="386107" y="435305"/>
                </a:lnTo>
                <a:lnTo>
                  <a:pt x="384530" y="434455"/>
                </a:lnTo>
                <a:lnTo>
                  <a:pt x="382842" y="433641"/>
                </a:lnTo>
                <a:lnTo>
                  <a:pt x="381194" y="432410"/>
                </a:lnTo>
                <a:close/>
              </a:path>
              <a:path w="442595" h="439420">
                <a:moveTo>
                  <a:pt x="340870" y="433641"/>
                </a:moveTo>
                <a:lnTo>
                  <a:pt x="337605" y="434063"/>
                </a:lnTo>
                <a:lnTo>
                  <a:pt x="334303" y="434455"/>
                </a:lnTo>
                <a:lnTo>
                  <a:pt x="331470" y="434861"/>
                </a:lnTo>
                <a:lnTo>
                  <a:pt x="331470" y="437274"/>
                </a:lnTo>
                <a:lnTo>
                  <a:pt x="337197" y="437274"/>
                </a:lnTo>
                <a:lnTo>
                  <a:pt x="340020" y="436921"/>
                </a:lnTo>
                <a:lnTo>
                  <a:pt x="340478" y="436143"/>
                </a:lnTo>
                <a:lnTo>
                  <a:pt x="340870" y="434861"/>
                </a:lnTo>
                <a:lnTo>
                  <a:pt x="340870" y="433641"/>
                </a:lnTo>
                <a:close/>
              </a:path>
              <a:path w="442595" h="439420">
                <a:moveTo>
                  <a:pt x="300470" y="433656"/>
                </a:moveTo>
                <a:lnTo>
                  <a:pt x="295175" y="433656"/>
                </a:lnTo>
                <a:lnTo>
                  <a:pt x="295175" y="437720"/>
                </a:lnTo>
                <a:lnTo>
                  <a:pt x="300470" y="437720"/>
                </a:lnTo>
                <a:lnTo>
                  <a:pt x="300470" y="433656"/>
                </a:lnTo>
                <a:close/>
              </a:path>
              <a:path w="442595" h="439420">
                <a:moveTo>
                  <a:pt x="271134" y="433641"/>
                </a:moveTo>
                <a:lnTo>
                  <a:pt x="262599" y="434861"/>
                </a:lnTo>
                <a:lnTo>
                  <a:pt x="262599" y="437274"/>
                </a:lnTo>
                <a:lnTo>
                  <a:pt x="271515" y="437274"/>
                </a:lnTo>
                <a:lnTo>
                  <a:pt x="271515" y="434861"/>
                </a:lnTo>
                <a:lnTo>
                  <a:pt x="271134" y="433641"/>
                </a:lnTo>
                <a:close/>
              </a:path>
              <a:path w="442595" h="439420">
                <a:moveTo>
                  <a:pt x="220144" y="433641"/>
                </a:moveTo>
                <a:lnTo>
                  <a:pt x="216979" y="434063"/>
                </a:lnTo>
                <a:lnTo>
                  <a:pt x="210417" y="434861"/>
                </a:lnTo>
                <a:lnTo>
                  <a:pt x="210035" y="436143"/>
                </a:lnTo>
                <a:lnTo>
                  <a:pt x="209603" y="436921"/>
                </a:lnTo>
                <a:lnTo>
                  <a:pt x="209081" y="437720"/>
                </a:lnTo>
                <a:lnTo>
                  <a:pt x="220144" y="437720"/>
                </a:lnTo>
                <a:lnTo>
                  <a:pt x="220144" y="433641"/>
                </a:lnTo>
                <a:close/>
              </a:path>
              <a:path w="442595" h="439420">
                <a:moveTo>
                  <a:pt x="182639" y="433641"/>
                </a:moveTo>
                <a:lnTo>
                  <a:pt x="174106" y="434861"/>
                </a:lnTo>
                <a:lnTo>
                  <a:pt x="174106" y="438544"/>
                </a:lnTo>
                <a:lnTo>
                  <a:pt x="181066" y="438952"/>
                </a:lnTo>
                <a:lnTo>
                  <a:pt x="183097" y="437720"/>
                </a:lnTo>
                <a:lnTo>
                  <a:pt x="182975" y="434861"/>
                </a:lnTo>
                <a:lnTo>
                  <a:pt x="182639" y="433641"/>
                </a:lnTo>
                <a:close/>
              </a:path>
              <a:path w="442595" h="439420">
                <a:moveTo>
                  <a:pt x="217285" y="322099"/>
                </a:moveTo>
                <a:lnTo>
                  <a:pt x="216551" y="322949"/>
                </a:lnTo>
                <a:lnTo>
                  <a:pt x="215672" y="322949"/>
                </a:lnTo>
                <a:lnTo>
                  <a:pt x="216551" y="327380"/>
                </a:lnTo>
                <a:lnTo>
                  <a:pt x="216979" y="329399"/>
                </a:lnTo>
                <a:lnTo>
                  <a:pt x="220993" y="330188"/>
                </a:lnTo>
                <a:lnTo>
                  <a:pt x="223064" y="330188"/>
                </a:lnTo>
                <a:lnTo>
                  <a:pt x="220993" y="325325"/>
                </a:lnTo>
                <a:lnTo>
                  <a:pt x="217285" y="322099"/>
                </a:lnTo>
                <a:close/>
              </a:path>
              <a:path w="442595" h="439420">
                <a:moveTo>
                  <a:pt x="257303" y="331434"/>
                </a:moveTo>
                <a:lnTo>
                  <a:pt x="256021" y="331852"/>
                </a:lnTo>
                <a:lnTo>
                  <a:pt x="254444" y="332223"/>
                </a:lnTo>
                <a:lnTo>
                  <a:pt x="252807" y="332223"/>
                </a:lnTo>
                <a:lnTo>
                  <a:pt x="252689" y="334318"/>
                </a:lnTo>
                <a:lnTo>
                  <a:pt x="251983" y="336679"/>
                </a:lnTo>
                <a:lnTo>
                  <a:pt x="254002" y="336337"/>
                </a:lnTo>
                <a:lnTo>
                  <a:pt x="256021" y="335916"/>
                </a:lnTo>
                <a:lnTo>
                  <a:pt x="258066" y="335559"/>
                </a:lnTo>
                <a:lnTo>
                  <a:pt x="258066" y="334318"/>
                </a:lnTo>
                <a:lnTo>
                  <a:pt x="257620" y="333057"/>
                </a:lnTo>
                <a:lnTo>
                  <a:pt x="257303" y="331434"/>
                </a:lnTo>
                <a:close/>
              </a:path>
              <a:path w="442595" h="439420">
                <a:moveTo>
                  <a:pt x="267070" y="364870"/>
                </a:moveTo>
                <a:lnTo>
                  <a:pt x="264226" y="366066"/>
                </a:lnTo>
                <a:lnTo>
                  <a:pt x="261357" y="367311"/>
                </a:lnTo>
                <a:lnTo>
                  <a:pt x="258066" y="368503"/>
                </a:lnTo>
                <a:lnTo>
                  <a:pt x="257620" y="369723"/>
                </a:lnTo>
                <a:lnTo>
                  <a:pt x="257303" y="370955"/>
                </a:lnTo>
                <a:lnTo>
                  <a:pt x="256896" y="372135"/>
                </a:lnTo>
                <a:lnTo>
                  <a:pt x="265014" y="378716"/>
                </a:lnTo>
                <a:lnTo>
                  <a:pt x="267844" y="378716"/>
                </a:lnTo>
                <a:lnTo>
                  <a:pt x="269953" y="375425"/>
                </a:lnTo>
                <a:lnTo>
                  <a:pt x="270742" y="372135"/>
                </a:lnTo>
                <a:lnTo>
                  <a:pt x="267070" y="364870"/>
                </a:lnTo>
                <a:close/>
              </a:path>
              <a:path w="442595" h="439420">
                <a:moveTo>
                  <a:pt x="181066" y="238583"/>
                </a:moveTo>
                <a:lnTo>
                  <a:pt x="176961" y="238583"/>
                </a:lnTo>
                <a:lnTo>
                  <a:pt x="176961" y="243944"/>
                </a:lnTo>
                <a:lnTo>
                  <a:pt x="178197" y="243944"/>
                </a:lnTo>
                <a:lnTo>
                  <a:pt x="179402" y="243511"/>
                </a:lnTo>
                <a:lnTo>
                  <a:pt x="180162" y="243094"/>
                </a:lnTo>
                <a:lnTo>
                  <a:pt x="180644" y="241874"/>
                </a:lnTo>
                <a:lnTo>
                  <a:pt x="181066" y="240235"/>
                </a:lnTo>
                <a:lnTo>
                  <a:pt x="181066" y="238583"/>
                </a:lnTo>
                <a:close/>
              </a:path>
              <a:path w="442595" h="439420">
                <a:moveTo>
                  <a:pt x="185079" y="229579"/>
                </a:moveTo>
                <a:lnTo>
                  <a:pt x="183935" y="231688"/>
                </a:lnTo>
                <a:lnTo>
                  <a:pt x="182639" y="233363"/>
                </a:lnTo>
                <a:lnTo>
                  <a:pt x="181066" y="234965"/>
                </a:lnTo>
                <a:lnTo>
                  <a:pt x="182222" y="234965"/>
                </a:lnTo>
                <a:lnTo>
                  <a:pt x="183542" y="234558"/>
                </a:lnTo>
                <a:lnTo>
                  <a:pt x="184292" y="234111"/>
                </a:lnTo>
                <a:lnTo>
                  <a:pt x="184673" y="232881"/>
                </a:lnTo>
                <a:lnTo>
                  <a:pt x="184976" y="231688"/>
                </a:lnTo>
                <a:lnTo>
                  <a:pt x="185079" y="229579"/>
                </a:lnTo>
                <a:close/>
              </a:path>
              <a:path w="442595" h="439420">
                <a:moveTo>
                  <a:pt x="194833" y="238583"/>
                </a:moveTo>
                <a:lnTo>
                  <a:pt x="192863" y="239447"/>
                </a:lnTo>
                <a:lnTo>
                  <a:pt x="189602" y="241874"/>
                </a:lnTo>
                <a:lnTo>
                  <a:pt x="188014" y="246776"/>
                </a:lnTo>
                <a:lnTo>
                  <a:pt x="189602" y="246776"/>
                </a:lnTo>
                <a:lnTo>
                  <a:pt x="194833" y="238583"/>
                </a:lnTo>
                <a:close/>
              </a:path>
              <a:path w="442595" h="439420">
                <a:moveTo>
                  <a:pt x="206744" y="228384"/>
                </a:moveTo>
                <a:lnTo>
                  <a:pt x="203494" y="229313"/>
                </a:lnTo>
                <a:lnTo>
                  <a:pt x="199786" y="230493"/>
                </a:lnTo>
                <a:lnTo>
                  <a:pt x="195681" y="231688"/>
                </a:lnTo>
                <a:lnTo>
                  <a:pt x="195681" y="234111"/>
                </a:lnTo>
                <a:lnTo>
                  <a:pt x="203494" y="234111"/>
                </a:lnTo>
                <a:lnTo>
                  <a:pt x="203494" y="233734"/>
                </a:lnTo>
                <a:lnTo>
                  <a:pt x="206744" y="228384"/>
                </a:lnTo>
                <a:close/>
              </a:path>
              <a:path w="442595" h="439420">
                <a:moveTo>
                  <a:pt x="207976" y="246776"/>
                </a:moveTo>
                <a:lnTo>
                  <a:pt x="203047" y="246776"/>
                </a:lnTo>
                <a:lnTo>
                  <a:pt x="203047" y="249556"/>
                </a:lnTo>
                <a:lnTo>
                  <a:pt x="207976" y="249556"/>
                </a:lnTo>
                <a:lnTo>
                  <a:pt x="207976" y="246776"/>
                </a:lnTo>
                <a:close/>
              </a:path>
              <a:path w="442595" h="439420">
                <a:moveTo>
                  <a:pt x="257303" y="241426"/>
                </a:moveTo>
                <a:lnTo>
                  <a:pt x="256021" y="241874"/>
                </a:lnTo>
                <a:lnTo>
                  <a:pt x="254444" y="242266"/>
                </a:lnTo>
                <a:lnTo>
                  <a:pt x="252807" y="242266"/>
                </a:lnTo>
                <a:lnTo>
                  <a:pt x="252807" y="243944"/>
                </a:lnTo>
                <a:lnTo>
                  <a:pt x="252313" y="245506"/>
                </a:lnTo>
                <a:lnTo>
                  <a:pt x="251983" y="246776"/>
                </a:lnTo>
                <a:lnTo>
                  <a:pt x="253645" y="246776"/>
                </a:lnTo>
                <a:lnTo>
                  <a:pt x="255207" y="246369"/>
                </a:lnTo>
                <a:lnTo>
                  <a:pt x="256504" y="245898"/>
                </a:lnTo>
                <a:lnTo>
                  <a:pt x="256896" y="244707"/>
                </a:lnTo>
                <a:lnTo>
                  <a:pt x="257303" y="243094"/>
                </a:lnTo>
                <a:lnTo>
                  <a:pt x="257303" y="241426"/>
                </a:lnTo>
                <a:close/>
              </a:path>
              <a:path w="442595" h="439420">
                <a:moveTo>
                  <a:pt x="221415" y="242647"/>
                </a:moveTo>
                <a:lnTo>
                  <a:pt x="217285" y="242647"/>
                </a:lnTo>
                <a:lnTo>
                  <a:pt x="217285" y="246776"/>
                </a:lnTo>
                <a:lnTo>
                  <a:pt x="221415" y="246776"/>
                </a:lnTo>
                <a:lnTo>
                  <a:pt x="221415" y="242647"/>
                </a:lnTo>
                <a:close/>
              </a:path>
              <a:path w="442595" h="439420">
                <a:moveTo>
                  <a:pt x="337046" y="153075"/>
                </a:moveTo>
                <a:lnTo>
                  <a:pt x="336363" y="153075"/>
                </a:lnTo>
                <a:lnTo>
                  <a:pt x="335931" y="155512"/>
                </a:lnTo>
                <a:lnTo>
                  <a:pt x="337046" y="153075"/>
                </a:lnTo>
                <a:close/>
              </a:path>
              <a:path w="442595" h="439420">
                <a:moveTo>
                  <a:pt x="336795" y="149021"/>
                </a:moveTo>
                <a:lnTo>
                  <a:pt x="335931" y="149404"/>
                </a:lnTo>
                <a:lnTo>
                  <a:pt x="334811" y="149849"/>
                </a:lnTo>
                <a:lnTo>
                  <a:pt x="333529" y="149849"/>
                </a:lnTo>
                <a:lnTo>
                  <a:pt x="333123" y="151397"/>
                </a:lnTo>
                <a:lnTo>
                  <a:pt x="332348" y="153075"/>
                </a:lnTo>
                <a:lnTo>
                  <a:pt x="331852" y="154343"/>
                </a:lnTo>
                <a:lnTo>
                  <a:pt x="336363" y="153075"/>
                </a:lnTo>
                <a:lnTo>
                  <a:pt x="337046" y="153075"/>
                </a:lnTo>
                <a:lnTo>
                  <a:pt x="337976" y="151042"/>
                </a:lnTo>
                <a:lnTo>
                  <a:pt x="337605" y="150685"/>
                </a:lnTo>
                <a:lnTo>
                  <a:pt x="336795" y="149021"/>
                </a:lnTo>
                <a:close/>
              </a:path>
              <a:path w="442595" h="439420">
                <a:moveTo>
                  <a:pt x="441976" y="237366"/>
                </a:moveTo>
                <a:lnTo>
                  <a:pt x="441137" y="237808"/>
                </a:lnTo>
                <a:lnTo>
                  <a:pt x="440259" y="238175"/>
                </a:lnTo>
                <a:lnTo>
                  <a:pt x="439143" y="238583"/>
                </a:lnTo>
                <a:lnTo>
                  <a:pt x="438750" y="240235"/>
                </a:lnTo>
                <a:lnTo>
                  <a:pt x="438228" y="241426"/>
                </a:lnTo>
                <a:lnTo>
                  <a:pt x="437861" y="242647"/>
                </a:lnTo>
                <a:lnTo>
                  <a:pt x="441976" y="242647"/>
                </a:lnTo>
                <a:lnTo>
                  <a:pt x="441976" y="237366"/>
                </a:lnTo>
                <a:close/>
              </a:path>
              <a:path w="442595" h="439420">
                <a:moveTo>
                  <a:pt x="433731" y="237366"/>
                </a:moveTo>
                <a:lnTo>
                  <a:pt x="430938" y="237366"/>
                </a:lnTo>
                <a:lnTo>
                  <a:pt x="431396" y="239066"/>
                </a:lnTo>
                <a:lnTo>
                  <a:pt x="431777" y="240235"/>
                </a:lnTo>
                <a:lnTo>
                  <a:pt x="431777" y="241426"/>
                </a:lnTo>
                <a:lnTo>
                  <a:pt x="432591" y="240235"/>
                </a:lnTo>
                <a:lnTo>
                  <a:pt x="433350" y="239066"/>
                </a:lnTo>
                <a:lnTo>
                  <a:pt x="433731" y="237366"/>
                </a:lnTo>
                <a:close/>
              </a:path>
              <a:path w="442595" h="439420">
                <a:moveTo>
                  <a:pt x="369417" y="208051"/>
                </a:moveTo>
                <a:lnTo>
                  <a:pt x="365353" y="208051"/>
                </a:lnTo>
                <a:lnTo>
                  <a:pt x="365353" y="213793"/>
                </a:lnTo>
                <a:lnTo>
                  <a:pt x="366523" y="213351"/>
                </a:lnTo>
                <a:lnTo>
                  <a:pt x="367794" y="212994"/>
                </a:lnTo>
                <a:lnTo>
                  <a:pt x="368658" y="212572"/>
                </a:lnTo>
                <a:lnTo>
                  <a:pt x="369011" y="211316"/>
                </a:lnTo>
                <a:lnTo>
                  <a:pt x="369417" y="209654"/>
                </a:lnTo>
                <a:lnTo>
                  <a:pt x="369417" y="208051"/>
                </a:lnTo>
                <a:close/>
              </a:path>
              <a:path w="442595" h="439420">
                <a:moveTo>
                  <a:pt x="163487" y="223103"/>
                </a:moveTo>
                <a:lnTo>
                  <a:pt x="159804" y="223103"/>
                </a:lnTo>
                <a:lnTo>
                  <a:pt x="159804" y="225997"/>
                </a:lnTo>
                <a:lnTo>
                  <a:pt x="162713" y="224781"/>
                </a:lnTo>
                <a:lnTo>
                  <a:pt x="163487" y="223103"/>
                </a:lnTo>
                <a:close/>
              </a:path>
              <a:path w="442595" h="439420">
                <a:moveTo>
                  <a:pt x="189155" y="141290"/>
                </a:moveTo>
                <a:lnTo>
                  <a:pt x="185079" y="141290"/>
                </a:lnTo>
                <a:lnTo>
                  <a:pt x="185079" y="146178"/>
                </a:lnTo>
                <a:lnTo>
                  <a:pt x="190883" y="146178"/>
                </a:lnTo>
                <a:lnTo>
                  <a:pt x="190426" y="144565"/>
                </a:lnTo>
                <a:lnTo>
                  <a:pt x="190033" y="142902"/>
                </a:lnTo>
                <a:lnTo>
                  <a:pt x="189155" y="141290"/>
                </a:lnTo>
                <a:close/>
              </a:path>
              <a:path w="442595" h="439420">
                <a:moveTo>
                  <a:pt x="186717" y="116852"/>
                </a:moveTo>
                <a:lnTo>
                  <a:pt x="182639" y="116852"/>
                </a:lnTo>
                <a:lnTo>
                  <a:pt x="182639" y="119228"/>
                </a:lnTo>
                <a:lnTo>
                  <a:pt x="184292" y="118479"/>
                </a:lnTo>
                <a:lnTo>
                  <a:pt x="185497" y="117692"/>
                </a:lnTo>
                <a:lnTo>
                  <a:pt x="186717" y="116852"/>
                </a:lnTo>
                <a:close/>
              </a:path>
              <a:path w="442595" h="439420">
                <a:moveTo>
                  <a:pt x="175680" y="105844"/>
                </a:moveTo>
                <a:lnTo>
                  <a:pt x="173711" y="106286"/>
                </a:lnTo>
                <a:lnTo>
                  <a:pt x="171259" y="106682"/>
                </a:lnTo>
                <a:lnTo>
                  <a:pt x="168822" y="107125"/>
                </a:lnTo>
                <a:lnTo>
                  <a:pt x="169214" y="108256"/>
                </a:lnTo>
                <a:lnTo>
                  <a:pt x="169978" y="110732"/>
                </a:lnTo>
                <a:lnTo>
                  <a:pt x="174867" y="110732"/>
                </a:lnTo>
                <a:lnTo>
                  <a:pt x="175680" y="109894"/>
                </a:lnTo>
                <a:lnTo>
                  <a:pt x="176584" y="109094"/>
                </a:lnTo>
                <a:lnTo>
                  <a:pt x="176961" y="107899"/>
                </a:lnTo>
                <a:lnTo>
                  <a:pt x="176584" y="107482"/>
                </a:lnTo>
                <a:lnTo>
                  <a:pt x="176188" y="106682"/>
                </a:lnTo>
                <a:lnTo>
                  <a:pt x="175680" y="105844"/>
                </a:lnTo>
                <a:close/>
              </a:path>
              <a:path w="442595" h="439420">
                <a:moveTo>
                  <a:pt x="188014" y="96826"/>
                </a:moveTo>
                <a:lnTo>
                  <a:pt x="183097" y="97729"/>
                </a:lnTo>
                <a:lnTo>
                  <a:pt x="179402" y="100142"/>
                </a:lnTo>
                <a:lnTo>
                  <a:pt x="179402" y="107125"/>
                </a:lnTo>
                <a:lnTo>
                  <a:pt x="181458" y="108713"/>
                </a:lnTo>
                <a:lnTo>
                  <a:pt x="184292" y="110732"/>
                </a:lnTo>
                <a:lnTo>
                  <a:pt x="185497" y="106286"/>
                </a:lnTo>
                <a:lnTo>
                  <a:pt x="186717" y="101398"/>
                </a:lnTo>
                <a:lnTo>
                  <a:pt x="188014" y="96826"/>
                </a:lnTo>
                <a:close/>
              </a:path>
              <a:path w="442595" h="439420">
                <a:moveTo>
                  <a:pt x="331852" y="0"/>
                </a:moveTo>
                <a:lnTo>
                  <a:pt x="329008" y="0"/>
                </a:lnTo>
                <a:lnTo>
                  <a:pt x="329008" y="4039"/>
                </a:lnTo>
                <a:lnTo>
                  <a:pt x="331852" y="4039"/>
                </a:lnTo>
                <a:lnTo>
                  <a:pt x="331852" y="0"/>
                </a:lnTo>
                <a:close/>
              </a:path>
              <a:path w="442595" h="439420">
                <a:moveTo>
                  <a:pt x="335574" y="28055"/>
                </a:moveTo>
                <a:lnTo>
                  <a:pt x="331852" y="28055"/>
                </a:lnTo>
                <a:lnTo>
                  <a:pt x="331852" y="32144"/>
                </a:lnTo>
                <a:lnTo>
                  <a:pt x="334303" y="30953"/>
                </a:lnTo>
                <a:lnTo>
                  <a:pt x="335574" y="28055"/>
                </a:lnTo>
                <a:close/>
              </a:path>
              <a:path w="442595" h="439420">
                <a:moveTo>
                  <a:pt x="335574" y="18313"/>
                </a:moveTo>
                <a:lnTo>
                  <a:pt x="333529" y="19102"/>
                </a:lnTo>
                <a:lnTo>
                  <a:pt x="327395" y="20740"/>
                </a:lnTo>
                <a:lnTo>
                  <a:pt x="327395" y="26085"/>
                </a:lnTo>
                <a:lnTo>
                  <a:pt x="333123" y="26085"/>
                </a:lnTo>
                <a:lnTo>
                  <a:pt x="335931" y="23980"/>
                </a:lnTo>
                <a:lnTo>
                  <a:pt x="335931" y="20283"/>
                </a:lnTo>
                <a:lnTo>
                  <a:pt x="335574" y="18313"/>
                </a:lnTo>
                <a:close/>
              </a:path>
              <a:path w="442595" h="439420">
                <a:moveTo>
                  <a:pt x="303419" y="49673"/>
                </a:moveTo>
                <a:lnTo>
                  <a:pt x="299250" y="49673"/>
                </a:lnTo>
                <a:lnTo>
                  <a:pt x="299250" y="52542"/>
                </a:lnTo>
                <a:lnTo>
                  <a:pt x="303419" y="52542"/>
                </a:lnTo>
                <a:lnTo>
                  <a:pt x="303419" y="49673"/>
                </a:lnTo>
                <a:close/>
              </a:path>
              <a:path w="442595" h="439420">
                <a:moveTo>
                  <a:pt x="296482" y="100599"/>
                </a:moveTo>
                <a:lnTo>
                  <a:pt x="292291" y="100599"/>
                </a:lnTo>
                <a:lnTo>
                  <a:pt x="292713" y="102196"/>
                </a:lnTo>
                <a:lnTo>
                  <a:pt x="293206" y="103874"/>
                </a:lnTo>
                <a:lnTo>
                  <a:pt x="293206" y="105004"/>
                </a:lnTo>
                <a:lnTo>
                  <a:pt x="298084" y="105412"/>
                </a:lnTo>
                <a:lnTo>
                  <a:pt x="299250" y="107899"/>
                </a:lnTo>
                <a:lnTo>
                  <a:pt x="303419" y="108713"/>
                </a:lnTo>
                <a:lnTo>
                  <a:pt x="302122" y="105412"/>
                </a:lnTo>
                <a:lnTo>
                  <a:pt x="303419" y="103874"/>
                </a:lnTo>
                <a:lnTo>
                  <a:pt x="296482" y="100599"/>
                </a:lnTo>
                <a:close/>
              </a:path>
              <a:path w="442595" h="439420">
                <a:moveTo>
                  <a:pt x="295189" y="116852"/>
                </a:moveTo>
                <a:lnTo>
                  <a:pt x="291061" y="116852"/>
                </a:lnTo>
                <a:lnTo>
                  <a:pt x="291061" y="120881"/>
                </a:lnTo>
                <a:lnTo>
                  <a:pt x="295189" y="120881"/>
                </a:lnTo>
                <a:lnTo>
                  <a:pt x="295189" y="116852"/>
                </a:lnTo>
                <a:close/>
              </a:path>
              <a:path w="442595" h="439420">
                <a:moveTo>
                  <a:pt x="198987" y="115255"/>
                </a:moveTo>
                <a:lnTo>
                  <a:pt x="194833" y="115255"/>
                </a:lnTo>
                <a:lnTo>
                  <a:pt x="194833" y="118098"/>
                </a:lnTo>
                <a:lnTo>
                  <a:pt x="198987" y="118098"/>
                </a:lnTo>
                <a:lnTo>
                  <a:pt x="198987" y="115255"/>
                </a:lnTo>
                <a:close/>
              </a:path>
              <a:path w="442595" h="439420">
                <a:moveTo>
                  <a:pt x="194833" y="76532"/>
                </a:moveTo>
                <a:lnTo>
                  <a:pt x="192863" y="77346"/>
                </a:lnTo>
                <a:lnTo>
                  <a:pt x="192863" y="79794"/>
                </a:lnTo>
                <a:lnTo>
                  <a:pt x="195329" y="80658"/>
                </a:lnTo>
                <a:lnTo>
                  <a:pt x="196114" y="80658"/>
                </a:lnTo>
                <a:lnTo>
                  <a:pt x="195681" y="79376"/>
                </a:lnTo>
                <a:lnTo>
                  <a:pt x="194833" y="76532"/>
                </a:lnTo>
                <a:close/>
              </a:path>
              <a:path w="442595" h="439420">
                <a:moveTo>
                  <a:pt x="200167" y="61470"/>
                </a:moveTo>
                <a:lnTo>
                  <a:pt x="196114" y="61470"/>
                </a:lnTo>
                <a:lnTo>
                  <a:pt x="196114" y="64314"/>
                </a:lnTo>
                <a:lnTo>
                  <a:pt x="200167" y="64314"/>
                </a:lnTo>
                <a:lnTo>
                  <a:pt x="200167" y="61470"/>
                </a:lnTo>
                <a:close/>
              </a:path>
              <a:path w="442595" h="439420">
                <a:moveTo>
                  <a:pt x="185079" y="64314"/>
                </a:moveTo>
                <a:lnTo>
                  <a:pt x="184292" y="64786"/>
                </a:lnTo>
                <a:lnTo>
                  <a:pt x="183097" y="65163"/>
                </a:lnTo>
                <a:lnTo>
                  <a:pt x="181839" y="65520"/>
                </a:lnTo>
                <a:lnTo>
                  <a:pt x="182639" y="65942"/>
                </a:lnTo>
                <a:lnTo>
                  <a:pt x="183542" y="66374"/>
                </a:lnTo>
                <a:lnTo>
                  <a:pt x="184292" y="66374"/>
                </a:lnTo>
                <a:lnTo>
                  <a:pt x="184673" y="65942"/>
                </a:lnTo>
                <a:lnTo>
                  <a:pt x="185079" y="65163"/>
                </a:lnTo>
                <a:lnTo>
                  <a:pt x="185079" y="64314"/>
                </a:lnTo>
                <a:close/>
              </a:path>
              <a:path w="442595" h="439420">
                <a:moveTo>
                  <a:pt x="193220" y="72468"/>
                </a:moveTo>
                <a:lnTo>
                  <a:pt x="192406" y="72835"/>
                </a:lnTo>
                <a:lnTo>
                  <a:pt x="191225" y="73281"/>
                </a:lnTo>
                <a:lnTo>
                  <a:pt x="190033" y="73673"/>
                </a:lnTo>
                <a:lnTo>
                  <a:pt x="190883" y="74066"/>
                </a:lnTo>
                <a:lnTo>
                  <a:pt x="191607" y="74488"/>
                </a:lnTo>
                <a:lnTo>
                  <a:pt x="192406" y="74488"/>
                </a:lnTo>
                <a:lnTo>
                  <a:pt x="192863" y="74066"/>
                </a:lnTo>
                <a:lnTo>
                  <a:pt x="193220" y="73281"/>
                </a:lnTo>
                <a:lnTo>
                  <a:pt x="193220" y="72468"/>
                </a:lnTo>
                <a:close/>
              </a:path>
              <a:path w="442595" h="439420">
                <a:moveTo>
                  <a:pt x="246687" y="12208"/>
                </a:moveTo>
                <a:lnTo>
                  <a:pt x="244083" y="13007"/>
                </a:lnTo>
                <a:lnTo>
                  <a:pt x="243777" y="14655"/>
                </a:lnTo>
                <a:lnTo>
                  <a:pt x="245074" y="15062"/>
                </a:lnTo>
                <a:lnTo>
                  <a:pt x="245847" y="15458"/>
                </a:lnTo>
                <a:lnTo>
                  <a:pt x="246687" y="15825"/>
                </a:lnTo>
                <a:lnTo>
                  <a:pt x="246687" y="12208"/>
                </a:lnTo>
                <a:close/>
              </a:path>
              <a:path w="442595" h="439420">
                <a:moveTo>
                  <a:pt x="284584" y="23980"/>
                </a:moveTo>
                <a:lnTo>
                  <a:pt x="283745" y="24397"/>
                </a:lnTo>
                <a:lnTo>
                  <a:pt x="282500" y="24829"/>
                </a:lnTo>
                <a:lnTo>
                  <a:pt x="281358" y="24829"/>
                </a:lnTo>
                <a:lnTo>
                  <a:pt x="281358" y="26085"/>
                </a:lnTo>
                <a:lnTo>
                  <a:pt x="280861" y="27280"/>
                </a:lnTo>
                <a:lnTo>
                  <a:pt x="280504" y="28055"/>
                </a:lnTo>
                <a:lnTo>
                  <a:pt x="282172" y="28055"/>
                </a:lnTo>
                <a:lnTo>
                  <a:pt x="285358" y="27280"/>
                </a:lnTo>
                <a:lnTo>
                  <a:pt x="285246" y="26085"/>
                </a:lnTo>
                <a:lnTo>
                  <a:pt x="284584" y="23980"/>
                </a:lnTo>
                <a:close/>
              </a:path>
              <a:path w="442595" h="439420">
                <a:moveTo>
                  <a:pt x="148349" y="191390"/>
                </a:moveTo>
                <a:lnTo>
                  <a:pt x="147157" y="191390"/>
                </a:lnTo>
                <a:lnTo>
                  <a:pt x="147157" y="192586"/>
                </a:lnTo>
                <a:lnTo>
                  <a:pt x="146776" y="193852"/>
                </a:lnTo>
                <a:lnTo>
                  <a:pt x="146444" y="194605"/>
                </a:lnTo>
                <a:lnTo>
                  <a:pt x="147157" y="194605"/>
                </a:lnTo>
                <a:lnTo>
                  <a:pt x="147996" y="194198"/>
                </a:lnTo>
                <a:lnTo>
                  <a:pt x="148349" y="193852"/>
                </a:lnTo>
                <a:lnTo>
                  <a:pt x="148349" y="191390"/>
                </a:lnTo>
                <a:close/>
              </a:path>
              <a:path w="442595" h="439420">
                <a:moveTo>
                  <a:pt x="150498" y="190552"/>
                </a:moveTo>
                <a:lnTo>
                  <a:pt x="150027" y="190973"/>
                </a:lnTo>
                <a:lnTo>
                  <a:pt x="149264" y="191390"/>
                </a:lnTo>
                <a:lnTo>
                  <a:pt x="148349" y="191390"/>
                </a:lnTo>
                <a:lnTo>
                  <a:pt x="148349" y="193852"/>
                </a:lnTo>
                <a:lnTo>
                  <a:pt x="149264" y="193385"/>
                </a:lnTo>
                <a:lnTo>
                  <a:pt x="149684" y="192586"/>
                </a:lnTo>
                <a:lnTo>
                  <a:pt x="150498" y="190552"/>
                </a:lnTo>
                <a:close/>
              </a:path>
              <a:path w="442595" h="439420">
                <a:moveTo>
                  <a:pt x="148349" y="60707"/>
                </a:moveTo>
                <a:lnTo>
                  <a:pt x="147626" y="61113"/>
                </a:lnTo>
                <a:lnTo>
                  <a:pt x="145977" y="61113"/>
                </a:lnTo>
                <a:lnTo>
                  <a:pt x="145977" y="64786"/>
                </a:lnTo>
                <a:lnTo>
                  <a:pt x="146776" y="65163"/>
                </a:lnTo>
                <a:lnTo>
                  <a:pt x="147626" y="65163"/>
                </a:lnTo>
                <a:lnTo>
                  <a:pt x="148349" y="65520"/>
                </a:lnTo>
                <a:lnTo>
                  <a:pt x="148349" y="60707"/>
                </a:lnTo>
                <a:close/>
              </a:path>
              <a:path w="442595" h="439420">
                <a:moveTo>
                  <a:pt x="148871" y="60250"/>
                </a:moveTo>
                <a:lnTo>
                  <a:pt x="148349" y="60707"/>
                </a:lnTo>
                <a:lnTo>
                  <a:pt x="148349" y="65520"/>
                </a:lnTo>
                <a:lnTo>
                  <a:pt x="150498" y="65520"/>
                </a:lnTo>
                <a:lnTo>
                  <a:pt x="150027" y="63882"/>
                </a:lnTo>
                <a:lnTo>
                  <a:pt x="149684" y="62320"/>
                </a:lnTo>
                <a:lnTo>
                  <a:pt x="148871" y="60250"/>
                </a:lnTo>
                <a:close/>
              </a:path>
              <a:path w="442595" h="439420">
                <a:moveTo>
                  <a:pt x="59869" y="339573"/>
                </a:moveTo>
                <a:lnTo>
                  <a:pt x="57139" y="339573"/>
                </a:lnTo>
                <a:lnTo>
                  <a:pt x="57139" y="342432"/>
                </a:lnTo>
                <a:lnTo>
                  <a:pt x="57557" y="342850"/>
                </a:lnTo>
                <a:lnTo>
                  <a:pt x="58331" y="343195"/>
                </a:lnTo>
                <a:lnTo>
                  <a:pt x="59869" y="343688"/>
                </a:lnTo>
                <a:lnTo>
                  <a:pt x="59869" y="339573"/>
                </a:lnTo>
                <a:close/>
              </a:path>
              <a:path w="442595" h="439420">
                <a:moveTo>
                  <a:pt x="57139" y="339573"/>
                </a:moveTo>
                <a:lnTo>
                  <a:pt x="55829" y="339573"/>
                </a:lnTo>
                <a:lnTo>
                  <a:pt x="56286" y="340805"/>
                </a:lnTo>
                <a:lnTo>
                  <a:pt x="56692" y="341657"/>
                </a:lnTo>
                <a:lnTo>
                  <a:pt x="57139" y="342432"/>
                </a:lnTo>
                <a:lnTo>
                  <a:pt x="57139" y="339573"/>
                </a:lnTo>
                <a:close/>
              </a:path>
              <a:path w="442595" h="439420">
                <a:moveTo>
                  <a:pt x="58662" y="216220"/>
                </a:moveTo>
                <a:lnTo>
                  <a:pt x="58331" y="216561"/>
                </a:lnTo>
                <a:lnTo>
                  <a:pt x="57557" y="216561"/>
                </a:lnTo>
                <a:lnTo>
                  <a:pt x="57139" y="217044"/>
                </a:lnTo>
                <a:lnTo>
                  <a:pt x="57139" y="219877"/>
                </a:lnTo>
                <a:lnTo>
                  <a:pt x="58662" y="220334"/>
                </a:lnTo>
                <a:lnTo>
                  <a:pt x="58662" y="216220"/>
                </a:lnTo>
                <a:close/>
              </a:path>
              <a:path w="442595" h="439420">
                <a:moveTo>
                  <a:pt x="57139" y="217044"/>
                </a:moveTo>
                <a:lnTo>
                  <a:pt x="56286" y="217491"/>
                </a:lnTo>
                <a:lnTo>
                  <a:pt x="55030" y="217491"/>
                </a:lnTo>
                <a:lnTo>
                  <a:pt x="54190" y="217843"/>
                </a:lnTo>
                <a:lnTo>
                  <a:pt x="54190" y="219471"/>
                </a:lnTo>
                <a:lnTo>
                  <a:pt x="57139" y="219877"/>
                </a:lnTo>
                <a:lnTo>
                  <a:pt x="57139" y="217044"/>
                </a:lnTo>
                <a:close/>
              </a:path>
              <a:path w="442595" h="439420">
                <a:moveTo>
                  <a:pt x="65700" y="201550"/>
                </a:moveTo>
                <a:lnTo>
                  <a:pt x="62384" y="201996"/>
                </a:lnTo>
                <a:lnTo>
                  <a:pt x="60783" y="203991"/>
                </a:lnTo>
                <a:lnTo>
                  <a:pt x="57139" y="205588"/>
                </a:lnTo>
                <a:lnTo>
                  <a:pt x="57139" y="210924"/>
                </a:lnTo>
                <a:lnTo>
                  <a:pt x="57863" y="212572"/>
                </a:lnTo>
                <a:lnTo>
                  <a:pt x="59109" y="214210"/>
                </a:lnTo>
                <a:lnTo>
                  <a:pt x="61203" y="217044"/>
                </a:lnTo>
                <a:lnTo>
                  <a:pt x="64836" y="217044"/>
                </a:lnTo>
                <a:lnTo>
                  <a:pt x="65253" y="215356"/>
                </a:lnTo>
                <a:lnTo>
                  <a:pt x="65700" y="213351"/>
                </a:lnTo>
                <a:lnTo>
                  <a:pt x="66028" y="211316"/>
                </a:lnTo>
                <a:lnTo>
                  <a:pt x="67731" y="210924"/>
                </a:lnTo>
                <a:lnTo>
                  <a:pt x="69368" y="210517"/>
                </a:lnTo>
                <a:lnTo>
                  <a:pt x="70971" y="210035"/>
                </a:lnTo>
                <a:lnTo>
                  <a:pt x="68875" y="209654"/>
                </a:lnTo>
                <a:lnTo>
                  <a:pt x="66831" y="208879"/>
                </a:lnTo>
                <a:lnTo>
                  <a:pt x="64441" y="208051"/>
                </a:lnTo>
                <a:lnTo>
                  <a:pt x="65253" y="203991"/>
                </a:lnTo>
                <a:lnTo>
                  <a:pt x="65700" y="201550"/>
                </a:lnTo>
                <a:close/>
              </a:path>
              <a:path w="442595" h="439420">
                <a:moveTo>
                  <a:pt x="57139" y="205588"/>
                </a:moveTo>
                <a:lnTo>
                  <a:pt x="56692" y="206020"/>
                </a:lnTo>
                <a:lnTo>
                  <a:pt x="55829" y="206020"/>
                </a:lnTo>
                <a:lnTo>
                  <a:pt x="55476" y="206453"/>
                </a:lnTo>
                <a:lnTo>
                  <a:pt x="55476" y="208547"/>
                </a:lnTo>
                <a:lnTo>
                  <a:pt x="57139" y="210924"/>
                </a:lnTo>
                <a:lnTo>
                  <a:pt x="57139" y="205588"/>
                </a:lnTo>
                <a:close/>
              </a:path>
              <a:path w="442595" h="439420">
                <a:moveTo>
                  <a:pt x="58662" y="197500"/>
                </a:moveTo>
                <a:lnTo>
                  <a:pt x="58331" y="197918"/>
                </a:lnTo>
                <a:lnTo>
                  <a:pt x="57557" y="198313"/>
                </a:lnTo>
                <a:lnTo>
                  <a:pt x="57139" y="198691"/>
                </a:lnTo>
                <a:lnTo>
                  <a:pt x="57139" y="199544"/>
                </a:lnTo>
                <a:lnTo>
                  <a:pt x="57557" y="199901"/>
                </a:lnTo>
                <a:lnTo>
                  <a:pt x="58662" y="199901"/>
                </a:lnTo>
                <a:lnTo>
                  <a:pt x="58662" y="197500"/>
                </a:lnTo>
                <a:close/>
              </a:path>
              <a:path w="442595" h="439420">
                <a:moveTo>
                  <a:pt x="57139" y="198691"/>
                </a:moveTo>
                <a:lnTo>
                  <a:pt x="56692" y="198691"/>
                </a:lnTo>
                <a:lnTo>
                  <a:pt x="55829" y="199113"/>
                </a:lnTo>
                <a:lnTo>
                  <a:pt x="55476" y="199113"/>
                </a:lnTo>
                <a:lnTo>
                  <a:pt x="55829" y="199544"/>
                </a:lnTo>
                <a:lnTo>
                  <a:pt x="57139" y="199544"/>
                </a:lnTo>
                <a:lnTo>
                  <a:pt x="57139" y="198691"/>
                </a:lnTo>
                <a:close/>
              </a:path>
              <a:path w="442595" h="439420">
                <a:moveTo>
                  <a:pt x="59869" y="127483"/>
                </a:moveTo>
                <a:lnTo>
                  <a:pt x="58662" y="127483"/>
                </a:lnTo>
                <a:lnTo>
                  <a:pt x="57863" y="127839"/>
                </a:lnTo>
                <a:lnTo>
                  <a:pt x="57139" y="128689"/>
                </a:lnTo>
                <a:lnTo>
                  <a:pt x="57139" y="134010"/>
                </a:lnTo>
                <a:lnTo>
                  <a:pt x="58331" y="134406"/>
                </a:lnTo>
                <a:lnTo>
                  <a:pt x="59869" y="134406"/>
                </a:lnTo>
                <a:lnTo>
                  <a:pt x="61963" y="134010"/>
                </a:lnTo>
                <a:lnTo>
                  <a:pt x="61963" y="133125"/>
                </a:lnTo>
                <a:lnTo>
                  <a:pt x="63640" y="131055"/>
                </a:lnTo>
                <a:lnTo>
                  <a:pt x="59869" y="127483"/>
                </a:lnTo>
                <a:close/>
              </a:path>
              <a:path w="442595" h="439420">
                <a:moveTo>
                  <a:pt x="57139" y="128689"/>
                </a:moveTo>
                <a:lnTo>
                  <a:pt x="54190" y="130291"/>
                </a:lnTo>
                <a:lnTo>
                  <a:pt x="53839" y="133125"/>
                </a:lnTo>
                <a:lnTo>
                  <a:pt x="57139" y="134010"/>
                </a:lnTo>
                <a:lnTo>
                  <a:pt x="57139" y="128689"/>
                </a:lnTo>
                <a:close/>
              </a:path>
              <a:path w="442595" h="439420">
                <a:moveTo>
                  <a:pt x="120294" y="417374"/>
                </a:moveTo>
                <a:lnTo>
                  <a:pt x="119876" y="417794"/>
                </a:lnTo>
                <a:lnTo>
                  <a:pt x="119002" y="418202"/>
                </a:lnTo>
                <a:lnTo>
                  <a:pt x="118278" y="418579"/>
                </a:lnTo>
                <a:lnTo>
                  <a:pt x="119484" y="419026"/>
                </a:lnTo>
                <a:lnTo>
                  <a:pt x="120676" y="419381"/>
                </a:lnTo>
                <a:lnTo>
                  <a:pt x="121489" y="419381"/>
                </a:lnTo>
                <a:lnTo>
                  <a:pt x="121057" y="419026"/>
                </a:lnTo>
                <a:lnTo>
                  <a:pt x="120294" y="417374"/>
                </a:lnTo>
                <a:close/>
              </a:path>
              <a:path w="442595" h="439420">
                <a:moveTo>
                  <a:pt x="89726" y="428421"/>
                </a:moveTo>
                <a:lnTo>
                  <a:pt x="85586" y="429606"/>
                </a:lnTo>
                <a:lnTo>
                  <a:pt x="81130" y="434861"/>
                </a:lnTo>
                <a:lnTo>
                  <a:pt x="81130" y="438544"/>
                </a:lnTo>
                <a:lnTo>
                  <a:pt x="92179" y="438952"/>
                </a:lnTo>
                <a:lnTo>
                  <a:pt x="94183" y="437720"/>
                </a:lnTo>
                <a:lnTo>
                  <a:pt x="94183" y="430874"/>
                </a:lnTo>
                <a:lnTo>
                  <a:pt x="90846" y="430874"/>
                </a:lnTo>
                <a:lnTo>
                  <a:pt x="90501" y="429973"/>
                </a:lnTo>
                <a:lnTo>
                  <a:pt x="90083" y="429199"/>
                </a:lnTo>
                <a:lnTo>
                  <a:pt x="89726" y="428421"/>
                </a:lnTo>
                <a:close/>
              </a:path>
              <a:path w="442595" h="439420">
                <a:moveTo>
                  <a:pt x="70971" y="428411"/>
                </a:moveTo>
                <a:lnTo>
                  <a:pt x="66831" y="428411"/>
                </a:lnTo>
                <a:lnTo>
                  <a:pt x="66831" y="431229"/>
                </a:lnTo>
                <a:lnTo>
                  <a:pt x="70971" y="431229"/>
                </a:lnTo>
                <a:lnTo>
                  <a:pt x="70971" y="428411"/>
                </a:lnTo>
                <a:close/>
              </a:path>
              <a:path w="442595" h="439420">
                <a:moveTo>
                  <a:pt x="142304" y="433641"/>
                </a:moveTo>
                <a:lnTo>
                  <a:pt x="139029" y="434455"/>
                </a:lnTo>
                <a:lnTo>
                  <a:pt x="135752" y="435305"/>
                </a:lnTo>
                <a:lnTo>
                  <a:pt x="132130" y="435676"/>
                </a:lnTo>
                <a:lnTo>
                  <a:pt x="136577" y="437274"/>
                </a:lnTo>
                <a:lnTo>
                  <a:pt x="141048" y="436921"/>
                </a:lnTo>
                <a:lnTo>
                  <a:pt x="141480" y="436143"/>
                </a:lnTo>
                <a:lnTo>
                  <a:pt x="142304" y="433641"/>
                </a:lnTo>
                <a:close/>
              </a:path>
              <a:path w="442595" h="439420">
                <a:moveTo>
                  <a:pt x="114148" y="433641"/>
                </a:moveTo>
                <a:lnTo>
                  <a:pt x="112104" y="434861"/>
                </a:lnTo>
                <a:lnTo>
                  <a:pt x="111431" y="437720"/>
                </a:lnTo>
                <a:lnTo>
                  <a:pt x="115345" y="437720"/>
                </a:lnTo>
                <a:lnTo>
                  <a:pt x="114974" y="436525"/>
                </a:lnTo>
                <a:lnTo>
                  <a:pt x="114566" y="435305"/>
                </a:lnTo>
                <a:lnTo>
                  <a:pt x="114148" y="433641"/>
                </a:lnTo>
                <a:close/>
              </a:path>
              <a:path w="442595" h="439420">
                <a:moveTo>
                  <a:pt x="143511" y="190552"/>
                </a:moveTo>
                <a:lnTo>
                  <a:pt x="140681" y="190552"/>
                </a:lnTo>
                <a:lnTo>
                  <a:pt x="140681" y="193385"/>
                </a:lnTo>
                <a:lnTo>
                  <a:pt x="142304" y="192953"/>
                </a:lnTo>
                <a:lnTo>
                  <a:pt x="144757" y="192215"/>
                </a:lnTo>
                <a:lnTo>
                  <a:pt x="144364" y="191797"/>
                </a:lnTo>
                <a:lnTo>
                  <a:pt x="143917" y="191390"/>
                </a:lnTo>
                <a:lnTo>
                  <a:pt x="143511" y="190552"/>
                </a:lnTo>
                <a:close/>
              </a:path>
              <a:path w="442595" h="439420">
                <a:moveTo>
                  <a:pt x="138205" y="206846"/>
                </a:moveTo>
                <a:lnTo>
                  <a:pt x="134216" y="206846"/>
                </a:lnTo>
                <a:lnTo>
                  <a:pt x="134216" y="210924"/>
                </a:lnTo>
                <a:lnTo>
                  <a:pt x="135752" y="210924"/>
                </a:lnTo>
                <a:lnTo>
                  <a:pt x="137466" y="210517"/>
                </a:lnTo>
                <a:lnTo>
                  <a:pt x="138647" y="210035"/>
                </a:lnTo>
                <a:lnTo>
                  <a:pt x="138647" y="208051"/>
                </a:lnTo>
                <a:lnTo>
                  <a:pt x="138205" y="206846"/>
                </a:lnTo>
                <a:close/>
              </a:path>
              <a:path w="442595" h="439420">
                <a:moveTo>
                  <a:pt x="107201" y="238583"/>
                </a:moveTo>
                <a:lnTo>
                  <a:pt x="105613" y="239447"/>
                </a:lnTo>
                <a:lnTo>
                  <a:pt x="101588" y="241024"/>
                </a:lnTo>
                <a:lnTo>
                  <a:pt x="101107" y="242647"/>
                </a:lnTo>
                <a:lnTo>
                  <a:pt x="100699" y="244299"/>
                </a:lnTo>
                <a:lnTo>
                  <a:pt x="100307" y="245506"/>
                </a:lnTo>
                <a:lnTo>
                  <a:pt x="103976" y="244299"/>
                </a:lnTo>
                <a:lnTo>
                  <a:pt x="106899" y="244299"/>
                </a:lnTo>
                <a:lnTo>
                  <a:pt x="107201" y="238583"/>
                </a:lnTo>
                <a:close/>
              </a:path>
              <a:path w="442595" h="439420">
                <a:moveTo>
                  <a:pt x="106899" y="244299"/>
                </a:moveTo>
                <a:lnTo>
                  <a:pt x="103976" y="244299"/>
                </a:lnTo>
                <a:lnTo>
                  <a:pt x="106859" y="245059"/>
                </a:lnTo>
                <a:lnTo>
                  <a:pt x="106899" y="244299"/>
                </a:lnTo>
                <a:close/>
              </a:path>
              <a:path w="442595" h="439420">
                <a:moveTo>
                  <a:pt x="116575" y="177509"/>
                </a:moveTo>
                <a:lnTo>
                  <a:pt x="114148" y="177509"/>
                </a:lnTo>
                <a:lnTo>
                  <a:pt x="114974" y="180799"/>
                </a:lnTo>
                <a:lnTo>
                  <a:pt x="115345" y="181955"/>
                </a:lnTo>
                <a:lnTo>
                  <a:pt x="116575" y="182438"/>
                </a:lnTo>
                <a:lnTo>
                  <a:pt x="117019" y="182869"/>
                </a:lnTo>
                <a:lnTo>
                  <a:pt x="117882" y="182869"/>
                </a:lnTo>
                <a:lnTo>
                  <a:pt x="117400" y="181180"/>
                </a:lnTo>
                <a:lnTo>
                  <a:pt x="117019" y="179543"/>
                </a:lnTo>
                <a:lnTo>
                  <a:pt x="116575" y="177509"/>
                </a:lnTo>
                <a:close/>
              </a:path>
              <a:path w="442595" h="439420">
                <a:moveTo>
                  <a:pt x="110059" y="178704"/>
                </a:moveTo>
                <a:lnTo>
                  <a:pt x="107201" y="178704"/>
                </a:lnTo>
                <a:lnTo>
                  <a:pt x="108065" y="181955"/>
                </a:lnTo>
                <a:lnTo>
                  <a:pt x="108461" y="184875"/>
                </a:lnTo>
                <a:lnTo>
                  <a:pt x="108854" y="187365"/>
                </a:lnTo>
                <a:lnTo>
                  <a:pt x="110059" y="187365"/>
                </a:lnTo>
                <a:lnTo>
                  <a:pt x="110059" y="178704"/>
                </a:lnTo>
                <a:close/>
              </a:path>
              <a:path w="442595" h="439420">
                <a:moveTo>
                  <a:pt x="97791" y="181598"/>
                </a:moveTo>
                <a:lnTo>
                  <a:pt x="97424" y="181955"/>
                </a:lnTo>
                <a:lnTo>
                  <a:pt x="96674" y="182438"/>
                </a:lnTo>
                <a:lnTo>
                  <a:pt x="95850" y="182438"/>
                </a:lnTo>
                <a:lnTo>
                  <a:pt x="94946" y="186070"/>
                </a:lnTo>
                <a:lnTo>
                  <a:pt x="94183" y="190134"/>
                </a:lnTo>
                <a:lnTo>
                  <a:pt x="92952" y="193852"/>
                </a:lnTo>
                <a:lnTo>
                  <a:pt x="95850" y="197117"/>
                </a:lnTo>
                <a:lnTo>
                  <a:pt x="97031" y="196676"/>
                </a:lnTo>
                <a:lnTo>
                  <a:pt x="98668" y="190973"/>
                </a:lnTo>
                <a:lnTo>
                  <a:pt x="97791" y="181598"/>
                </a:lnTo>
                <a:close/>
              </a:path>
              <a:path w="442595" h="439420">
                <a:moveTo>
                  <a:pt x="85586" y="149021"/>
                </a:moveTo>
                <a:lnTo>
                  <a:pt x="84430" y="149404"/>
                </a:lnTo>
                <a:lnTo>
                  <a:pt x="83225" y="149849"/>
                </a:lnTo>
                <a:lnTo>
                  <a:pt x="82019" y="150218"/>
                </a:lnTo>
                <a:lnTo>
                  <a:pt x="83557" y="151880"/>
                </a:lnTo>
                <a:lnTo>
                  <a:pt x="84430" y="152337"/>
                </a:lnTo>
                <a:lnTo>
                  <a:pt x="85244" y="150218"/>
                </a:lnTo>
                <a:lnTo>
                  <a:pt x="85586" y="149021"/>
                </a:lnTo>
                <a:close/>
              </a:path>
              <a:path w="442595" h="439420">
                <a:moveTo>
                  <a:pt x="104382" y="116852"/>
                </a:moveTo>
                <a:lnTo>
                  <a:pt x="103126" y="117248"/>
                </a:lnTo>
                <a:lnTo>
                  <a:pt x="101588" y="117692"/>
                </a:lnTo>
                <a:lnTo>
                  <a:pt x="99886" y="117692"/>
                </a:lnTo>
                <a:lnTo>
                  <a:pt x="99886" y="121324"/>
                </a:lnTo>
                <a:lnTo>
                  <a:pt x="105271" y="121324"/>
                </a:lnTo>
                <a:lnTo>
                  <a:pt x="105271" y="120107"/>
                </a:lnTo>
                <a:lnTo>
                  <a:pt x="104778" y="118479"/>
                </a:lnTo>
                <a:lnTo>
                  <a:pt x="104382" y="116852"/>
                </a:lnTo>
                <a:close/>
              </a:path>
              <a:path w="442595" h="439420">
                <a:moveTo>
                  <a:pt x="78704" y="118098"/>
                </a:moveTo>
                <a:lnTo>
                  <a:pt x="74564" y="118098"/>
                </a:lnTo>
                <a:lnTo>
                  <a:pt x="74564" y="122187"/>
                </a:lnTo>
                <a:lnTo>
                  <a:pt x="75820" y="122187"/>
                </a:lnTo>
                <a:lnTo>
                  <a:pt x="77076" y="121744"/>
                </a:lnTo>
                <a:lnTo>
                  <a:pt x="77864" y="121324"/>
                </a:lnTo>
                <a:lnTo>
                  <a:pt x="78296" y="120474"/>
                </a:lnTo>
                <a:lnTo>
                  <a:pt x="78704" y="119228"/>
                </a:lnTo>
                <a:lnTo>
                  <a:pt x="78704" y="118098"/>
                </a:lnTo>
                <a:close/>
              </a:path>
              <a:path w="442595" h="439420">
                <a:moveTo>
                  <a:pt x="85586" y="119228"/>
                </a:moveTo>
                <a:lnTo>
                  <a:pt x="85586" y="122544"/>
                </a:lnTo>
                <a:lnTo>
                  <a:pt x="85244" y="124222"/>
                </a:lnTo>
                <a:lnTo>
                  <a:pt x="86476" y="124589"/>
                </a:lnTo>
                <a:lnTo>
                  <a:pt x="87375" y="124970"/>
                </a:lnTo>
                <a:lnTo>
                  <a:pt x="88153" y="124970"/>
                </a:lnTo>
                <a:lnTo>
                  <a:pt x="88153" y="124222"/>
                </a:lnTo>
                <a:lnTo>
                  <a:pt x="89259" y="120881"/>
                </a:lnTo>
                <a:lnTo>
                  <a:pt x="85586" y="119228"/>
                </a:lnTo>
                <a:close/>
              </a:path>
              <a:path w="442595" h="439420">
                <a:moveTo>
                  <a:pt x="138205" y="28055"/>
                </a:moveTo>
                <a:lnTo>
                  <a:pt x="136984" y="28501"/>
                </a:lnTo>
                <a:lnTo>
                  <a:pt x="135752" y="28854"/>
                </a:lnTo>
                <a:lnTo>
                  <a:pt x="134496" y="29311"/>
                </a:lnTo>
                <a:lnTo>
                  <a:pt x="135307" y="30139"/>
                </a:lnTo>
                <a:lnTo>
                  <a:pt x="136245" y="30953"/>
                </a:lnTo>
                <a:lnTo>
                  <a:pt x="136984" y="31370"/>
                </a:lnTo>
                <a:lnTo>
                  <a:pt x="137466" y="30496"/>
                </a:lnTo>
                <a:lnTo>
                  <a:pt x="138205" y="28055"/>
                </a:lnTo>
                <a:close/>
              </a:path>
              <a:path w="442595" h="439420">
                <a:moveTo>
                  <a:pt x="146444" y="34546"/>
                </a:moveTo>
                <a:lnTo>
                  <a:pt x="142304" y="34546"/>
                </a:lnTo>
                <a:lnTo>
                  <a:pt x="142304" y="37415"/>
                </a:lnTo>
                <a:lnTo>
                  <a:pt x="145124" y="36640"/>
                </a:lnTo>
                <a:lnTo>
                  <a:pt x="146444" y="34546"/>
                </a:lnTo>
                <a:close/>
              </a:path>
              <a:path w="442595" h="439420">
                <a:moveTo>
                  <a:pt x="134216" y="50878"/>
                </a:moveTo>
                <a:lnTo>
                  <a:pt x="130036" y="50878"/>
                </a:lnTo>
                <a:lnTo>
                  <a:pt x="131331" y="54141"/>
                </a:lnTo>
                <a:lnTo>
                  <a:pt x="134216" y="54979"/>
                </a:lnTo>
                <a:lnTo>
                  <a:pt x="134216" y="50878"/>
                </a:lnTo>
                <a:close/>
              </a:path>
              <a:path w="442595" h="439420">
                <a:moveTo>
                  <a:pt x="132563" y="56581"/>
                </a:moveTo>
                <a:lnTo>
                  <a:pt x="130036" y="56581"/>
                </a:lnTo>
                <a:lnTo>
                  <a:pt x="130036" y="60250"/>
                </a:lnTo>
                <a:lnTo>
                  <a:pt x="134216" y="60250"/>
                </a:lnTo>
                <a:lnTo>
                  <a:pt x="133733" y="59043"/>
                </a:lnTo>
                <a:lnTo>
                  <a:pt x="133311" y="57762"/>
                </a:lnTo>
                <a:lnTo>
                  <a:pt x="132563" y="56581"/>
                </a:lnTo>
                <a:close/>
              </a:path>
              <a:path w="442595" h="439420">
                <a:moveTo>
                  <a:pt x="138205" y="80658"/>
                </a:moveTo>
                <a:lnTo>
                  <a:pt x="137466" y="81053"/>
                </a:lnTo>
                <a:lnTo>
                  <a:pt x="136245" y="81396"/>
                </a:lnTo>
                <a:lnTo>
                  <a:pt x="134964" y="81396"/>
                </a:lnTo>
                <a:lnTo>
                  <a:pt x="134964" y="83074"/>
                </a:lnTo>
                <a:lnTo>
                  <a:pt x="134496" y="84687"/>
                </a:lnTo>
                <a:lnTo>
                  <a:pt x="134216" y="85878"/>
                </a:lnTo>
                <a:lnTo>
                  <a:pt x="136245" y="85878"/>
                </a:lnTo>
                <a:lnTo>
                  <a:pt x="140224" y="85089"/>
                </a:lnTo>
                <a:lnTo>
                  <a:pt x="140681" y="84175"/>
                </a:lnTo>
                <a:lnTo>
                  <a:pt x="140681" y="81838"/>
                </a:lnTo>
                <a:lnTo>
                  <a:pt x="139802" y="81396"/>
                </a:lnTo>
                <a:lnTo>
                  <a:pt x="139029" y="81053"/>
                </a:lnTo>
                <a:lnTo>
                  <a:pt x="138205" y="80658"/>
                </a:lnTo>
                <a:close/>
              </a:path>
              <a:path w="442595" h="439420">
                <a:moveTo>
                  <a:pt x="51804" y="165370"/>
                </a:moveTo>
                <a:lnTo>
                  <a:pt x="49367" y="166143"/>
                </a:lnTo>
                <a:lnTo>
                  <a:pt x="48488" y="168149"/>
                </a:lnTo>
                <a:lnTo>
                  <a:pt x="49734" y="168530"/>
                </a:lnTo>
                <a:lnTo>
                  <a:pt x="50954" y="168937"/>
                </a:lnTo>
                <a:lnTo>
                  <a:pt x="51804" y="169369"/>
                </a:lnTo>
                <a:lnTo>
                  <a:pt x="51804" y="165370"/>
                </a:lnTo>
                <a:close/>
              </a:path>
              <a:path w="442595" h="439420">
                <a:moveTo>
                  <a:pt x="54673" y="186488"/>
                </a:moveTo>
                <a:lnTo>
                  <a:pt x="53839" y="186908"/>
                </a:lnTo>
                <a:lnTo>
                  <a:pt x="53011" y="187365"/>
                </a:lnTo>
                <a:lnTo>
                  <a:pt x="51804" y="187708"/>
                </a:lnTo>
                <a:lnTo>
                  <a:pt x="51337" y="189360"/>
                </a:lnTo>
                <a:lnTo>
                  <a:pt x="50954" y="190552"/>
                </a:lnTo>
                <a:lnTo>
                  <a:pt x="50598" y="191797"/>
                </a:lnTo>
                <a:lnTo>
                  <a:pt x="54673" y="191797"/>
                </a:lnTo>
                <a:lnTo>
                  <a:pt x="54673" y="186488"/>
                </a:lnTo>
                <a:close/>
              </a:path>
              <a:path w="442595" h="439420">
                <a:moveTo>
                  <a:pt x="19659" y="421438"/>
                </a:moveTo>
                <a:lnTo>
                  <a:pt x="7355" y="421438"/>
                </a:lnTo>
                <a:lnTo>
                  <a:pt x="7355" y="424271"/>
                </a:lnTo>
                <a:lnTo>
                  <a:pt x="19659" y="424271"/>
                </a:lnTo>
                <a:lnTo>
                  <a:pt x="19659" y="421438"/>
                </a:lnTo>
                <a:close/>
              </a:path>
              <a:path w="442595" h="439420">
                <a:moveTo>
                  <a:pt x="14263" y="416132"/>
                </a:moveTo>
                <a:lnTo>
                  <a:pt x="8982" y="416132"/>
                </a:lnTo>
                <a:lnTo>
                  <a:pt x="10621" y="419381"/>
                </a:lnTo>
                <a:lnTo>
                  <a:pt x="11062" y="421055"/>
                </a:lnTo>
                <a:lnTo>
                  <a:pt x="9806" y="421438"/>
                </a:lnTo>
                <a:lnTo>
                  <a:pt x="13425" y="421438"/>
                </a:lnTo>
                <a:lnTo>
                  <a:pt x="14263" y="418202"/>
                </a:lnTo>
                <a:lnTo>
                  <a:pt x="14263" y="416132"/>
                </a:lnTo>
                <a:close/>
              </a:path>
              <a:path w="442595" h="439420">
                <a:moveTo>
                  <a:pt x="4942" y="416132"/>
                </a:moveTo>
                <a:lnTo>
                  <a:pt x="3251" y="416930"/>
                </a:lnTo>
                <a:lnTo>
                  <a:pt x="1718" y="417374"/>
                </a:lnTo>
                <a:lnTo>
                  <a:pt x="0" y="417794"/>
                </a:lnTo>
                <a:lnTo>
                  <a:pt x="3251" y="418579"/>
                </a:lnTo>
                <a:lnTo>
                  <a:pt x="4942" y="419026"/>
                </a:lnTo>
                <a:lnTo>
                  <a:pt x="4942" y="416132"/>
                </a:lnTo>
                <a:close/>
              </a:path>
            </a:pathLst>
          </a:custGeom>
          <a:solidFill>
            <a:srgbClr val="213B82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9" name="object 9"/>
          <p:cNvSpPr/>
          <p:nvPr/>
        </p:nvSpPr>
        <p:spPr>
          <a:xfrm>
            <a:off x="1701695" y="6216999"/>
            <a:ext cx="4899" cy="3266"/>
          </a:xfrm>
          <a:custGeom>
            <a:avLst/>
            <a:gdLst/>
            <a:ahLst/>
            <a:cxnLst/>
            <a:rect l="l" t="t" r="r" b="b"/>
            <a:pathLst>
              <a:path w="3810" h="2539">
                <a:moveTo>
                  <a:pt x="3224" y="0"/>
                </a:moveTo>
                <a:lnTo>
                  <a:pt x="2451" y="381"/>
                </a:lnTo>
                <a:lnTo>
                  <a:pt x="0" y="1169"/>
                </a:lnTo>
                <a:lnTo>
                  <a:pt x="1587" y="2034"/>
                </a:lnTo>
                <a:lnTo>
                  <a:pt x="2019" y="2034"/>
                </a:lnTo>
                <a:lnTo>
                  <a:pt x="2451" y="1601"/>
                </a:lnTo>
                <a:lnTo>
                  <a:pt x="2933" y="773"/>
                </a:lnTo>
                <a:lnTo>
                  <a:pt x="32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0" name="object 10"/>
          <p:cNvSpPr/>
          <p:nvPr/>
        </p:nvSpPr>
        <p:spPr>
          <a:xfrm>
            <a:off x="1695881" y="6226899"/>
            <a:ext cx="6531" cy="3266"/>
          </a:xfrm>
          <a:custGeom>
            <a:avLst/>
            <a:gdLst/>
            <a:ahLst/>
            <a:cxnLst/>
            <a:rect l="l" t="t" r="r" b="b"/>
            <a:pathLst>
              <a:path w="5079" h="2539">
                <a:moveTo>
                  <a:pt x="4075" y="0"/>
                </a:moveTo>
                <a:lnTo>
                  <a:pt x="2884" y="814"/>
                </a:lnTo>
                <a:lnTo>
                  <a:pt x="1624" y="1612"/>
                </a:lnTo>
                <a:lnTo>
                  <a:pt x="0" y="2059"/>
                </a:lnTo>
                <a:lnTo>
                  <a:pt x="3694" y="2059"/>
                </a:lnTo>
                <a:lnTo>
                  <a:pt x="4939" y="1612"/>
                </a:lnTo>
                <a:lnTo>
                  <a:pt x="4522" y="1195"/>
                </a:lnTo>
                <a:lnTo>
                  <a:pt x="4522" y="814"/>
                </a:lnTo>
                <a:lnTo>
                  <a:pt x="40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1" name="object 11"/>
          <p:cNvSpPr/>
          <p:nvPr/>
        </p:nvSpPr>
        <p:spPr>
          <a:xfrm>
            <a:off x="1599977" y="6235236"/>
            <a:ext cx="4082" cy="3266"/>
          </a:xfrm>
          <a:custGeom>
            <a:avLst/>
            <a:gdLst/>
            <a:ahLst/>
            <a:cxnLst/>
            <a:rect l="l" t="t" r="r" b="b"/>
            <a:pathLst>
              <a:path w="3175" h="2539">
                <a:moveTo>
                  <a:pt x="407" y="0"/>
                </a:moveTo>
                <a:lnTo>
                  <a:pt x="407" y="1638"/>
                </a:lnTo>
                <a:lnTo>
                  <a:pt x="0" y="2056"/>
                </a:lnTo>
                <a:lnTo>
                  <a:pt x="1170" y="2487"/>
                </a:lnTo>
                <a:lnTo>
                  <a:pt x="2848" y="2487"/>
                </a:lnTo>
                <a:lnTo>
                  <a:pt x="2085" y="1638"/>
                </a:lnTo>
                <a:lnTo>
                  <a:pt x="1170" y="875"/>
                </a:lnTo>
                <a:lnTo>
                  <a:pt x="4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2" name="object 12"/>
          <p:cNvSpPr/>
          <p:nvPr/>
        </p:nvSpPr>
        <p:spPr>
          <a:xfrm>
            <a:off x="1796627" y="6268725"/>
            <a:ext cx="20411" cy="25309"/>
          </a:xfrm>
          <a:custGeom>
            <a:avLst/>
            <a:gdLst/>
            <a:ahLst/>
            <a:cxnLst/>
            <a:rect l="l" t="t" r="r" b="b"/>
            <a:pathLst>
              <a:path w="15875" h="19685">
                <a:moveTo>
                  <a:pt x="14961" y="0"/>
                </a:moveTo>
                <a:lnTo>
                  <a:pt x="11747" y="2390"/>
                </a:lnTo>
                <a:lnTo>
                  <a:pt x="8892" y="4968"/>
                </a:lnTo>
                <a:lnTo>
                  <a:pt x="5260" y="6987"/>
                </a:lnTo>
                <a:lnTo>
                  <a:pt x="6134" y="8143"/>
                </a:lnTo>
                <a:lnTo>
                  <a:pt x="6857" y="8586"/>
                </a:lnTo>
                <a:lnTo>
                  <a:pt x="7305" y="9399"/>
                </a:lnTo>
                <a:lnTo>
                  <a:pt x="3657" y="12258"/>
                </a:lnTo>
                <a:lnTo>
                  <a:pt x="0" y="17539"/>
                </a:lnTo>
                <a:lnTo>
                  <a:pt x="6490" y="19573"/>
                </a:lnTo>
                <a:lnTo>
                  <a:pt x="9983" y="15509"/>
                </a:lnTo>
                <a:lnTo>
                  <a:pt x="15862" y="13921"/>
                </a:lnTo>
                <a:lnTo>
                  <a:pt x="15746" y="8143"/>
                </a:lnTo>
                <a:lnTo>
                  <a:pt x="15454" y="4968"/>
                </a:lnTo>
                <a:lnTo>
                  <a:pt x="149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3" name="object 13"/>
          <p:cNvSpPr/>
          <p:nvPr/>
        </p:nvSpPr>
        <p:spPr>
          <a:xfrm>
            <a:off x="1643944" y="6279185"/>
            <a:ext cx="3266" cy="4082"/>
          </a:xfrm>
          <a:custGeom>
            <a:avLst/>
            <a:gdLst/>
            <a:ahLst/>
            <a:cxnLst/>
            <a:rect l="l" t="t" r="r" b="b"/>
            <a:pathLst>
              <a:path w="2539" h="3175">
                <a:moveTo>
                  <a:pt x="2541" y="0"/>
                </a:moveTo>
                <a:lnTo>
                  <a:pt x="0" y="0"/>
                </a:lnTo>
                <a:lnTo>
                  <a:pt x="877" y="839"/>
                </a:lnTo>
                <a:lnTo>
                  <a:pt x="1230" y="2070"/>
                </a:lnTo>
                <a:lnTo>
                  <a:pt x="1677" y="2909"/>
                </a:lnTo>
                <a:lnTo>
                  <a:pt x="1677" y="2070"/>
                </a:lnTo>
                <a:lnTo>
                  <a:pt x="2058" y="839"/>
                </a:lnTo>
                <a:lnTo>
                  <a:pt x="25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4" name="object 14"/>
          <p:cNvSpPr/>
          <p:nvPr/>
        </p:nvSpPr>
        <p:spPr>
          <a:xfrm>
            <a:off x="1585906" y="6283957"/>
            <a:ext cx="8981" cy="10614"/>
          </a:xfrm>
          <a:custGeom>
            <a:avLst/>
            <a:gdLst/>
            <a:ahLst/>
            <a:cxnLst/>
            <a:rect l="l" t="t" r="r" b="b"/>
            <a:pathLst>
              <a:path w="6985" h="8254">
                <a:moveTo>
                  <a:pt x="5627" y="0"/>
                </a:moveTo>
                <a:lnTo>
                  <a:pt x="774" y="0"/>
                </a:lnTo>
                <a:lnTo>
                  <a:pt x="0" y="4471"/>
                </a:lnTo>
                <a:lnTo>
                  <a:pt x="1191" y="5688"/>
                </a:lnTo>
                <a:lnTo>
                  <a:pt x="1993" y="7721"/>
                </a:lnTo>
                <a:lnTo>
                  <a:pt x="4064" y="6108"/>
                </a:lnTo>
                <a:lnTo>
                  <a:pt x="5245" y="4089"/>
                </a:lnTo>
                <a:lnTo>
                  <a:pt x="6883" y="2080"/>
                </a:lnTo>
                <a:lnTo>
                  <a:pt x="6386" y="1673"/>
                </a:lnTo>
                <a:lnTo>
                  <a:pt x="6033" y="814"/>
                </a:lnTo>
                <a:lnTo>
                  <a:pt x="56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5" name="object 15"/>
          <p:cNvSpPr/>
          <p:nvPr/>
        </p:nvSpPr>
        <p:spPr>
          <a:xfrm>
            <a:off x="1624606" y="6292394"/>
            <a:ext cx="7348" cy="7348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4074" y="0"/>
                </a:moveTo>
                <a:lnTo>
                  <a:pt x="2094" y="1155"/>
                </a:lnTo>
                <a:lnTo>
                  <a:pt x="0" y="5623"/>
                </a:lnTo>
                <a:lnTo>
                  <a:pt x="5676" y="5623"/>
                </a:lnTo>
                <a:lnTo>
                  <a:pt x="5320" y="4065"/>
                </a:lnTo>
                <a:lnTo>
                  <a:pt x="4978" y="1955"/>
                </a:lnTo>
                <a:lnTo>
                  <a:pt x="40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6" name="object 16"/>
          <p:cNvSpPr/>
          <p:nvPr/>
        </p:nvSpPr>
        <p:spPr>
          <a:xfrm>
            <a:off x="1561654" y="6296010"/>
            <a:ext cx="25309" cy="38372"/>
          </a:xfrm>
          <a:custGeom>
            <a:avLst/>
            <a:gdLst/>
            <a:ahLst/>
            <a:cxnLst/>
            <a:rect l="l" t="t" r="r" b="b"/>
            <a:pathLst>
              <a:path w="19685" h="29845">
                <a:moveTo>
                  <a:pt x="4495" y="0"/>
                </a:moveTo>
                <a:lnTo>
                  <a:pt x="2857" y="814"/>
                </a:lnTo>
                <a:lnTo>
                  <a:pt x="2857" y="3672"/>
                </a:lnTo>
                <a:lnTo>
                  <a:pt x="0" y="7797"/>
                </a:lnTo>
                <a:lnTo>
                  <a:pt x="0" y="19569"/>
                </a:lnTo>
                <a:lnTo>
                  <a:pt x="902" y="29707"/>
                </a:lnTo>
                <a:lnTo>
                  <a:pt x="10262" y="29707"/>
                </a:lnTo>
                <a:lnTo>
                  <a:pt x="10629" y="27280"/>
                </a:lnTo>
                <a:lnTo>
                  <a:pt x="11926" y="23684"/>
                </a:lnTo>
                <a:lnTo>
                  <a:pt x="15493" y="21158"/>
                </a:lnTo>
                <a:lnTo>
                  <a:pt x="17890" y="21158"/>
                </a:lnTo>
                <a:lnTo>
                  <a:pt x="16985" y="19461"/>
                </a:lnTo>
                <a:lnTo>
                  <a:pt x="13155" y="13739"/>
                </a:lnTo>
                <a:lnTo>
                  <a:pt x="8780" y="7253"/>
                </a:lnTo>
                <a:lnTo>
                  <a:pt x="4495" y="0"/>
                </a:lnTo>
                <a:close/>
              </a:path>
              <a:path w="19685" h="29845">
                <a:moveTo>
                  <a:pt x="17890" y="21158"/>
                </a:moveTo>
                <a:lnTo>
                  <a:pt x="15493" y="21158"/>
                </a:lnTo>
                <a:lnTo>
                  <a:pt x="16779" y="23684"/>
                </a:lnTo>
                <a:lnTo>
                  <a:pt x="19634" y="24423"/>
                </a:lnTo>
                <a:lnTo>
                  <a:pt x="17890" y="2115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7" name="object 17"/>
          <p:cNvSpPr/>
          <p:nvPr/>
        </p:nvSpPr>
        <p:spPr>
          <a:xfrm>
            <a:off x="1639330" y="6302808"/>
            <a:ext cx="7348" cy="14696"/>
          </a:xfrm>
          <a:custGeom>
            <a:avLst/>
            <a:gdLst/>
            <a:ahLst/>
            <a:cxnLst/>
            <a:rect l="l" t="t" r="r" b="b"/>
            <a:pathLst>
              <a:path w="5714" h="11429">
                <a:moveTo>
                  <a:pt x="734" y="0"/>
                </a:moveTo>
                <a:lnTo>
                  <a:pt x="0" y="2894"/>
                </a:lnTo>
                <a:lnTo>
                  <a:pt x="3224" y="11035"/>
                </a:lnTo>
                <a:lnTo>
                  <a:pt x="5269" y="6537"/>
                </a:lnTo>
                <a:lnTo>
                  <a:pt x="5269" y="2894"/>
                </a:lnTo>
                <a:lnTo>
                  <a:pt x="4124" y="2020"/>
                </a:lnTo>
                <a:lnTo>
                  <a:pt x="2396" y="1257"/>
                </a:lnTo>
                <a:lnTo>
                  <a:pt x="7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8" name="object 18"/>
          <p:cNvSpPr/>
          <p:nvPr/>
        </p:nvSpPr>
        <p:spPr>
          <a:xfrm>
            <a:off x="1588469" y="6302809"/>
            <a:ext cx="4899" cy="4082"/>
          </a:xfrm>
          <a:custGeom>
            <a:avLst/>
            <a:gdLst/>
            <a:ahLst/>
            <a:cxnLst/>
            <a:rect l="l" t="t" r="r" b="b"/>
            <a:pathLst>
              <a:path w="3810" h="3175">
                <a:moveTo>
                  <a:pt x="3633" y="0"/>
                </a:moveTo>
                <a:lnTo>
                  <a:pt x="2372" y="810"/>
                </a:lnTo>
                <a:lnTo>
                  <a:pt x="1588" y="1649"/>
                </a:lnTo>
                <a:lnTo>
                  <a:pt x="0" y="2513"/>
                </a:lnTo>
                <a:lnTo>
                  <a:pt x="1588" y="2894"/>
                </a:lnTo>
                <a:lnTo>
                  <a:pt x="3633" y="2894"/>
                </a:lnTo>
                <a:lnTo>
                  <a:pt x="36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9" name="object 19"/>
          <p:cNvSpPr/>
          <p:nvPr/>
        </p:nvSpPr>
        <p:spPr>
          <a:xfrm>
            <a:off x="1739974" y="6334190"/>
            <a:ext cx="5715" cy="9797"/>
          </a:xfrm>
          <a:custGeom>
            <a:avLst/>
            <a:gdLst/>
            <a:ahLst/>
            <a:cxnLst/>
            <a:rect l="l" t="t" r="r" b="b"/>
            <a:pathLst>
              <a:path w="4445" h="7620">
                <a:moveTo>
                  <a:pt x="3190" y="0"/>
                </a:moveTo>
                <a:lnTo>
                  <a:pt x="2376" y="482"/>
                </a:lnTo>
                <a:lnTo>
                  <a:pt x="1577" y="482"/>
                </a:lnTo>
                <a:lnTo>
                  <a:pt x="396" y="814"/>
                </a:lnTo>
                <a:lnTo>
                  <a:pt x="0" y="4039"/>
                </a:lnTo>
                <a:lnTo>
                  <a:pt x="1577" y="7340"/>
                </a:lnTo>
                <a:lnTo>
                  <a:pt x="4024" y="7340"/>
                </a:lnTo>
                <a:lnTo>
                  <a:pt x="3899" y="4039"/>
                </a:lnTo>
                <a:lnTo>
                  <a:pt x="3671" y="2477"/>
                </a:lnTo>
                <a:lnTo>
                  <a:pt x="31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0" name="object 20"/>
          <p:cNvSpPr/>
          <p:nvPr/>
        </p:nvSpPr>
        <p:spPr>
          <a:xfrm>
            <a:off x="1623093" y="6334190"/>
            <a:ext cx="7348" cy="7348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99" y="0"/>
                </a:moveTo>
                <a:lnTo>
                  <a:pt x="0" y="0"/>
                </a:lnTo>
                <a:lnTo>
                  <a:pt x="406" y="814"/>
                </a:lnTo>
                <a:lnTo>
                  <a:pt x="644" y="1667"/>
                </a:lnTo>
                <a:lnTo>
                  <a:pt x="763" y="2872"/>
                </a:lnTo>
                <a:lnTo>
                  <a:pt x="2462" y="3698"/>
                </a:lnTo>
                <a:lnTo>
                  <a:pt x="3999" y="4536"/>
                </a:lnTo>
                <a:lnTo>
                  <a:pt x="5255" y="5309"/>
                </a:lnTo>
                <a:lnTo>
                  <a:pt x="4862" y="3698"/>
                </a:lnTo>
                <a:lnTo>
                  <a:pt x="4456" y="1667"/>
                </a:lnTo>
                <a:lnTo>
                  <a:pt x="39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1" name="object 21"/>
          <p:cNvSpPr/>
          <p:nvPr/>
        </p:nvSpPr>
        <p:spPr>
          <a:xfrm>
            <a:off x="1640279" y="6335838"/>
            <a:ext cx="5715" cy="3266"/>
          </a:xfrm>
          <a:custGeom>
            <a:avLst/>
            <a:gdLst/>
            <a:ahLst/>
            <a:cxnLst/>
            <a:rect l="l" t="t" r="r" b="b"/>
            <a:pathLst>
              <a:path w="4445" h="2539">
                <a:moveTo>
                  <a:pt x="4089" y="0"/>
                </a:moveTo>
                <a:lnTo>
                  <a:pt x="0" y="0"/>
                </a:lnTo>
                <a:lnTo>
                  <a:pt x="0" y="2412"/>
                </a:lnTo>
                <a:lnTo>
                  <a:pt x="3390" y="1588"/>
                </a:lnTo>
                <a:lnTo>
                  <a:pt x="40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2" name="object 22"/>
          <p:cNvSpPr/>
          <p:nvPr/>
        </p:nvSpPr>
        <p:spPr>
          <a:xfrm>
            <a:off x="1638917" y="6342555"/>
            <a:ext cx="9797" cy="5715"/>
          </a:xfrm>
          <a:custGeom>
            <a:avLst/>
            <a:gdLst/>
            <a:ahLst/>
            <a:cxnLst/>
            <a:rect l="l" t="t" r="r" b="b"/>
            <a:pathLst>
              <a:path w="7620" h="4445">
                <a:moveTo>
                  <a:pt x="6451" y="0"/>
                </a:moveTo>
                <a:lnTo>
                  <a:pt x="4787" y="457"/>
                </a:lnTo>
                <a:lnTo>
                  <a:pt x="2336" y="834"/>
                </a:lnTo>
                <a:lnTo>
                  <a:pt x="0" y="834"/>
                </a:lnTo>
                <a:lnTo>
                  <a:pt x="2717" y="2094"/>
                </a:lnTo>
                <a:lnTo>
                  <a:pt x="5587" y="3310"/>
                </a:lnTo>
                <a:lnTo>
                  <a:pt x="7567" y="4089"/>
                </a:lnTo>
                <a:lnTo>
                  <a:pt x="6844" y="1637"/>
                </a:lnTo>
                <a:lnTo>
                  <a:pt x="64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3" name="object 23"/>
          <p:cNvSpPr/>
          <p:nvPr/>
        </p:nvSpPr>
        <p:spPr>
          <a:xfrm>
            <a:off x="1557006" y="6342555"/>
            <a:ext cx="31841" cy="44087"/>
          </a:xfrm>
          <a:custGeom>
            <a:avLst/>
            <a:gdLst/>
            <a:ahLst/>
            <a:cxnLst/>
            <a:rect l="l" t="t" r="r" b="b"/>
            <a:pathLst>
              <a:path w="24764" h="34289">
                <a:moveTo>
                  <a:pt x="9827" y="0"/>
                </a:moveTo>
                <a:lnTo>
                  <a:pt x="8114" y="5687"/>
                </a:lnTo>
                <a:lnTo>
                  <a:pt x="12138" y="9028"/>
                </a:lnTo>
                <a:lnTo>
                  <a:pt x="13067" y="11047"/>
                </a:lnTo>
                <a:lnTo>
                  <a:pt x="10144" y="13459"/>
                </a:lnTo>
                <a:lnTo>
                  <a:pt x="6958" y="15529"/>
                </a:lnTo>
                <a:lnTo>
                  <a:pt x="3616" y="17574"/>
                </a:lnTo>
                <a:lnTo>
                  <a:pt x="4074" y="19151"/>
                </a:lnTo>
                <a:lnTo>
                  <a:pt x="4074" y="21588"/>
                </a:lnTo>
                <a:lnTo>
                  <a:pt x="5651" y="22056"/>
                </a:lnTo>
                <a:lnTo>
                  <a:pt x="7315" y="22452"/>
                </a:lnTo>
                <a:lnTo>
                  <a:pt x="8571" y="22819"/>
                </a:lnTo>
                <a:lnTo>
                  <a:pt x="8571" y="26541"/>
                </a:lnTo>
                <a:lnTo>
                  <a:pt x="1179" y="30999"/>
                </a:lnTo>
                <a:lnTo>
                  <a:pt x="0" y="33842"/>
                </a:lnTo>
                <a:lnTo>
                  <a:pt x="8927" y="31951"/>
                </a:lnTo>
                <a:lnTo>
                  <a:pt x="14269" y="29372"/>
                </a:lnTo>
                <a:lnTo>
                  <a:pt x="16860" y="24351"/>
                </a:lnTo>
                <a:lnTo>
                  <a:pt x="17538" y="15137"/>
                </a:lnTo>
                <a:lnTo>
                  <a:pt x="20789" y="13459"/>
                </a:lnTo>
                <a:lnTo>
                  <a:pt x="24471" y="13459"/>
                </a:lnTo>
                <a:lnTo>
                  <a:pt x="24471" y="8139"/>
                </a:lnTo>
                <a:lnTo>
                  <a:pt x="20789" y="7782"/>
                </a:lnTo>
                <a:lnTo>
                  <a:pt x="17117" y="6144"/>
                </a:lnTo>
                <a:lnTo>
                  <a:pt x="98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4" name="object 24"/>
          <p:cNvSpPr/>
          <p:nvPr/>
        </p:nvSpPr>
        <p:spPr>
          <a:xfrm>
            <a:off x="1655525" y="6344222"/>
            <a:ext cx="10614" cy="5715"/>
          </a:xfrm>
          <a:custGeom>
            <a:avLst/>
            <a:gdLst/>
            <a:ahLst/>
            <a:cxnLst/>
            <a:rect l="l" t="t" r="r" b="b"/>
            <a:pathLst>
              <a:path w="8254" h="4445">
                <a:moveTo>
                  <a:pt x="2898" y="0"/>
                </a:moveTo>
                <a:lnTo>
                  <a:pt x="0" y="0"/>
                </a:lnTo>
                <a:lnTo>
                  <a:pt x="814" y="1612"/>
                </a:lnTo>
                <a:lnTo>
                  <a:pt x="1677" y="3174"/>
                </a:lnTo>
                <a:lnTo>
                  <a:pt x="2501" y="4391"/>
                </a:lnTo>
                <a:lnTo>
                  <a:pt x="7354" y="4391"/>
                </a:lnTo>
                <a:lnTo>
                  <a:pt x="7786" y="3632"/>
                </a:lnTo>
                <a:lnTo>
                  <a:pt x="8204" y="2793"/>
                </a:lnTo>
                <a:lnTo>
                  <a:pt x="8204" y="1612"/>
                </a:lnTo>
                <a:lnTo>
                  <a:pt x="4913" y="798"/>
                </a:lnTo>
                <a:lnTo>
                  <a:pt x="28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5" name="object 25"/>
          <p:cNvSpPr/>
          <p:nvPr/>
        </p:nvSpPr>
        <p:spPr>
          <a:xfrm>
            <a:off x="1803385" y="6354636"/>
            <a:ext cx="31024" cy="40005"/>
          </a:xfrm>
          <a:custGeom>
            <a:avLst/>
            <a:gdLst/>
            <a:ahLst/>
            <a:cxnLst/>
            <a:rect l="l" t="t" r="r" b="b"/>
            <a:pathLst>
              <a:path w="24129" h="31114">
                <a:moveTo>
                  <a:pt x="15767" y="23241"/>
                </a:moveTo>
                <a:lnTo>
                  <a:pt x="12635" y="23241"/>
                </a:lnTo>
                <a:lnTo>
                  <a:pt x="14302" y="28497"/>
                </a:lnTo>
                <a:lnTo>
                  <a:pt x="21995" y="30974"/>
                </a:lnTo>
                <a:lnTo>
                  <a:pt x="19141" y="27763"/>
                </a:lnTo>
                <a:lnTo>
                  <a:pt x="16357" y="24090"/>
                </a:lnTo>
                <a:lnTo>
                  <a:pt x="15767" y="23241"/>
                </a:lnTo>
                <a:close/>
              </a:path>
              <a:path w="24129" h="31114">
                <a:moveTo>
                  <a:pt x="6108" y="0"/>
                </a:moveTo>
                <a:lnTo>
                  <a:pt x="3632" y="457"/>
                </a:lnTo>
                <a:lnTo>
                  <a:pt x="1601" y="1230"/>
                </a:lnTo>
                <a:lnTo>
                  <a:pt x="0" y="4521"/>
                </a:lnTo>
                <a:lnTo>
                  <a:pt x="877" y="5753"/>
                </a:lnTo>
                <a:lnTo>
                  <a:pt x="1601" y="6541"/>
                </a:lnTo>
                <a:lnTo>
                  <a:pt x="2033" y="7340"/>
                </a:lnTo>
                <a:lnTo>
                  <a:pt x="1601" y="8178"/>
                </a:lnTo>
                <a:lnTo>
                  <a:pt x="0" y="9752"/>
                </a:lnTo>
                <a:lnTo>
                  <a:pt x="1230" y="10982"/>
                </a:lnTo>
                <a:lnTo>
                  <a:pt x="2857" y="13423"/>
                </a:lnTo>
                <a:lnTo>
                  <a:pt x="2415" y="17157"/>
                </a:lnTo>
                <a:lnTo>
                  <a:pt x="1601" y="20725"/>
                </a:lnTo>
                <a:lnTo>
                  <a:pt x="877" y="24458"/>
                </a:lnTo>
                <a:lnTo>
                  <a:pt x="12635" y="23241"/>
                </a:lnTo>
                <a:lnTo>
                  <a:pt x="15767" y="23241"/>
                </a:lnTo>
                <a:lnTo>
                  <a:pt x="13463" y="19926"/>
                </a:lnTo>
                <a:lnTo>
                  <a:pt x="15101" y="18694"/>
                </a:lnTo>
                <a:lnTo>
                  <a:pt x="24065" y="18694"/>
                </a:lnTo>
                <a:lnTo>
                  <a:pt x="24065" y="15876"/>
                </a:lnTo>
                <a:lnTo>
                  <a:pt x="19402" y="14504"/>
                </a:lnTo>
                <a:lnTo>
                  <a:pt x="13849" y="14504"/>
                </a:lnTo>
                <a:lnTo>
                  <a:pt x="10168" y="11589"/>
                </a:lnTo>
                <a:lnTo>
                  <a:pt x="6108" y="0"/>
                </a:lnTo>
                <a:close/>
              </a:path>
              <a:path w="24129" h="31114">
                <a:moveTo>
                  <a:pt x="24065" y="18694"/>
                </a:moveTo>
                <a:lnTo>
                  <a:pt x="15101" y="18694"/>
                </a:lnTo>
                <a:lnTo>
                  <a:pt x="24065" y="19926"/>
                </a:lnTo>
                <a:lnTo>
                  <a:pt x="24065" y="18694"/>
                </a:lnTo>
                <a:close/>
              </a:path>
              <a:path w="24129" h="31114">
                <a:moveTo>
                  <a:pt x="18149" y="14135"/>
                </a:moveTo>
                <a:lnTo>
                  <a:pt x="13849" y="14504"/>
                </a:lnTo>
                <a:lnTo>
                  <a:pt x="19402" y="14504"/>
                </a:lnTo>
                <a:lnTo>
                  <a:pt x="18149" y="141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6" name="object 26"/>
          <p:cNvSpPr/>
          <p:nvPr/>
        </p:nvSpPr>
        <p:spPr>
          <a:xfrm>
            <a:off x="1819646" y="6363503"/>
            <a:ext cx="4082" cy="5715"/>
          </a:xfrm>
          <a:custGeom>
            <a:avLst/>
            <a:gdLst/>
            <a:ahLst/>
            <a:cxnLst/>
            <a:rect l="l" t="t" r="r" b="b"/>
            <a:pathLst>
              <a:path w="3175" h="4445">
                <a:moveTo>
                  <a:pt x="1195" y="0"/>
                </a:moveTo>
                <a:lnTo>
                  <a:pt x="812" y="1703"/>
                </a:lnTo>
                <a:lnTo>
                  <a:pt x="316" y="2858"/>
                </a:lnTo>
                <a:lnTo>
                  <a:pt x="0" y="4089"/>
                </a:lnTo>
                <a:lnTo>
                  <a:pt x="2793" y="4089"/>
                </a:lnTo>
                <a:lnTo>
                  <a:pt x="2451" y="2858"/>
                </a:lnTo>
                <a:lnTo>
                  <a:pt x="2005" y="1703"/>
                </a:lnTo>
                <a:lnTo>
                  <a:pt x="11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7" name="object 27"/>
          <p:cNvSpPr/>
          <p:nvPr/>
        </p:nvSpPr>
        <p:spPr>
          <a:xfrm>
            <a:off x="1569646" y="6384509"/>
            <a:ext cx="17145" cy="10614"/>
          </a:xfrm>
          <a:custGeom>
            <a:avLst/>
            <a:gdLst/>
            <a:ahLst/>
            <a:cxnLst/>
            <a:rect l="l" t="t" r="r" b="b"/>
            <a:pathLst>
              <a:path w="13335" h="8254">
                <a:moveTo>
                  <a:pt x="10566" y="0"/>
                </a:moveTo>
                <a:lnTo>
                  <a:pt x="7707" y="1216"/>
                </a:lnTo>
                <a:lnTo>
                  <a:pt x="0" y="4024"/>
                </a:lnTo>
                <a:lnTo>
                  <a:pt x="0" y="7733"/>
                </a:lnTo>
                <a:lnTo>
                  <a:pt x="1954" y="6512"/>
                </a:lnTo>
                <a:lnTo>
                  <a:pt x="4050" y="5270"/>
                </a:lnTo>
                <a:lnTo>
                  <a:pt x="5713" y="4532"/>
                </a:lnTo>
                <a:lnTo>
                  <a:pt x="12978" y="4532"/>
                </a:lnTo>
                <a:lnTo>
                  <a:pt x="10566" y="0"/>
                </a:lnTo>
                <a:close/>
              </a:path>
              <a:path w="13335" h="8254">
                <a:moveTo>
                  <a:pt x="12978" y="4532"/>
                </a:moveTo>
                <a:lnTo>
                  <a:pt x="5713" y="4532"/>
                </a:lnTo>
                <a:lnTo>
                  <a:pt x="8481" y="5702"/>
                </a:lnTo>
                <a:lnTo>
                  <a:pt x="12650" y="5702"/>
                </a:lnTo>
                <a:lnTo>
                  <a:pt x="12978" y="45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8" name="object 28"/>
          <p:cNvSpPr/>
          <p:nvPr/>
        </p:nvSpPr>
        <p:spPr>
          <a:xfrm>
            <a:off x="1804518" y="6388141"/>
            <a:ext cx="4082" cy="4899"/>
          </a:xfrm>
          <a:custGeom>
            <a:avLst/>
            <a:gdLst/>
            <a:ahLst/>
            <a:cxnLst/>
            <a:rect l="l" t="t" r="r" b="b"/>
            <a:pathLst>
              <a:path w="3175" h="3810">
                <a:moveTo>
                  <a:pt x="0" y="3696"/>
                </a:moveTo>
                <a:lnTo>
                  <a:pt x="2758" y="3696"/>
                </a:lnTo>
                <a:lnTo>
                  <a:pt x="2758" y="0"/>
                </a:lnTo>
                <a:lnTo>
                  <a:pt x="0" y="0"/>
                </a:lnTo>
                <a:lnTo>
                  <a:pt x="0" y="36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9" name="object 29"/>
          <p:cNvSpPr/>
          <p:nvPr/>
        </p:nvSpPr>
        <p:spPr>
          <a:xfrm>
            <a:off x="1815508" y="6399689"/>
            <a:ext cx="8164" cy="6531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4806" y="3618"/>
                </a:moveTo>
                <a:lnTo>
                  <a:pt x="4405" y="3618"/>
                </a:lnTo>
                <a:lnTo>
                  <a:pt x="4405" y="4824"/>
                </a:lnTo>
                <a:lnTo>
                  <a:pt x="4806" y="3618"/>
                </a:lnTo>
                <a:close/>
              </a:path>
              <a:path w="6350" h="5079">
                <a:moveTo>
                  <a:pt x="6008" y="0"/>
                </a:moveTo>
                <a:lnTo>
                  <a:pt x="4028" y="353"/>
                </a:lnTo>
                <a:lnTo>
                  <a:pt x="1179" y="353"/>
                </a:lnTo>
                <a:lnTo>
                  <a:pt x="0" y="4406"/>
                </a:lnTo>
                <a:lnTo>
                  <a:pt x="4405" y="3618"/>
                </a:lnTo>
                <a:lnTo>
                  <a:pt x="4806" y="3618"/>
                </a:lnTo>
                <a:lnTo>
                  <a:pt x="60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graphicFrame>
        <p:nvGraphicFramePr>
          <p:cNvPr id="31" name="object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8297509"/>
              </p:ext>
            </p:extLst>
          </p:nvPr>
        </p:nvGraphicFramePr>
        <p:xfrm>
          <a:off x="2818132" y="4248442"/>
          <a:ext cx="6944846" cy="26081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1626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6619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6237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96529">
                <a:tc>
                  <a:txBody>
                    <a:bodyPr/>
                    <a:lstStyle/>
                    <a:p>
                      <a:pPr marL="47625"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1400" b="1" spc="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ACTIVITIES</a:t>
                      </a:r>
                      <a:endParaRPr sz="1400" b="1" dirty="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solidFill>
                      <a:srgbClr val="1F448C"/>
                    </a:solidFill>
                  </a:tcPr>
                </a:tc>
                <a:tc>
                  <a:txBody>
                    <a:bodyPr/>
                    <a:lstStyle/>
                    <a:p>
                      <a:pPr marR="26670" algn="ctr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sz="14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BENEFICIARY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COMMUNITY</a:t>
                      </a:r>
                      <a:endParaRPr sz="1400" b="1" dirty="0">
                        <a:latin typeface="Calibri"/>
                        <a:cs typeface="Calibri"/>
                      </a:endParaRPr>
                    </a:p>
                  </a:txBody>
                  <a:tcPr marL="0" marR="0" marT="120831" marB="0">
                    <a:solidFill>
                      <a:srgbClr val="1F448C"/>
                    </a:solidFill>
                  </a:tcPr>
                </a:tc>
                <a:tc>
                  <a:txBody>
                    <a:bodyPr/>
                    <a:lstStyle/>
                    <a:p>
                      <a:pPr marL="42545" marR="83185" indent="60960">
                        <a:lnSpc>
                          <a:spcPct val="109800"/>
                        </a:lnSpc>
                        <a:spcBef>
                          <a:spcPts val="5"/>
                        </a:spcBef>
                      </a:pPr>
                      <a:r>
                        <a:rPr sz="1400" b="1" spc="8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WHO </a:t>
                      </a:r>
                      <a:r>
                        <a:rPr sz="1400" b="1" spc="10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BENEFITS </a:t>
                      </a:r>
                      <a:r>
                        <a:rPr sz="14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(IND,  </a:t>
                      </a:r>
                      <a:r>
                        <a:rPr sz="14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GROUPS,</a:t>
                      </a:r>
                      <a:r>
                        <a:rPr sz="1400" b="1" spc="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INSTITUTION)</a:t>
                      </a:r>
                      <a:endParaRPr sz="1400" b="1">
                        <a:latin typeface="Calibri"/>
                        <a:cs typeface="Calibri"/>
                      </a:endParaRPr>
                    </a:p>
                  </a:txBody>
                  <a:tcPr marL="0" marR="0" marT="816" marB="0">
                    <a:solidFill>
                      <a:srgbClr val="1F448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11452">
                <a:tc>
                  <a:txBody>
                    <a:bodyPr/>
                    <a:lstStyle/>
                    <a:p>
                      <a:pPr marL="46355" algn="ctr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lang="en-GB" sz="1400" b="1" dirty="0" smtClean="0">
                          <a:latin typeface="Swis721 Lt BT"/>
                          <a:cs typeface="Swis721 Lt BT"/>
                        </a:rPr>
                        <a:t>TO</a:t>
                      </a:r>
                      <a:r>
                        <a:rPr lang="en-GB" sz="1400" b="1" baseline="0" dirty="0" smtClean="0">
                          <a:latin typeface="Swis721 Lt BT"/>
                          <a:cs typeface="Swis721 Lt BT"/>
                        </a:rPr>
                        <a:t> INCREASE  YEA AND NABCO BENEFICIARIES</a:t>
                      </a:r>
                      <a:endParaRPr sz="1400" b="1" dirty="0">
                        <a:latin typeface="Swis721 Lt BT"/>
                        <a:cs typeface="Swis721 Lt BT"/>
                      </a:endParaRPr>
                    </a:p>
                  </a:txBody>
                  <a:tcPr marL="0" marR="0" marT="72662" marB="0">
                    <a:lnL w="19050">
                      <a:solidFill>
                        <a:srgbClr val="1F448C"/>
                      </a:solidFill>
                      <a:prstDash val="solid"/>
                    </a:lnL>
                    <a:lnR w="19050">
                      <a:solidFill>
                        <a:srgbClr val="1F448C"/>
                      </a:solidFill>
                      <a:prstDash val="solid"/>
                    </a:lnR>
                    <a:lnB w="19050">
                      <a:solidFill>
                        <a:srgbClr val="1F448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CONST, WIDE</a:t>
                      </a:r>
                      <a:endParaRPr lang="en-US" sz="1400" b="1" dirty="0"/>
                    </a:p>
                  </a:txBody>
                  <a:tcPr marL="0" marR="0" marT="83274" marB="0">
                    <a:lnL w="19050">
                      <a:solidFill>
                        <a:srgbClr val="1F448C"/>
                      </a:solidFill>
                      <a:prstDash val="solid"/>
                    </a:lnL>
                    <a:lnR w="19050">
                      <a:solidFill>
                        <a:srgbClr val="1F448C"/>
                      </a:solidFill>
                      <a:prstDash val="solid"/>
                    </a:lnR>
                    <a:lnB w="19050">
                      <a:solidFill>
                        <a:srgbClr val="1F448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ALL YOUTH AND</a:t>
                      </a:r>
                      <a:r>
                        <a:rPr lang="en-US" sz="1400" b="1" baseline="0" dirty="0" smtClean="0"/>
                        <a:t> UNEMPLOYED GRADUATES</a:t>
                      </a:r>
                      <a:endParaRPr lang="en-US" sz="1400" b="1" dirty="0"/>
                    </a:p>
                  </a:txBody>
                  <a:tcPr marL="0" marR="0" marT="82459" marB="0">
                    <a:lnL w="19050">
                      <a:solidFill>
                        <a:srgbClr val="1F448C"/>
                      </a:solidFill>
                      <a:prstDash val="solid"/>
                    </a:lnL>
                    <a:lnR w="19050">
                      <a:solidFill>
                        <a:srgbClr val="1F448C"/>
                      </a:solidFill>
                      <a:prstDash val="solid"/>
                    </a:lnR>
                    <a:lnB w="19050">
                      <a:solidFill>
                        <a:srgbClr val="1F448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37201">
                <a:tc>
                  <a:txBody>
                    <a:bodyPr/>
                    <a:lstStyle/>
                    <a:p>
                      <a:pPr marL="459105" marR="384175" indent="-32384">
                        <a:lnSpc>
                          <a:spcPct val="104200"/>
                        </a:lnSpc>
                        <a:spcBef>
                          <a:spcPts val="535"/>
                        </a:spcBef>
                      </a:pPr>
                      <a:r>
                        <a:rPr lang="en-GB" sz="1400" b="1" dirty="0" smtClean="0">
                          <a:latin typeface="Swis721 Lt BT"/>
                          <a:cs typeface="Swis721 Lt BT"/>
                        </a:rPr>
                        <a:t>TO INTRODUCE</a:t>
                      </a:r>
                      <a:r>
                        <a:rPr lang="en-GB" sz="1400" b="1" baseline="0" dirty="0" smtClean="0">
                          <a:latin typeface="Swis721 Lt BT"/>
                          <a:cs typeface="Swis721 Lt BT"/>
                        </a:rPr>
                        <a:t> YOUTH IN AFFORESTATION NAND ENROLLED</a:t>
                      </a:r>
                      <a:endParaRPr sz="1400" b="1" dirty="0">
                        <a:latin typeface="Swis721 Lt BT"/>
                        <a:cs typeface="Swis721 Lt BT"/>
                      </a:endParaRPr>
                    </a:p>
                  </a:txBody>
                  <a:tcPr marL="0" marR="0" marT="87358" marB="0">
                    <a:lnL w="19050">
                      <a:solidFill>
                        <a:srgbClr val="1F448C"/>
                      </a:solidFill>
                      <a:prstDash val="solid"/>
                    </a:lnL>
                    <a:lnR w="19050">
                      <a:solidFill>
                        <a:srgbClr val="1F448C"/>
                      </a:solidFill>
                      <a:prstDash val="solid"/>
                    </a:lnR>
                    <a:lnT w="19050">
                      <a:solidFill>
                        <a:srgbClr val="1F448C"/>
                      </a:solidFill>
                      <a:prstDash val="solid"/>
                    </a:lnT>
                    <a:lnB w="19050">
                      <a:solidFill>
                        <a:srgbClr val="1F448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CONST. WIDE</a:t>
                      </a:r>
                      <a:endParaRPr lang="en-US" sz="1400" b="1" dirty="0"/>
                    </a:p>
                  </a:txBody>
                  <a:tcPr marL="0" marR="0" marT="7348" marB="0">
                    <a:lnL w="19050">
                      <a:solidFill>
                        <a:srgbClr val="1F448C"/>
                      </a:solidFill>
                      <a:prstDash val="solid"/>
                    </a:lnL>
                    <a:lnR w="19050">
                      <a:solidFill>
                        <a:srgbClr val="1F448C"/>
                      </a:solidFill>
                      <a:prstDash val="solid"/>
                    </a:lnR>
                    <a:lnT w="19050">
                      <a:solidFill>
                        <a:srgbClr val="1F448C"/>
                      </a:solidFill>
                      <a:prstDash val="solid"/>
                    </a:lnT>
                    <a:lnB w="19050">
                      <a:solidFill>
                        <a:srgbClr val="1F448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ALL YOUTHS</a:t>
                      </a:r>
                      <a:endParaRPr lang="en-US" sz="1400" b="1" dirty="0"/>
                    </a:p>
                  </a:txBody>
                  <a:tcPr marL="0" marR="0" marT="88991" marB="0">
                    <a:lnL w="19050">
                      <a:solidFill>
                        <a:srgbClr val="1F448C"/>
                      </a:solidFill>
                      <a:prstDash val="solid"/>
                    </a:lnL>
                    <a:lnR w="19050">
                      <a:solidFill>
                        <a:srgbClr val="1F448C"/>
                      </a:solidFill>
                      <a:prstDash val="solid"/>
                    </a:lnR>
                    <a:lnT w="19050">
                      <a:solidFill>
                        <a:srgbClr val="1F448C"/>
                      </a:solidFill>
                      <a:prstDash val="solid"/>
                    </a:lnT>
                    <a:lnB w="19050">
                      <a:solidFill>
                        <a:srgbClr val="1F448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27741">
                <a:tc>
                  <a:txBody>
                    <a:bodyPr/>
                    <a:lstStyle/>
                    <a:p>
                      <a:pPr marL="461645" marR="259715" indent="-153670">
                        <a:lnSpc>
                          <a:spcPct val="104200"/>
                        </a:lnSpc>
                        <a:spcBef>
                          <a:spcPts val="100"/>
                        </a:spcBef>
                      </a:pPr>
                      <a:endParaRPr sz="1400" b="1" dirty="0">
                        <a:latin typeface="Swis721 Lt BT"/>
                        <a:cs typeface="Swis721 Lt BT"/>
                      </a:endParaRPr>
                    </a:p>
                  </a:txBody>
                  <a:tcPr marL="0" marR="0" marT="16329" marB="0">
                    <a:lnL w="19050">
                      <a:solidFill>
                        <a:srgbClr val="1F448C"/>
                      </a:solidFill>
                      <a:prstDash val="solid"/>
                    </a:lnL>
                    <a:lnR w="19050">
                      <a:solidFill>
                        <a:srgbClr val="1F448C"/>
                      </a:solidFill>
                      <a:prstDash val="solid"/>
                    </a:lnR>
                    <a:lnT w="19050">
                      <a:solidFill>
                        <a:srgbClr val="1F448C"/>
                      </a:solidFill>
                      <a:prstDash val="solid"/>
                    </a:lnT>
                    <a:lnB w="19050">
                      <a:solidFill>
                        <a:srgbClr val="1F448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b="1"/>
                    </a:p>
                  </a:txBody>
                  <a:tcPr marL="0" marR="0" marT="88991" marB="0">
                    <a:lnL w="19050">
                      <a:solidFill>
                        <a:srgbClr val="1F448C"/>
                      </a:solidFill>
                      <a:prstDash val="solid"/>
                    </a:lnL>
                    <a:lnR w="19050">
                      <a:solidFill>
                        <a:srgbClr val="1F448C"/>
                      </a:solidFill>
                      <a:prstDash val="solid"/>
                    </a:lnR>
                    <a:lnT w="19050">
                      <a:solidFill>
                        <a:srgbClr val="1F448C"/>
                      </a:solidFill>
                      <a:prstDash val="solid"/>
                    </a:lnT>
                    <a:lnB w="19050">
                      <a:solidFill>
                        <a:srgbClr val="1F448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 marL="0" marR="0" marT="97971" marB="0">
                    <a:lnL w="19050">
                      <a:solidFill>
                        <a:srgbClr val="1F448C"/>
                      </a:solidFill>
                      <a:prstDash val="solid"/>
                    </a:lnL>
                    <a:lnR w="19050">
                      <a:solidFill>
                        <a:srgbClr val="1F448C"/>
                      </a:solidFill>
                      <a:prstDash val="solid"/>
                    </a:lnR>
                    <a:lnT w="19050">
                      <a:solidFill>
                        <a:srgbClr val="1F448C"/>
                      </a:solidFill>
                      <a:prstDash val="solid"/>
                    </a:lnT>
                    <a:lnB w="19050">
                      <a:solidFill>
                        <a:srgbClr val="1F448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3" name="object 31">
            <a:extLst>
              <a:ext uri="{FF2B5EF4-FFF2-40B4-BE49-F238E27FC236}">
                <a16:creationId xmlns="" xmlns:a16="http://schemas.microsoft.com/office/drawing/2014/main" id="{A2FAD20F-3E0B-764C-B4CC-B9E778322A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2234888"/>
              </p:ext>
            </p:extLst>
          </p:nvPr>
        </p:nvGraphicFramePr>
        <p:xfrm>
          <a:off x="3057283" y="619239"/>
          <a:ext cx="6662874" cy="282731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8162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9042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9082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1868">
                <a:tc>
                  <a:txBody>
                    <a:bodyPr/>
                    <a:lstStyle/>
                    <a:p>
                      <a:pPr marL="47625"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1000" b="1" spc="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ACTIVITIES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solidFill>
                      <a:srgbClr val="1F448C"/>
                    </a:solidFill>
                  </a:tcPr>
                </a:tc>
                <a:tc>
                  <a:txBody>
                    <a:bodyPr/>
                    <a:lstStyle/>
                    <a:p>
                      <a:pPr marR="26670" algn="ctr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sz="10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BENEFICIARY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COMMUNITY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20831" marB="0">
                    <a:solidFill>
                      <a:srgbClr val="1F448C"/>
                    </a:solidFill>
                  </a:tcPr>
                </a:tc>
                <a:tc>
                  <a:txBody>
                    <a:bodyPr/>
                    <a:lstStyle/>
                    <a:p>
                      <a:pPr marL="42545" marR="83185" indent="60960">
                        <a:lnSpc>
                          <a:spcPct val="109800"/>
                        </a:lnSpc>
                        <a:spcBef>
                          <a:spcPts val="5"/>
                        </a:spcBef>
                      </a:pPr>
                      <a:r>
                        <a:rPr sz="1000" b="1" spc="8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WHO </a:t>
                      </a:r>
                      <a:r>
                        <a:rPr sz="1000" b="1" spc="10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BENEFITS </a:t>
                      </a:r>
                      <a:r>
                        <a:rPr sz="10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(IND,  </a:t>
                      </a:r>
                      <a:r>
                        <a:rPr sz="10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GROUPS,</a:t>
                      </a:r>
                      <a:r>
                        <a:rPr sz="1000" b="1" spc="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INSTITUTION)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816" marB="0">
                    <a:solidFill>
                      <a:srgbClr val="1F448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3199">
                <a:tc>
                  <a:txBody>
                    <a:bodyPr/>
                    <a:lstStyle/>
                    <a:p>
                      <a:pPr marL="46355" algn="ctr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lang="en-GB" sz="1400" b="1" dirty="0" smtClean="0">
                          <a:latin typeface="Swis721 Lt BT"/>
                          <a:cs typeface="Swis721 Lt BT"/>
                        </a:rPr>
                        <a:t>CONSTRUTION OF SOCIAL</a:t>
                      </a:r>
                      <a:r>
                        <a:rPr lang="en-GB" sz="1400" b="1" baseline="0" dirty="0" smtClean="0">
                          <a:latin typeface="Swis721 Lt BT"/>
                          <a:cs typeface="Swis721 Lt BT"/>
                        </a:rPr>
                        <a:t> CENTER </a:t>
                      </a:r>
                      <a:endParaRPr sz="1400" b="1" dirty="0">
                        <a:latin typeface="Swis721 Lt BT"/>
                        <a:cs typeface="Swis721 Lt BT"/>
                      </a:endParaRPr>
                    </a:p>
                  </a:txBody>
                  <a:tcPr marL="0" marR="0" marT="72662" marB="0">
                    <a:lnL w="19050">
                      <a:solidFill>
                        <a:srgbClr val="1F448C"/>
                      </a:solidFill>
                      <a:prstDash val="solid"/>
                    </a:lnL>
                    <a:lnR w="19050">
                      <a:solidFill>
                        <a:srgbClr val="1F448C"/>
                      </a:solidFill>
                      <a:prstDash val="solid"/>
                    </a:lnR>
                    <a:lnB w="19050">
                      <a:solidFill>
                        <a:srgbClr val="1F448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DROBONSO</a:t>
                      </a:r>
                      <a:endParaRPr lang="en-US" sz="1400" b="1" dirty="0"/>
                    </a:p>
                  </a:txBody>
                  <a:tcPr marL="0" marR="0" marT="83274" marB="0">
                    <a:lnL w="19050">
                      <a:solidFill>
                        <a:srgbClr val="1F448C"/>
                      </a:solidFill>
                      <a:prstDash val="solid"/>
                    </a:lnL>
                    <a:lnR w="19050">
                      <a:solidFill>
                        <a:srgbClr val="1F448C"/>
                      </a:solidFill>
                      <a:prstDash val="solid"/>
                    </a:lnR>
                    <a:lnB w="19050">
                      <a:solidFill>
                        <a:srgbClr val="1F448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ALL</a:t>
                      </a:r>
                      <a:endParaRPr lang="en-US" sz="1400" b="1" dirty="0"/>
                    </a:p>
                  </a:txBody>
                  <a:tcPr marL="0" marR="0" marT="82459" marB="0">
                    <a:lnL w="19050">
                      <a:solidFill>
                        <a:srgbClr val="1F448C"/>
                      </a:solidFill>
                      <a:prstDash val="solid"/>
                    </a:lnL>
                    <a:lnR w="19050">
                      <a:solidFill>
                        <a:srgbClr val="1F448C"/>
                      </a:solidFill>
                      <a:prstDash val="solid"/>
                    </a:lnR>
                    <a:lnB w="19050">
                      <a:solidFill>
                        <a:srgbClr val="1F448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76481">
                <a:tc>
                  <a:txBody>
                    <a:bodyPr/>
                    <a:lstStyle/>
                    <a:p>
                      <a:pPr marL="459105" marR="384175" indent="-32384" algn="ctr">
                        <a:lnSpc>
                          <a:spcPct val="104200"/>
                        </a:lnSpc>
                        <a:spcBef>
                          <a:spcPts val="535"/>
                        </a:spcBef>
                      </a:pPr>
                      <a:r>
                        <a:rPr lang="en-GB" sz="1400" b="1" dirty="0" smtClean="0">
                          <a:latin typeface="Swis721 Lt BT"/>
                          <a:cs typeface="Swis721 Lt BT"/>
                        </a:rPr>
                        <a:t>INCREASE SCHOLARSHIPS TO ALL GOOD BUT NEEDY STUDENTS</a:t>
                      </a:r>
                      <a:endParaRPr sz="1400" b="1" dirty="0">
                        <a:latin typeface="Swis721 Lt BT"/>
                        <a:cs typeface="Swis721 Lt BT"/>
                      </a:endParaRPr>
                    </a:p>
                  </a:txBody>
                  <a:tcPr marL="0" marR="0" marT="87358" marB="0">
                    <a:lnL w="19050">
                      <a:solidFill>
                        <a:srgbClr val="1F448C"/>
                      </a:solidFill>
                      <a:prstDash val="solid"/>
                    </a:lnL>
                    <a:lnR w="19050">
                      <a:solidFill>
                        <a:srgbClr val="1F448C"/>
                      </a:solidFill>
                      <a:prstDash val="solid"/>
                    </a:lnR>
                    <a:lnT w="19050">
                      <a:solidFill>
                        <a:srgbClr val="1F448C"/>
                      </a:solidFill>
                      <a:prstDash val="solid"/>
                    </a:lnT>
                    <a:lnB w="19050">
                      <a:solidFill>
                        <a:srgbClr val="1F448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CONST. WIDE</a:t>
                      </a:r>
                      <a:endParaRPr lang="en-US" sz="1400" b="1" dirty="0"/>
                    </a:p>
                  </a:txBody>
                  <a:tcPr marL="0" marR="0" marT="7348" marB="0">
                    <a:lnL w="19050">
                      <a:solidFill>
                        <a:srgbClr val="1F448C"/>
                      </a:solidFill>
                      <a:prstDash val="solid"/>
                    </a:lnL>
                    <a:lnR w="19050">
                      <a:solidFill>
                        <a:srgbClr val="1F448C"/>
                      </a:solidFill>
                      <a:prstDash val="solid"/>
                    </a:lnR>
                    <a:lnT w="19050">
                      <a:solidFill>
                        <a:srgbClr val="1F448C"/>
                      </a:solidFill>
                      <a:prstDash val="solid"/>
                    </a:lnT>
                    <a:lnB w="19050">
                      <a:solidFill>
                        <a:srgbClr val="1F448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ALL</a:t>
                      </a:r>
                      <a:endParaRPr lang="en-US" sz="1400" b="1" dirty="0"/>
                    </a:p>
                  </a:txBody>
                  <a:tcPr marL="0" marR="0" marT="88991" marB="0">
                    <a:lnL w="19050">
                      <a:solidFill>
                        <a:srgbClr val="1F448C"/>
                      </a:solidFill>
                      <a:prstDash val="solid"/>
                    </a:lnL>
                    <a:lnR w="19050">
                      <a:solidFill>
                        <a:srgbClr val="1F448C"/>
                      </a:solidFill>
                      <a:prstDash val="solid"/>
                    </a:lnR>
                    <a:lnT w="19050">
                      <a:solidFill>
                        <a:srgbClr val="1F448C"/>
                      </a:solidFill>
                      <a:prstDash val="solid"/>
                    </a:lnT>
                    <a:lnB w="19050">
                      <a:solidFill>
                        <a:srgbClr val="1F448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05452">
                <a:tc>
                  <a:txBody>
                    <a:bodyPr/>
                    <a:lstStyle/>
                    <a:p>
                      <a:pPr marL="461645" marR="259715" indent="-153670" algn="ctr">
                        <a:lnSpc>
                          <a:spcPct val="104200"/>
                        </a:lnSpc>
                        <a:spcBef>
                          <a:spcPts val="100"/>
                        </a:spcBef>
                      </a:pPr>
                      <a:r>
                        <a:rPr lang="en-GB" sz="1400" b="1" dirty="0" smtClean="0">
                          <a:latin typeface="Swis721 Lt BT"/>
                          <a:cs typeface="Swis721 Lt BT"/>
                        </a:rPr>
                        <a:t>ORGAINIZING OF TRAINING</a:t>
                      </a:r>
                      <a:r>
                        <a:rPr lang="en-GB" sz="1400" b="1" baseline="0" dirty="0" smtClean="0">
                          <a:latin typeface="Swis721 Lt BT"/>
                          <a:cs typeface="Swis721 Lt BT"/>
                        </a:rPr>
                        <a:t>  SERMINARS FOR THE YOUTH</a:t>
                      </a:r>
                      <a:endParaRPr sz="1400" b="1" dirty="0">
                        <a:latin typeface="Swis721 Lt BT"/>
                        <a:cs typeface="Swis721 Lt BT"/>
                      </a:endParaRPr>
                    </a:p>
                  </a:txBody>
                  <a:tcPr marL="0" marR="0" marT="16329" marB="0">
                    <a:lnL w="19050">
                      <a:solidFill>
                        <a:srgbClr val="1F448C"/>
                      </a:solidFill>
                      <a:prstDash val="solid"/>
                    </a:lnL>
                    <a:lnR w="19050">
                      <a:solidFill>
                        <a:srgbClr val="1F448C"/>
                      </a:solidFill>
                      <a:prstDash val="solid"/>
                    </a:lnR>
                    <a:lnT w="19050">
                      <a:solidFill>
                        <a:srgbClr val="1F448C"/>
                      </a:solidFill>
                      <a:prstDash val="solid"/>
                    </a:lnT>
                    <a:lnB w="19050" cap="flat" cmpd="sng" algn="ctr">
                      <a:solidFill>
                        <a:srgbClr val="1F44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CONST. WIDE</a:t>
                      </a:r>
                      <a:endParaRPr lang="en-US" sz="1400" b="1" dirty="0"/>
                    </a:p>
                  </a:txBody>
                  <a:tcPr marL="0" marR="0" marT="88991" marB="0">
                    <a:lnL w="19050">
                      <a:solidFill>
                        <a:srgbClr val="1F448C"/>
                      </a:solidFill>
                      <a:prstDash val="solid"/>
                    </a:lnL>
                    <a:lnR w="19050">
                      <a:solidFill>
                        <a:srgbClr val="1F448C"/>
                      </a:solidFill>
                      <a:prstDash val="solid"/>
                    </a:lnR>
                    <a:lnT w="19050">
                      <a:solidFill>
                        <a:srgbClr val="1F448C"/>
                      </a:solidFill>
                      <a:prstDash val="solid"/>
                    </a:lnT>
                    <a:lnB w="19050" cap="flat" cmpd="sng" algn="ctr">
                      <a:solidFill>
                        <a:srgbClr val="1F44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ALL</a:t>
                      </a:r>
                      <a:endParaRPr lang="en-US" sz="1400" b="1" dirty="0"/>
                    </a:p>
                  </a:txBody>
                  <a:tcPr marL="0" marR="0" marT="97971" marB="0">
                    <a:lnL w="19050">
                      <a:solidFill>
                        <a:srgbClr val="1F448C"/>
                      </a:solidFill>
                      <a:prstDash val="solid"/>
                    </a:lnL>
                    <a:lnR w="19050">
                      <a:solidFill>
                        <a:srgbClr val="1F448C"/>
                      </a:solidFill>
                      <a:prstDash val="solid"/>
                    </a:lnR>
                    <a:lnT w="19050">
                      <a:solidFill>
                        <a:srgbClr val="1F448C"/>
                      </a:solidFill>
                      <a:prstDash val="solid"/>
                    </a:lnT>
                    <a:lnB w="19050" cap="flat" cmpd="sng" algn="ctr">
                      <a:solidFill>
                        <a:srgbClr val="1F44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05452">
                <a:tc>
                  <a:txBody>
                    <a:bodyPr/>
                    <a:lstStyle/>
                    <a:p>
                      <a:pPr marL="461645" marR="259715" indent="-153670" algn="ctr">
                        <a:lnSpc>
                          <a:spcPct val="104200"/>
                        </a:lnSpc>
                        <a:spcBef>
                          <a:spcPts val="100"/>
                        </a:spcBef>
                      </a:pPr>
                      <a:r>
                        <a:rPr lang="en-GB" sz="1400" b="1" dirty="0" smtClean="0">
                          <a:latin typeface="Swis721 Lt BT"/>
                          <a:cs typeface="Swis721 Lt BT"/>
                        </a:rPr>
                        <a:t>SHARING</a:t>
                      </a:r>
                      <a:r>
                        <a:rPr lang="en-GB" sz="1400" b="1" baseline="0" dirty="0" smtClean="0">
                          <a:latin typeface="Swis721 Lt BT"/>
                          <a:cs typeface="Swis721 Lt BT"/>
                        </a:rPr>
                        <a:t> OF EXERCISE BOOKS TO STUDENTS</a:t>
                      </a:r>
                      <a:endParaRPr sz="1400" b="1" dirty="0">
                        <a:latin typeface="Swis721 Lt BT"/>
                        <a:cs typeface="Swis721 Lt BT"/>
                      </a:endParaRPr>
                    </a:p>
                  </a:txBody>
                  <a:tcPr marL="0" marR="0" marT="16329" marB="0">
                    <a:lnL w="19050">
                      <a:solidFill>
                        <a:srgbClr val="1F448C"/>
                      </a:solidFill>
                      <a:prstDash val="solid"/>
                    </a:lnL>
                    <a:lnR w="19050" cap="flat" cmpd="sng" algn="ctr">
                      <a:solidFill>
                        <a:srgbClr val="1F44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4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1F448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CONST. WIDE</a:t>
                      </a:r>
                      <a:endParaRPr lang="en-US" sz="1400" b="1" dirty="0"/>
                    </a:p>
                  </a:txBody>
                  <a:tcPr marL="0" marR="0" marT="88991" marB="0">
                    <a:lnL w="19050" cap="flat" cmpd="sng" algn="ctr">
                      <a:solidFill>
                        <a:srgbClr val="1F44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4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4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1F448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ALL</a:t>
                      </a:r>
                      <a:endParaRPr lang="en-US" sz="1400" b="1" dirty="0"/>
                    </a:p>
                  </a:txBody>
                  <a:tcPr marL="0" marR="0" marT="97971" marB="0">
                    <a:lnL w="19050" cap="flat" cmpd="sng" algn="ctr">
                      <a:solidFill>
                        <a:srgbClr val="1F44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>
                      <a:solidFill>
                        <a:srgbClr val="1F448C"/>
                      </a:solidFill>
                      <a:prstDash val="solid"/>
                    </a:lnR>
                    <a:lnT w="19050" cap="flat" cmpd="sng" algn="ctr">
                      <a:solidFill>
                        <a:srgbClr val="1F44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1F448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472937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84609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74821" y="745199"/>
            <a:ext cx="6386921" cy="5301887"/>
          </a:xfrm>
          <a:custGeom>
            <a:avLst/>
            <a:gdLst/>
            <a:ahLst/>
            <a:cxnLst/>
            <a:rect l="l" t="t" r="r" b="b"/>
            <a:pathLst>
              <a:path w="4967605" h="4123690">
                <a:moveTo>
                  <a:pt x="0" y="0"/>
                </a:moveTo>
                <a:lnTo>
                  <a:pt x="4967589" y="0"/>
                </a:lnTo>
                <a:lnTo>
                  <a:pt x="4967589" y="4123364"/>
                </a:lnTo>
                <a:lnTo>
                  <a:pt x="0" y="4123364"/>
                </a:lnTo>
                <a:lnTo>
                  <a:pt x="0" y="0"/>
                </a:lnTo>
                <a:close/>
              </a:path>
            </a:pathLst>
          </a:custGeom>
          <a:solidFill>
            <a:srgbClr val="1F448C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3" name="object 3"/>
          <p:cNvSpPr/>
          <p:nvPr/>
        </p:nvSpPr>
        <p:spPr>
          <a:xfrm>
            <a:off x="1204945" y="6272860"/>
            <a:ext cx="8613969" cy="349431"/>
          </a:xfrm>
          <a:custGeom>
            <a:avLst/>
            <a:gdLst/>
            <a:ahLst/>
            <a:cxnLst/>
            <a:rect l="l" t="t" r="r" b="b"/>
            <a:pathLst>
              <a:path w="6530975" h="271779">
                <a:moveTo>
                  <a:pt x="0" y="271551"/>
                </a:moveTo>
                <a:lnTo>
                  <a:pt x="6530939" y="271551"/>
                </a:lnTo>
                <a:lnTo>
                  <a:pt x="6530939" y="0"/>
                </a:lnTo>
                <a:lnTo>
                  <a:pt x="0" y="0"/>
                </a:lnTo>
                <a:lnTo>
                  <a:pt x="0" y="271551"/>
                </a:lnTo>
                <a:close/>
              </a:path>
            </a:pathLst>
          </a:custGeom>
          <a:solidFill>
            <a:srgbClr val="E9E8F3"/>
          </a:solidFill>
        </p:spPr>
        <p:txBody>
          <a:bodyPr wrap="square" lIns="0" tIns="0" rIns="0" bIns="0" rtlCol="0"/>
          <a:lstStyle/>
          <a:p>
            <a:endParaRPr sz="2314" dirty="0"/>
          </a:p>
        </p:txBody>
      </p:sp>
      <p:sp>
        <p:nvSpPr>
          <p:cNvPr id="4" name="object 4"/>
          <p:cNvSpPr/>
          <p:nvPr/>
        </p:nvSpPr>
        <p:spPr>
          <a:xfrm>
            <a:off x="9635171" y="6260481"/>
            <a:ext cx="1319349" cy="349431"/>
          </a:xfrm>
          <a:custGeom>
            <a:avLst/>
            <a:gdLst/>
            <a:ahLst/>
            <a:cxnLst/>
            <a:rect l="l" t="t" r="r" b="b"/>
            <a:pathLst>
              <a:path w="1026159" h="271779">
                <a:moveTo>
                  <a:pt x="0" y="271551"/>
                </a:moveTo>
                <a:lnTo>
                  <a:pt x="1026133" y="271551"/>
                </a:lnTo>
                <a:lnTo>
                  <a:pt x="1026133" y="0"/>
                </a:lnTo>
                <a:lnTo>
                  <a:pt x="0" y="0"/>
                </a:lnTo>
                <a:lnTo>
                  <a:pt x="0" y="271551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5" name="object 5"/>
          <p:cNvSpPr txBox="1"/>
          <p:nvPr/>
        </p:nvSpPr>
        <p:spPr>
          <a:xfrm>
            <a:off x="5935820" y="6339422"/>
            <a:ext cx="3486966" cy="194551"/>
          </a:xfrm>
          <a:prstGeom prst="rect">
            <a:avLst/>
          </a:prstGeom>
        </p:spPr>
        <p:txBody>
          <a:bodyPr vert="horz" wrap="square" lIns="0" tIns="16329" rIns="0" bIns="0" rtlCol="0">
            <a:spAutoFit/>
          </a:bodyPr>
          <a:lstStyle/>
          <a:p>
            <a:pPr marL="16328">
              <a:spcBef>
                <a:spcPts val="129"/>
              </a:spcBef>
            </a:pPr>
            <a:r>
              <a:rPr sz="1157" dirty="0">
                <a:solidFill>
                  <a:srgbClr val="1F448C"/>
                </a:solidFill>
                <a:latin typeface="Arial"/>
                <a:cs typeface="Arial"/>
              </a:rPr>
              <a:t>NEW </a:t>
            </a:r>
            <a:r>
              <a:rPr sz="1157" spc="-26" dirty="0">
                <a:solidFill>
                  <a:srgbClr val="1F448C"/>
                </a:solidFill>
                <a:latin typeface="Arial"/>
                <a:cs typeface="Arial"/>
              </a:rPr>
              <a:t>PATRIOTIC PARTY </a:t>
            </a:r>
            <a:r>
              <a:rPr sz="1157" dirty="0">
                <a:solidFill>
                  <a:srgbClr val="1F448C"/>
                </a:solidFill>
                <a:latin typeface="Arial"/>
                <a:cs typeface="Arial"/>
              </a:rPr>
              <a:t>(NPP) </a:t>
            </a:r>
            <a:r>
              <a:rPr sz="1157" spc="-6" dirty="0">
                <a:solidFill>
                  <a:srgbClr val="E52421"/>
                </a:solidFill>
                <a:latin typeface="Arial"/>
                <a:cs typeface="Arial"/>
              </a:rPr>
              <a:t>• 2020</a:t>
            </a:r>
            <a:r>
              <a:rPr sz="1157" spc="13" dirty="0">
                <a:solidFill>
                  <a:srgbClr val="E52421"/>
                </a:solidFill>
                <a:latin typeface="Arial"/>
                <a:cs typeface="Arial"/>
              </a:rPr>
              <a:t> </a:t>
            </a:r>
            <a:r>
              <a:rPr sz="1157" spc="-6" dirty="0">
                <a:solidFill>
                  <a:srgbClr val="E52421"/>
                </a:solidFill>
                <a:latin typeface="Arial"/>
                <a:cs typeface="Arial"/>
              </a:rPr>
              <a:t>MANIFESTO</a:t>
            </a:r>
            <a:endParaRPr sz="1157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13974" y="5966396"/>
            <a:ext cx="637629" cy="587829"/>
          </a:xfrm>
          <a:custGeom>
            <a:avLst/>
            <a:gdLst/>
            <a:ahLst/>
            <a:cxnLst/>
            <a:rect l="l" t="t" r="r" b="b"/>
            <a:pathLst>
              <a:path w="495934" h="457200">
                <a:moveTo>
                  <a:pt x="43042" y="450850"/>
                </a:moveTo>
                <a:lnTo>
                  <a:pt x="32255" y="450850"/>
                </a:lnTo>
                <a:lnTo>
                  <a:pt x="32969" y="452120"/>
                </a:lnTo>
                <a:lnTo>
                  <a:pt x="18796" y="454660"/>
                </a:lnTo>
                <a:lnTo>
                  <a:pt x="19237" y="455930"/>
                </a:lnTo>
                <a:lnTo>
                  <a:pt x="19594" y="457200"/>
                </a:lnTo>
                <a:lnTo>
                  <a:pt x="39585" y="457200"/>
                </a:lnTo>
                <a:lnTo>
                  <a:pt x="39937" y="454660"/>
                </a:lnTo>
                <a:lnTo>
                  <a:pt x="43042" y="450850"/>
                </a:lnTo>
                <a:close/>
              </a:path>
              <a:path w="495934" h="457200">
                <a:moveTo>
                  <a:pt x="26984" y="322580"/>
                </a:moveTo>
                <a:lnTo>
                  <a:pt x="31306" y="341630"/>
                </a:lnTo>
                <a:lnTo>
                  <a:pt x="31965" y="350520"/>
                </a:lnTo>
                <a:lnTo>
                  <a:pt x="30200" y="358140"/>
                </a:lnTo>
                <a:lnTo>
                  <a:pt x="30270" y="405130"/>
                </a:lnTo>
                <a:lnTo>
                  <a:pt x="24532" y="424180"/>
                </a:lnTo>
                <a:lnTo>
                  <a:pt x="7350" y="436880"/>
                </a:lnTo>
                <a:lnTo>
                  <a:pt x="9330" y="439420"/>
                </a:lnTo>
                <a:lnTo>
                  <a:pt x="13484" y="445770"/>
                </a:lnTo>
                <a:lnTo>
                  <a:pt x="9330" y="445770"/>
                </a:lnTo>
                <a:lnTo>
                  <a:pt x="5396" y="447040"/>
                </a:lnTo>
                <a:lnTo>
                  <a:pt x="914" y="447040"/>
                </a:lnTo>
                <a:lnTo>
                  <a:pt x="914" y="448310"/>
                </a:lnTo>
                <a:lnTo>
                  <a:pt x="443" y="450850"/>
                </a:lnTo>
                <a:lnTo>
                  <a:pt x="0" y="452120"/>
                </a:lnTo>
                <a:lnTo>
                  <a:pt x="12908" y="452120"/>
                </a:lnTo>
                <a:lnTo>
                  <a:pt x="20378" y="450850"/>
                </a:lnTo>
                <a:lnTo>
                  <a:pt x="43042" y="450850"/>
                </a:lnTo>
                <a:lnTo>
                  <a:pt x="44077" y="449580"/>
                </a:lnTo>
                <a:lnTo>
                  <a:pt x="48131" y="448310"/>
                </a:lnTo>
                <a:lnTo>
                  <a:pt x="47358" y="448310"/>
                </a:lnTo>
                <a:lnTo>
                  <a:pt x="46530" y="447040"/>
                </a:lnTo>
                <a:lnTo>
                  <a:pt x="45248" y="445770"/>
                </a:lnTo>
                <a:lnTo>
                  <a:pt x="45248" y="444500"/>
                </a:lnTo>
                <a:lnTo>
                  <a:pt x="30200" y="444500"/>
                </a:lnTo>
                <a:lnTo>
                  <a:pt x="21625" y="440690"/>
                </a:lnTo>
                <a:lnTo>
                  <a:pt x="22489" y="436880"/>
                </a:lnTo>
                <a:lnTo>
                  <a:pt x="24930" y="434340"/>
                </a:lnTo>
                <a:lnTo>
                  <a:pt x="68160" y="434340"/>
                </a:lnTo>
                <a:lnTo>
                  <a:pt x="69303" y="427990"/>
                </a:lnTo>
                <a:lnTo>
                  <a:pt x="69506" y="411480"/>
                </a:lnTo>
                <a:lnTo>
                  <a:pt x="70591" y="387350"/>
                </a:lnTo>
                <a:lnTo>
                  <a:pt x="73277" y="364490"/>
                </a:lnTo>
                <a:lnTo>
                  <a:pt x="78281" y="349250"/>
                </a:lnTo>
                <a:lnTo>
                  <a:pt x="125357" y="349250"/>
                </a:lnTo>
                <a:lnTo>
                  <a:pt x="125949" y="340360"/>
                </a:lnTo>
                <a:lnTo>
                  <a:pt x="51000" y="340360"/>
                </a:lnTo>
                <a:lnTo>
                  <a:pt x="39585" y="337820"/>
                </a:lnTo>
                <a:lnTo>
                  <a:pt x="39128" y="335280"/>
                </a:lnTo>
                <a:lnTo>
                  <a:pt x="38365" y="330200"/>
                </a:lnTo>
                <a:lnTo>
                  <a:pt x="37084" y="330200"/>
                </a:lnTo>
                <a:lnTo>
                  <a:pt x="35495" y="328930"/>
                </a:lnTo>
                <a:lnTo>
                  <a:pt x="33868" y="328930"/>
                </a:lnTo>
                <a:lnTo>
                  <a:pt x="33868" y="327660"/>
                </a:lnTo>
                <a:lnTo>
                  <a:pt x="33475" y="326390"/>
                </a:lnTo>
                <a:lnTo>
                  <a:pt x="32969" y="325120"/>
                </a:lnTo>
                <a:lnTo>
                  <a:pt x="30999" y="323850"/>
                </a:lnTo>
                <a:lnTo>
                  <a:pt x="26984" y="322580"/>
                </a:lnTo>
                <a:close/>
              </a:path>
              <a:path w="495934" h="457200">
                <a:moveTo>
                  <a:pt x="159458" y="443230"/>
                </a:moveTo>
                <a:lnTo>
                  <a:pt x="123212" y="443230"/>
                </a:lnTo>
                <a:lnTo>
                  <a:pt x="121992" y="445770"/>
                </a:lnTo>
                <a:lnTo>
                  <a:pt x="123212" y="448310"/>
                </a:lnTo>
                <a:lnTo>
                  <a:pt x="134405" y="449580"/>
                </a:lnTo>
                <a:lnTo>
                  <a:pt x="153168" y="449580"/>
                </a:lnTo>
                <a:lnTo>
                  <a:pt x="162331" y="448310"/>
                </a:lnTo>
                <a:lnTo>
                  <a:pt x="162331" y="445770"/>
                </a:lnTo>
                <a:lnTo>
                  <a:pt x="159458" y="445770"/>
                </a:lnTo>
                <a:lnTo>
                  <a:pt x="157808" y="444500"/>
                </a:lnTo>
                <a:lnTo>
                  <a:pt x="159458" y="443230"/>
                </a:lnTo>
                <a:close/>
              </a:path>
              <a:path w="495934" h="457200">
                <a:moveTo>
                  <a:pt x="243823" y="396240"/>
                </a:moveTo>
                <a:lnTo>
                  <a:pt x="198183" y="396240"/>
                </a:lnTo>
                <a:lnTo>
                  <a:pt x="202741" y="397510"/>
                </a:lnTo>
                <a:lnTo>
                  <a:pt x="201997" y="410210"/>
                </a:lnTo>
                <a:lnTo>
                  <a:pt x="201873" y="422910"/>
                </a:lnTo>
                <a:lnTo>
                  <a:pt x="201997" y="426720"/>
                </a:lnTo>
                <a:lnTo>
                  <a:pt x="202741" y="435610"/>
                </a:lnTo>
                <a:lnTo>
                  <a:pt x="200620" y="440690"/>
                </a:lnTo>
                <a:lnTo>
                  <a:pt x="197319" y="440690"/>
                </a:lnTo>
                <a:lnTo>
                  <a:pt x="197319" y="445770"/>
                </a:lnTo>
                <a:lnTo>
                  <a:pt x="207480" y="447040"/>
                </a:lnTo>
                <a:lnTo>
                  <a:pt x="214222" y="448310"/>
                </a:lnTo>
                <a:lnTo>
                  <a:pt x="219679" y="448310"/>
                </a:lnTo>
                <a:lnTo>
                  <a:pt x="225982" y="449580"/>
                </a:lnTo>
                <a:lnTo>
                  <a:pt x="235835" y="447040"/>
                </a:lnTo>
                <a:lnTo>
                  <a:pt x="272964" y="447040"/>
                </a:lnTo>
                <a:lnTo>
                  <a:pt x="273109" y="445770"/>
                </a:lnTo>
                <a:lnTo>
                  <a:pt x="273109" y="443230"/>
                </a:lnTo>
                <a:lnTo>
                  <a:pt x="290162" y="443230"/>
                </a:lnTo>
                <a:lnTo>
                  <a:pt x="289482" y="438150"/>
                </a:lnTo>
                <a:lnTo>
                  <a:pt x="291503" y="438150"/>
                </a:lnTo>
                <a:lnTo>
                  <a:pt x="293597" y="436880"/>
                </a:lnTo>
                <a:lnTo>
                  <a:pt x="263804" y="436880"/>
                </a:lnTo>
                <a:lnTo>
                  <a:pt x="264232" y="435610"/>
                </a:lnTo>
                <a:lnTo>
                  <a:pt x="264664" y="435610"/>
                </a:lnTo>
                <a:lnTo>
                  <a:pt x="262483" y="433070"/>
                </a:lnTo>
                <a:lnTo>
                  <a:pt x="245944" y="433070"/>
                </a:lnTo>
                <a:lnTo>
                  <a:pt x="246326" y="431800"/>
                </a:lnTo>
                <a:lnTo>
                  <a:pt x="246772" y="430530"/>
                </a:lnTo>
                <a:lnTo>
                  <a:pt x="251585" y="430530"/>
                </a:lnTo>
                <a:lnTo>
                  <a:pt x="254876" y="429260"/>
                </a:lnTo>
                <a:lnTo>
                  <a:pt x="254164" y="415290"/>
                </a:lnTo>
                <a:lnTo>
                  <a:pt x="253288" y="402590"/>
                </a:lnTo>
                <a:lnTo>
                  <a:pt x="246772" y="402590"/>
                </a:lnTo>
                <a:lnTo>
                  <a:pt x="243823" y="396240"/>
                </a:lnTo>
                <a:close/>
              </a:path>
              <a:path w="495934" h="457200">
                <a:moveTo>
                  <a:pt x="272964" y="447040"/>
                </a:moveTo>
                <a:lnTo>
                  <a:pt x="250382" y="447040"/>
                </a:lnTo>
                <a:lnTo>
                  <a:pt x="264334" y="448310"/>
                </a:lnTo>
                <a:lnTo>
                  <a:pt x="272401" y="449580"/>
                </a:lnTo>
                <a:lnTo>
                  <a:pt x="272818" y="448310"/>
                </a:lnTo>
                <a:lnTo>
                  <a:pt x="272964" y="447040"/>
                </a:lnTo>
                <a:close/>
              </a:path>
              <a:path w="495934" h="457200">
                <a:moveTo>
                  <a:pt x="95821" y="427990"/>
                </a:moveTo>
                <a:lnTo>
                  <a:pt x="95821" y="431800"/>
                </a:lnTo>
                <a:lnTo>
                  <a:pt x="99885" y="431800"/>
                </a:lnTo>
                <a:lnTo>
                  <a:pt x="100735" y="434340"/>
                </a:lnTo>
                <a:lnTo>
                  <a:pt x="99108" y="435610"/>
                </a:lnTo>
                <a:lnTo>
                  <a:pt x="97850" y="435610"/>
                </a:lnTo>
                <a:lnTo>
                  <a:pt x="97850" y="439420"/>
                </a:lnTo>
                <a:lnTo>
                  <a:pt x="100313" y="441960"/>
                </a:lnTo>
                <a:lnTo>
                  <a:pt x="101092" y="448310"/>
                </a:lnTo>
                <a:lnTo>
                  <a:pt x="111772" y="448310"/>
                </a:lnTo>
                <a:lnTo>
                  <a:pt x="115365" y="445770"/>
                </a:lnTo>
                <a:lnTo>
                  <a:pt x="123212" y="443230"/>
                </a:lnTo>
                <a:lnTo>
                  <a:pt x="159458" y="443230"/>
                </a:lnTo>
                <a:lnTo>
                  <a:pt x="159458" y="440690"/>
                </a:lnTo>
                <a:lnTo>
                  <a:pt x="146771" y="439420"/>
                </a:lnTo>
                <a:lnTo>
                  <a:pt x="124393" y="439420"/>
                </a:lnTo>
                <a:lnTo>
                  <a:pt x="122838" y="429260"/>
                </a:lnTo>
                <a:lnTo>
                  <a:pt x="99108" y="429260"/>
                </a:lnTo>
                <a:lnTo>
                  <a:pt x="95821" y="427990"/>
                </a:lnTo>
                <a:close/>
              </a:path>
              <a:path w="495934" h="457200">
                <a:moveTo>
                  <a:pt x="68160" y="434340"/>
                </a:moveTo>
                <a:lnTo>
                  <a:pt x="41222" y="434340"/>
                </a:lnTo>
                <a:lnTo>
                  <a:pt x="48165" y="440690"/>
                </a:lnTo>
                <a:lnTo>
                  <a:pt x="53179" y="444500"/>
                </a:lnTo>
                <a:lnTo>
                  <a:pt x="58120" y="445770"/>
                </a:lnTo>
                <a:lnTo>
                  <a:pt x="64842" y="445770"/>
                </a:lnTo>
                <a:lnTo>
                  <a:pt x="66560" y="443230"/>
                </a:lnTo>
                <a:lnTo>
                  <a:pt x="68160" y="434340"/>
                </a:lnTo>
                <a:close/>
              </a:path>
              <a:path w="495934" h="457200">
                <a:moveTo>
                  <a:pt x="125357" y="349250"/>
                </a:moveTo>
                <a:lnTo>
                  <a:pt x="78281" y="349250"/>
                </a:lnTo>
                <a:lnTo>
                  <a:pt x="81228" y="370840"/>
                </a:lnTo>
                <a:lnTo>
                  <a:pt x="81291" y="373380"/>
                </a:lnTo>
                <a:lnTo>
                  <a:pt x="79203" y="397510"/>
                </a:lnTo>
                <a:lnTo>
                  <a:pt x="74722" y="421640"/>
                </a:lnTo>
                <a:lnTo>
                  <a:pt x="70991" y="443230"/>
                </a:lnTo>
                <a:lnTo>
                  <a:pt x="78816" y="444500"/>
                </a:lnTo>
                <a:lnTo>
                  <a:pt x="85087" y="445770"/>
                </a:lnTo>
                <a:lnTo>
                  <a:pt x="90517" y="444500"/>
                </a:lnTo>
                <a:lnTo>
                  <a:pt x="95821" y="444500"/>
                </a:lnTo>
                <a:lnTo>
                  <a:pt x="90797" y="440690"/>
                </a:lnTo>
                <a:lnTo>
                  <a:pt x="86149" y="436880"/>
                </a:lnTo>
                <a:lnTo>
                  <a:pt x="83790" y="431800"/>
                </a:lnTo>
                <a:lnTo>
                  <a:pt x="85633" y="422910"/>
                </a:lnTo>
                <a:lnTo>
                  <a:pt x="85633" y="416560"/>
                </a:lnTo>
                <a:lnTo>
                  <a:pt x="84034" y="411480"/>
                </a:lnTo>
                <a:lnTo>
                  <a:pt x="86461" y="408940"/>
                </a:lnTo>
                <a:lnTo>
                  <a:pt x="90525" y="403860"/>
                </a:lnTo>
                <a:lnTo>
                  <a:pt x="120732" y="403860"/>
                </a:lnTo>
                <a:lnTo>
                  <a:pt x="121632" y="384810"/>
                </a:lnTo>
                <a:lnTo>
                  <a:pt x="124934" y="355600"/>
                </a:lnTo>
                <a:lnTo>
                  <a:pt x="125357" y="349250"/>
                </a:lnTo>
                <a:close/>
              </a:path>
              <a:path w="495934" h="457200">
                <a:moveTo>
                  <a:pt x="35887" y="436880"/>
                </a:moveTo>
                <a:lnTo>
                  <a:pt x="31923" y="440690"/>
                </a:lnTo>
                <a:lnTo>
                  <a:pt x="30200" y="444500"/>
                </a:lnTo>
                <a:lnTo>
                  <a:pt x="45248" y="444500"/>
                </a:lnTo>
                <a:lnTo>
                  <a:pt x="44856" y="443230"/>
                </a:lnTo>
                <a:lnTo>
                  <a:pt x="38365" y="443230"/>
                </a:lnTo>
                <a:lnTo>
                  <a:pt x="35887" y="436880"/>
                </a:lnTo>
                <a:close/>
              </a:path>
              <a:path w="495934" h="457200">
                <a:moveTo>
                  <a:pt x="290162" y="443230"/>
                </a:moveTo>
                <a:lnTo>
                  <a:pt x="278038" y="443230"/>
                </a:lnTo>
                <a:lnTo>
                  <a:pt x="290332" y="444500"/>
                </a:lnTo>
                <a:lnTo>
                  <a:pt x="290162" y="443230"/>
                </a:lnTo>
                <a:close/>
              </a:path>
              <a:path w="495934" h="457200">
                <a:moveTo>
                  <a:pt x="44409" y="440690"/>
                </a:moveTo>
                <a:lnTo>
                  <a:pt x="42886" y="440690"/>
                </a:lnTo>
                <a:lnTo>
                  <a:pt x="38365" y="443230"/>
                </a:lnTo>
                <a:lnTo>
                  <a:pt x="44856" y="443230"/>
                </a:lnTo>
                <a:lnTo>
                  <a:pt x="44409" y="440690"/>
                </a:lnTo>
                <a:close/>
              </a:path>
              <a:path w="495934" h="457200">
                <a:moveTo>
                  <a:pt x="145566" y="434340"/>
                </a:moveTo>
                <a:lnTo>
                  <a:pt x="128051" y="434340"/>
                </a:lnTo>
                <a:lnTo>
                  <a:pt x="128051" y="438150"/>
                </a:lnTo>
                <a:lnTo>
                  <a:pt x="131724" y="438150"/>
                </a:lnTo>
                <a:lnTo>
                  <a:pt x="124393" y="439420"/>
                </a:lnTo>
                <a:lnTo>
                  <a:pt x="140688" y="439420"/>
                </a:lnTo>
                <a:lnTo>
                  <a:pt x="143586" y="438150"/>
                </a:lnTo>
                <a:lnTo>
                  <a:pt x="144716" y="436880"/>
                </a:lnTo>
                <a:lnTo>
                  <a:pt x="145183" y="436880"/>
                </a:lnTo>
                <a:lnTo>
                  <a:pt x="145566" y="435610"/>
                </a:lnTo>
                <a:lnTo>
                  <a:pt x="145566" y="434340"/>
                </a:lnTo>
                <a:close/>
              </a:path>
              <a:path w="495934" h="457200">
                <a:moveTo>
                  <a:pt x="273109" y="433070"/>
                </a:moveTo>
                <a:lnTo>
                  <a:pt x="272020" y="435610"/>
                </a:lnTo>
                <a:lnTo>
                  <a:pt x="270713" y="435610"/>
                </a:lnTo>
                <a:lnTo>
                  <a:pt x="269110" y="436880"/>
                </a:lnTo>
                <a:lnTo>
                  <a:pt x="283383" y="436880"/>
                </a:lnTo>
                <a:lnTo>
                  <a:pt x="278038" y="435610"/>
                </a:lnTo>
                <a:lnTo>
                  <a:pt x="273109" y="433070"/>
                </a:lnTo>
                <a:close/>
              </a:path>
              <a:path w="495934" h="457200">
                <a:moveTo>
                  <a:pt x="295592" y="433070"/>
                </a:moveTo>
                <a:lnTo>
                  <a:pt x="283383" y="433070"/>
                </a:lnTo>
                <a:lnTo>
                  <a:pt x="283383" y="436880"/>
                </a:lnTo>
                <a:lnTo>
                  <a:pt x="295592" y="436880"/>
                </a:lnTo>
                <a:lnTo>
                  <a:pt x="295592" y="433070"/>
                </a:lnTo>
                <a:close/>
              </a:path>
              <a:path w="495934" h="457200">
                <a:moveTo>
                  <a:pt x="120732" y="403860"/>
                </a:moveTo>
                <a:lnTo>
                  <a:pt x="92948" y="403860"/>
                </a:lnTo>
                <a:lnTo>
                  <a:pt x="94193" y="406400"/>
                </a:lnTo>
                <a:lnTo>
                  <a:pt x="98651" y="407670"/>
                </a:lnTo>
                <a:lnTo>
                  <a:pt x="97850" y="416560"/>
                </a:lnTo>
                <a:lnTo>
                  <a:pt x="97177" y="416560"/>
                </a:lnTo>
                <a:lnTo>
                  <a:pt x="94601" y="421640"/>
                </a:lnTo>
                <a:lnTo>
                  <a:pt x="96685" y="424180"/>
                </a:lnTo>
                <a:lnTo>
                  <a:pt x="98651" y="426720"/>
                </a:lnTo>
                <a:lnTo>
                  <a:pt x="100313" y="429260"/>
                </a:lnTo>
                <a:lnTo>
                  <a:pt x="122838" y="429260"/>
                </a:lnTo>
                <a:lnTo>
                  <a:pt x="120312" y="412750"/>
                </a:lnTo>
                <a:lnTo>
                  <a:pt x="120732" y="403860"/>
                </a:lnTo>
                <a:close/>
              </a:path>
              <a:path w="495934" h="457200">
                <a:moveTo>
                  <a:pt x="249160" y="400050"/>
                </a:moveTo>
                <a:lnTo>
                  <a:pt x="246772" y="402590"/>
                </a:lnTo>
                <a:lnTo>
                  <a:pt x="253288" y="402590"/>
                </a:lnTo>
                <a:lnTo>
                  <a:pt x="253198" y="401320"/>
                </a:lnTo>
                <a:lnTo>
                  <a:pt x="249160" y="400050"/>
                </a:lnTo>
                <a:close/>
              </a:path>
              <a:path w="495934" h="457200">
                <a:moveTo>
                  <a:pt x="270914" y="318770"/>
                </a:moveTo>
                <a:lnTo>
                  <a:pt x="179448" y="318770"/>
                </a:lnTo>
                <a:lnTo>
                  <a:pt x="179448" y="323850"/>
                </a:lnTo>
                <a:lnTo>
                  <a:pt x="183746" y="332740"/>
                </a:lnTo>
                <a:lnTo>
                  <a:pt x="184558" y="341630"/>
                </a:lnTo>
                <a:lnTo>
                  <a:pt x="182997" y="350520"/>
                </a:lnTo>
                <a:lnTo>
                  <a:pt x="180172" y="358140"/>
                </a:lnTo>
                <a:lnTo>
                  <a:pt x="172201" y="364490"/>
                </a:lnTo>
                <a:lnTo>
                  <a:pt x="168947" y="370840"/>
                </a:lnTo>
                <a:lnTo>
                  <a:pt x="169286" y="378460"/>
                </a:lnTo>
                <a:lnTo>
                  <a:pt x="172093" y="386080"/>
                </a:lnTo>
                <a:lnTo>
                  <a:pt x="188794" y="386080"/>
                </a:lnTo>
                <a:lnTo>
                  <a:pt x="188794" y="388620"/>
                </a:lnTo>
                <a:lnTo>
                  <a:pt x="189226" y="391160"/>
                </a:lnTo>
                <a:lnTo>
                  <a:pt x="189226" y="393700"/>
                </a:lnTo>
                <a:lnTo>
                  <a:pt x="195336" y="397510"/>
                </a:lnTo>
                <a:lnTo>
                  <a:pt x="198183" y="396240"/>
                </a:lnTo>
                <a:lnTo>
                  <a:pt x="243823" y="396240"/>
                </a:lnTo>
                <a:lnTo>
                  <a:pt x="242643" y="393700"/>
                </a:lnTo>
                <a:lnTo>
                  <a:pt x="236423" y="393700"/>
                </a:lnTo>
                <a:lnTo>
                  <a:pt x="235303" y="389890"/>
                </a:lnTo>
                <a:lnTo>
                  <a:pt x="233207" y="384810"/>
                </a:lnTo>
                <a:lnTo>
                  <a:pt x="239749" y="381000"/>
                </a:lnTo>
                <a:lnTo>
                  <a:pt x="241452" y="370840"/>
                </a:lnTo>
                <a:lnTo>
                  <a:pt x="240954" y="364490"/>
                </a:lnTo>
                <a:lnTo>
                  <a:pt x="239392" y="363220"/>
                </a:lnTo>
                <a:lnTo>
                  <a:pt x="237312" y="363220"/>
                </a:lnTo>
                <a:lnTo>
                  <a:pt x="235303" y="361950"/>
                </a:lnTo>
                <a:lnTo>
                  <a:pt x="235303" y="350520"/>
                </a:lnTo>
                <a:lnTo>
                  <a:pt x="247655" y="349250"/>
                </a:lnTo>
                <a:lnTo>
                  <a:pt x="264155" y="349250"/>
                </a:lnTo>
                <a:lnTo>
                  <a:pt x="267569" y="330200"/>
                </a:lnTo>
                <a:lnTo>
                  <a:pt x="270914" y="318770"/>
                </a:lnTo>
                <a:close/>
              </a:path>
              <a:path w="495934" h="457200">
                <a:moveTo>
                  <a:pt x="188794" y="386080"/>
                </a:moveTo>
                <a:lnTo>
                  <a:pt x="176971" y="386080"/>
                </a:lnTo>
                <a:lnTo>
                  <a:pt x="181061" y="389890"/>
                </a:lnTo>
                <a:lnTo>
                  <a:pt x="187145" y="391160"/>
                </a:lnTo>
                <a:lnTo>
                  <a:pt x="187145" y="389890"/>
                </a:lnTo>
                <a:lnTo>
                  <a:pt x="186674" y="388620"/>
                </a:lnTo>
                <a:lnTo>
                  <a:pt x="186357" y="387350"/>
                </a:lnTo>
                <a:lnTo>
                  <a:pt x="187145" y="387350"/>
                </a:lnTo>
                <a:lnTo>
                  <a:pt x="188794" y="386080"/>
                </a:lnTo>
                <a:close/>
              </a:path>
              <a:path w="495934" h="457200">
                <a:moveTo>
                  <a:pt x="246326" y="373380"/>
                </a:moveTo>
                <a:lnTo>
                  <a:pt x="242643" y="373380"/>
                </a:lnTo>
                <a:lnTo>
                  <a:pt x="242643" y="377190"/>
                </a:lnTo>
                <a:lnTo>
                  <a:pt x="252817" y="384810"/>
                </a:lnTo>
                <a:lnTo>
                  <a:pt x="250761" y="378460"/>
                </a:lnTo>
                <a:lnTo>
                  <a:pt x="257274" y="378460"/>
                </a:lnTo>
                <a:lnTo>
                  <a:pt x="258028" y="375920"/>
                </a:lnTo>
                <a:lnTo>
                  <a:pt x="252374" y="375920"/>
                </a:lnTo>
                <a:lnTo>
                  <a:pt x="246326" y="373380"/>
                </a:lnTo>
                <a:close/>
              </a:path>
              <a:path w="495934" h="457200">
                <a:moveTo>
                  <a:pt x="264155" y="349250"/>
                </a:moveTo>
                <a:lnTo>
                  <a:pt x="247655" y="349250"/>
                </a:lnTo>
                <a:lnTo>
                  <a:pt x="251644" y="354330"/>
                </a:lnTo>
                <a:lnTo>
                  <a:pt x="251681" y="358140"/>
                </a:lnTo>
                <a:lnTo>
                  <a:pt x="251794" y="364490"/>
                </a:lnTo>
                <a:lnTo>
                  <a:pt x="252374" y="375920"/>
                </a:lnTo>
                <a:lnTo>
                  <a:pt x="258028" y="375920"/>
                </a:lnTo>
                <a:lnTo>
                  <a:pt x="261424" y="364490"/>
                </a:lnTo>
                <a:lnTo>
                  <a:pt x="264155" y="349250"/>
                </a:lnTo>
                <a:close/>
              </a:path>
              <a:path w="495934" h="457200">
                <a:moveTo>
                  <a:pt x="45615" y="290830"/>
                </a:moveTo>
                <a:lnTo>
                  <a:pt x="45615" y="298450"/>
                </a:lnTo>
                <a:lnTo>
                  <a:pt x="60048" y="303530"/>
                </a:lnTo>
                <a:lnTo>
                  <a:pt x="65593" y="311150"/>
                </a:lnTo>
                <a:lnTo>
                  <a:pt x="65450" y="320040"/>
                </a:lnTo>
                <a:lnTo>
                  <a:pt x="62823" y="331470"/>
                </a:lnTo>
                <a:lnTo>
                  <a:pt x="55115" y="334010"/>
                </a:lnTo>
                <a:lnTo>
                  <a:pt x="51000" y="340360"/>
                </a:lnTo>
                <a:lnTo>
                  <a:pt x="125949" y="340360"/>
                </a:lnTo>
                <a:lnTo>
                  <a:pt x="126795" y="327660"/>
                </a:lnTo>
                <a:lnTo>
                  <a:pt x="133797" y="325120"/>
                </a:lnTo>
                <a:lnTo>
                  <a:pt x="141305" y="323850"/>
                </a:lnTo>
                <a:lnTo>
                  <a:pt x="154569" y="323850"/>
                </a:lnTo>
                <a:lnTo>
                  <a:pt x="161596" y="321310"/>
                </a:lnTo>
                <a:lnTo>
                  <a:pt x="167447" y="318770"/>
                </a:lnTo>
                <a:lnTo>
                  <a:pt x="270914" y="318770"/>
                </a:lnTo>
                <a:lnTo>
                  <a:pt x="272401" y="313690"/>
                </a:lnTo>
                <a:lnTo>
                  <a:pt x="272889" y="302260"/>
                </a:lnTo>
                <a:lnTo>
                  <a:pt x="273100" y="295910"/>
                </a:lnTo>
                <a:lnTo>
                  <a:pt x="57136" y="295910"/>
                </a:lnTo>
                <a:lnTo>
                  <a:pt x="52588" y="292100"/>
                </a:lnTo>
                <a:lnTo>
                  <a:pt x="45615" y="290830"/>
                </a:lnTo>
                <a:close/>
              </a:path>
              <a:path w="495934" h="457200">
                <a:moveTo>
                  <a:pt x="178622" y="20320"/>
                </a:moveTo>
                <a:lnTo>
                  <a:pt x="131342" y="26670"/>
                </a:lnTo>
                <a:lnTo>
                  <a:pt x="94788" y="62230"/>
                </a:lnTo>
                <a:lnTo>
                  <a:pt x="82990" y="85090"/>
                </a:lnTo>
                <a:lnTo>
                  <a:pt x="88516" y="105410"/>
                </a:lnTo>
                <a:lnTo>
                  <a:pt x="81587" y="113030"/>
                </a:lnTo>
                <a:lnTo>
                  <a:pt x="69069" y="120650"/>
                </a:lnTo>
                <a:lnTo>
                  <a:pt x="44077" y="133350"/>
                </a:lnTo>
                <a:lnTo>
                  <a:pt x="28507" y="149860"/>
                </a:lnTo>
                <a:lnTo>
                  <a:pt x="20160" y="166370"/>
                </a:lnTo>
                <a:lnTo>
                  <a:pt x="16949" y="184150"/>
                </a:lnTo>
                <a:lnTo>
                  <a:pt x="16786" y="204470"/>
                </a:lnTo>
                <a:lnTo>
                  <a:pt x="13740" y="223520"/>
                </a:lnTo>
                <a:lnTo>
                  <a:pt x="15773" y="248920"/>
                </a:lnTo>
                <a:lnTo>
                  <a:pt x="16867" y="261620"/>
                </a:lnTo>
                <a:lnTo>
                  <a:pt x="14284" y="275590"/>
                </a:lnTo>
                <a:lnTo>
                  <a:pt x="19518" y="284480"/>
                </a:lnTo>
                <a:lnTo>
                  <a:pt x="22805" y="295910"/>
                </a:lnTo>
                <a:lnTo>
                  <a:pt x="26095" y="314960"/>
                </a:lnTo>
                <a:lnTo>
                  <a:pt x="32223" y="306070"/>
                </a:lnTo>
                <a:lnTo>
                  <a:pt x="29768" y="280670"/>
                </a:lnTo>
                <a:lnTo>
                  <a:pt x="24248" y="252730"/>
                </a:lnTo>
                <a:lnTo>
                  <a:pt x="21182" y="236220"/>
                </a:lnTo>
                <a:lnTo>
                  <a:pt x="276484" y="236220"/>
                </a:lnTo>
                <a:lnTo>
                  <a:pt x="277701" y="222250"/>
                </a:lnTo>
                <a:lnTo>
                  <a:pt x="279561" y="201930"/>
                </a:lnTo>
                <a:lnTo>
                  <a:pt x="280716" y="193040"/>
                </a:lnTo>
                <a:lnTo>
                  <a:pt x="281772" y="190500"/>
                </a:lnTo>
                <a:lnTo>
                  <a:pt x="359175" y="190500"/>
                </a:lnTo>
                <a:lnTo>
                  <a:pt x="358747" y="189230"/>
                </a:lnTo>
                <a:lnTo>
                  <a:pt x="357173" y="184150"/>
                </a:lnTo>
                <a:lnTo>
                  <a:pt x="359218" y="181610"/>
                </a:lnTo>
                <a:lnTo>
                  <a:pt x="369337" y="175260"/>
                </a:lnTo>
                <a:lnTo>
                  <a:pt x="406567" y="175260"/>
                </a:lnTo>
                <a:lnTo>
                  <a:pt x="423371" y="167640"/>
                </a:lnTo>
                <a:lnTo>
                  <a:pt x="436686" y="157480"/>
                </a:lnTo>
                <a:lnTo>
                  <a:pt x="372704" y="157480"/>
                </a:lnTo>
                <a:lnTo>
                  <a:pt x="365302" y="149860"/>
                </a:lnTo>
                <a:lnTo>
                  <a:pt x="359661" y="147320"/>
                </a:lnTo>
                <a:lnTo>
                  <a:pt x="355879" y="142240"/>
                </a:lnTo>
                <a:lnTo>
                  <a:pt x="351190" y="137160"/>
                </a:lnTo>
                <a:lnTo>
                  <a:pt x="346356" y="130810"/>
                </a:lnTo>
                <a:lnTo>
                  <a:pt x="342136" y="123190"/>
                </a:lnTo>
                <a:lnTo>
                  <a:pt x="343060" y="105410"/>
                </a:lnTo>
                <a:lnTo>
                  <a:pt x="343661" y="92710"/>
                </a:lnTo>
                <a:lnTo>
                  <a:pt x="344970" y="60960"/>
                </a:lnTo>
                <a:lnTo>
                  <a:pt x="342452" y="53340"/>
                </a:lnTo>
                <a:lnTo>
                  <a:pt x="341172" y="44450"/>
                </a:lnTo>
                <a:lnTo>
                  <a:pt x="339444" y="35560"/>
                </a:lnTo>
                <a:lnTo>
                  <a:pt x="335584" y="25400"/>
                </a:lnTo>
                <a:lnTo>
                  <a:pt x="334392" y="24130"/>
                </a:lnTo>
                <a:lnTo>
                  <a:pt x="224636" y="24130"/>
                </a:lnTo>
                <a:lnTo>
                  <a:pt x="205492" y="21590"/>
                </a:lnTo>
                <a:lnTo>
                  <a:pt x="178622" y="20320"/>
                </a:lnTo>
                <a:close/>
              </a:path>
              <a:path w="495934" h="457200">
                <a:moveTo>
                  <a:pt x="276484" y="236220"/>
                </a:moveTo>
                <a:lnTo>
                  <a:pt x="21182" y="236220"/>
                </a:lnTo>
                <a:lnTo>
                  <a:pt x="23262" y="238760"/>
                </a:lnTo>
                <a:lnTo>
                  <a:pt x="24930" y="245110"/>
                </a:lnTo>
                <a:lnTo>
                  <a:pt x="26095" y="246380"/>
                </a:lnTo>
                <a:lnTo>
                  <a:pt x="32485" y="261620"/>
                </a:lnTo>
                <a:lnTo>
                  <a:pt x="41267" y="274320"/>
                </a:lnTo>
                <a:lnTo>
                  <a:pt x="59115" y="295910"/>
                </a:lnTo>
                <a:lnTo>
                  <a:pt x="273100" y="295910"/>
                </a:lnTo>
                <a:lnTo>
                  <a:pt x="274064" y="264160"/>
                </a:lnTo>
                <a:lnTo>
                  <a:pt x="276484" y="236220"/>
                </a:lnTo>
                <a:close/>
              </a:path>
              <a:path w="495934" h="457200">
                <a:moveTo>
                  <a:pt x="359175" y="190500"/>
                </a:moveTo>
                <a:lnTo>
                  <a:pt x="281772" y="190500"/>
                </a:lnTo>
                <a:lnTo>
                  <a:pt x="289482" y="196850"/>
                </a:lnTo>
                <a:lnTo>
                  <a:pt x="293950" y="196850"/>
                </a:lnTo>
                <a:lnTo>
                  <a:pt x="299667" y="198120"/>
                </a:lnTo>
                <a:lnTo>
                  <a:pt x="309990" y="212090"/>
                </a:lnTo>
                <a:lnTo>
                  <a:pt x="317399" y="226060"/>
                </a:lnTo>
                <a:lnTo>
                  <a:pt x="325109" y="237490"/>
                </a:lnTo>
                <a:lnTo>
                  <a:pt x="336332" y="247650"/>
                </a:lnTo>
                <a:lnTo>
                  <a:pt x="344077" y="256540"/>
                </a:lnTo>
                <a:lnTo>
                  <a:pt x="353122" y="261620"/>
                </a:lnTo>
                <a:lnTo>
                  <a:pt x="361614" y="265430"/>
                </a:lnTo>
                <a:lnTo>
                  <a:pt x="367700" y="270510"/>
                </a:lnTo>
                <a:lnTo>
                  <a:pt x="394853" y="279400"/>
                </a:lnTo>
                <a:lnTo>
                  <a:pt x="420844" y="279400"/>
                </a:lnTo>
                <a:lnTo>
                  <a:pt x="445167" y="271780"/>
                </a:lnTo>
                <a:lnTo>
                  <a:pt x="467319" y="256540"/>
                </a:lnTo>
                <a:lnTo>
                  <a:pt x="474559" y="248920"/>
                </a:lnTo>
                <a:lnTo>
                  <a:pt x="477010" y="243840"/>
                </a:lnTo>
                <a:lnTo>
                  <a:pt x="481135" y="240030"/>
                </a:lnTo>
                <a:lnTo>
                  <a:pt x="422372" y="240030"/>
                </a:lnTo>
                <a:lnTo>
                  <a:pt x="408599" y="237490"/>
                </a:lnTo>
                <a:lnTo>
                  <a:pt x="394995" y="231140"/>
                </a:lnTo>
                <a:lnTo>
                  <a:pt x="381929" y="222250"/>
                </a:lnTo>
                <a:lnTo>
                  <a:pt x="369770" y="210820"/>
                </a:lnTo>
                <a:lnTo>
                  <a:pt x="369044" y="207010"/>
                </a:lnTo>
                <a:lnTo>
                  <a:pt x="367071" y="203200"/>
                </a:lnTo>
                <a:lnTo>
                  <a:pt x="365128" y="201930"/>
                </a:lnTo>
                <a:lnTo>
                  <a:pt x="356716" y="201930"/>
                </a:lnTo>
                <a:lnTo>
                  <a:pt x="356384" y="200660"/>
                </a:lnTo>
                <a:lnTo>
                  <a:pt x="354757" y="198120"/>
                </a:lnTo>
                <a:lnTo>
                  <a:pt x="359218" y="198120"/>
                </a:lnTo>
                <a:lnTo>
                  <a:pt x="360842" y="196850"/>
                </a:lnTo>
                <a:lnTo>
                  <a:pt x="360032" y="193040"/>
                </a:lnTo>
                <a:lnTo>
                  <a:pt x="359175" y="190500"/>
                </a:lnTo>
                <a:close/>
              </a:path>
              <a:path w="495934" h="457200">
                <a:moveTo>
                  <a:pt x="468528" y="138430"/>
                </a:moveTo>
                <a:lnTo>
                  <a:pt x="460332" y="143510"/>
                </a:lnTo>
                <a:lnTo>
                  <a:pt x="453412" y="153670"/>
                </a:lnTo>
                <a:lnTo>
                  <a:pt x="459853" y="158750"/>
                </a:lnTo>
                <a:lnTo>
                  <a:pt x="462798" y="160020"/>
                </a:lnTo>
                <a:lnTo>
                  <a:pt x="469067" y="187960"/>
                </a:lnTo>
                <a:lnTo>
                  <a:pt x="463974" y="212090"/>
                </a:lnTo>
                <a:lnTo>
                  <a:pt x="448187" y="229870"/>
                </a:lnTo>
                <a:lnTo>
                  <a:pt x="422372" y="240030"/>
                </a:lnTo>
                <a:lnTo>
                  <a:pt x="481135" y="240030"/>
                </a:lnTo>
                <a:lnTo>
                  <a:pt x="480619" y="237490"/>
                </a:lnTo>
                <a:lnTo>
                  <a:pt x="462390" y="237490"/>
                </a:lnTo>
                <a:lnTo>
                  <a:pt x="460777" y="236220"/>
                </a:lnTo>
                <a:lnTo>
                  <a:pt x="461856" y="229870"/>
                </a:lnTo>
                <a:lnTo>
                  <a:pt x="464501" y="222250"/>
                </a:lnTo>
                <a:lnTo>
                  <a:pt x="467825" y="213360"/>
                </a:lnTo>
                <a:lnTo>
                  <a:pt x="470941" y="207010"/>
                </a:lnTo>
                <a:lnTo>
                  <a:pt x="492919" y="207010"/>
                </a:lnTo>
                <a:lnTo>
                  <a:pt x="495730" y="195580"/>
                </a:lnTo>
                <a:lnTo>
                  <a:pt x="495369" y="185420"/>
                </a:lnTo>
                <a:lnTo>
                  <a:pt x="493687" y="170180"/>
                </a:lnTo>
                <a:lnTo>
                  <a:pt x="489787" y="156210"/>
                </a:lnTo>
                <a:lnTo>
                  <a:pt x="482773" y="148590"/>
                </a:lnTo>
                <a:lnTo>
                  <a:pt x="476506" y="139700"/>
                </a:lnTo>
                <a:lnTo>
                  <a:pt x="468528" y="138430"/>
                </a:lnTo>
                <a:close/>
              </a:path>
              <a:path w="495934" h="457200">
                <a:moveTo>
                  <a:pt x="464781" y="231140"/>
                </a:moveTo>
                <a:lnTo>
                  <a:pt x="464781" y="234950"/>
                </a:lnTo>
                <a:lnTo>
                  <a:pt x="462798" y="237490"/>
                </a:lnTo>
                <a:lnTo>
                  <a:pt x="480619" y="237490"/>
                </a:lnTo>
                <a:lnTo>
                  <a:pt x="479844" y="233680"/>
                </a:lnTo>
                <a:lnTo>
                  <a:pt x="474559" y="233680"/>
                </a:lnTo>
                <a:lnTo>
                  <a:pt x="464781" y="231140"/>
                </a:lnTo>
                <a:close/>
              </a:path>
              <a:path w="495934" h="457200">
                <a:moveTo>
                  <a:pt x="479030" y="212090"/>
                </a:moveTo>
                <a:lnTo>
                  <a:pt x="481135" y="218440"/>
                </a:lnTo>
                <a:lnTo>
                  <a:pt x="479844" y="223520"/>
                </a:lnTo>
                <a:lnTo>
                  <a:pt x="473403" y="223520"/>
                </a:lnTo>
                <a:lnTo>
                  <a:pt x="477428" y="233680"/>
                </a:lnTo>
                <a:lnTo>
                  <a:pt x="477428" y="232410"/>
                </a:lnTo>
                <a:lnTo>
                  <a:pt x="485140" y="232410"/>
                </a:lnTo>
                <a:lnTo>
                  <a:pt x="488304" y="223520"/>
                </a:lnTo>
                <a:lnTo>
                  <a:pt x="490462" y="217170"/>
                </a:lnTo>
                <a:lnTo>
                  <a:pt x="491075" y="214630"/>
                </a:lnTo>
                <a:lnTo>
                  <a:pt x="485140" y="214630"/>
                </a:lnTo>
                <a:lnTo>
                  <a:pt x="483562" y="213360"/>
                </a:lnTo>
                <a:lnTo>
                  <a:pt x="479030" y="212090"/>
                </a:lnTo>
                <a:close/>
              </a:path>
              <a:path w="495934" h="457200">
                <a:moveTo>
                  <a:pt x="492919" y="207010"/>
                </a:moveTo>
                <a:lnTo>
                  <a:pt x="483119" y="207010"/>
                </a:lnTo>
                <a:lnTo>
                  <a:pt x="485140" y="209550"/>
                </a:lnTo>
                <a:lnTo>
                  <a:pt x="485140" y="214630"/>
                </a:lnTo>
                <a:lnTo>
                  <a:pt x="491075" y="214630"/>
                </a:lnTo>
                <a:lnTo>
                  <a:pt x="492919" y="207010"/>
                </a:lnTo>
                <a:close/>
              </a:path>
              <a:path w="495934" h="457200">
                <a:moveTo>
                  <a:pt x="480221" y="207010"/>
                </a:moveTo>
                <a:lnTo>
                  <a:pt x="470941" y="207010"/>
                </a:lnTo>
                <a:lnTo>
                  <a:pt x="479422" y="208280"/>
                </a:lnTo>
                <a:lnTo>
                  <a:pt x="480221" y="207010"/>
                </a:lnTo>
                <a:close/>
              </a:path>
              <a:path w="495934" h="457200">
                <a:moveTo>
                  <a:pt x="363184" y="200660"/>
                </a:moveTo>
                <a:lnTo>
                  <a:pt x="356716" y="201930"/>
                </a:lnTo>
                <a:lnTo>
                  <a:pt x="365128" y="201930"/>
                </a:lnTo>
                <a:lnTo>
                  <a:pt x="363184" y="200660"/>
                </a:lnTo>
                <a:close/>
              </a:path>
              <a:path w="495934" h="457200">
                <a:moveTo>
                  <a:pt x="406567" y="175260"/>
                </a:moveTo>
                <a:lnTo>
                  <a:pt x="369337" y="175260"/>
                </a:lnTo>
                <a:lnTo>
                  <a:pt x="387984" y="179070"/>
                </a:lnTo>
                <a:lnTo>
                  <a:pt x="406567" y="175260"/>
                </a:lnTo>
                <a:close/>
              </a:path>
              <a:path w="495934" h="457200">
                <a:moveTo>
                  <a:pt x="435937" y="149860"/>
                </a:moveTo>
                <a:lnTo>
                  <a:pt x="426477" y="149860"/>
                </a:lnTo>
                <a:lnTo>
                  <a:pt x="414568" y="154940"/>
                </a:lnTo>
                <a:lnTo>
                  <a:pt x="401877" y="157480"/>
                </a:lnTo>
                <a:lnTo>
                  <a:pt x="436686" y="157480"/>
                </a:lnTo>
                <a:lnTo>
                  <a:pt x="436686" y="154940"/>
                </a:lnTo>
                <a:lnTo>
                  <a:pt x="436269" y="152400"/>
                </a:lnTo>
                <a:lnTo>
                  <a:pt x="435937" y="149860"/>
                </a:lnTo>
                <a:close/>
              </a:path>
              <a:path w="495934" h="457200">
                <a:moveTo>
                  <a:pt x="269926" y="20320"/>
                </a:moveTo>
                <a:lnTo>
                  <a:pt x="238866" y="20320"/>
                </a:lnTo>
                <a:lnTo>
                  <a:pt x="224636" y="24130"/>
                </a:lnTo>
                <a:lnTo>
                  <a:pt x="334392" y="24130"/>
                </a:lnTo>
                <a:lnTo>
                  <a:pt x="332007" y="21590"/>
                </a:lnTo>
                <a:lnTo>
                  <a:pt x="282992" y="21590"/>
                </a:lnTo>
                <a:lnTo>
                  <a:pt x="269926" y="20320"/>
                </a:lnTo>
                <a:close/>
              </a:path>
              <a:path w="495934" h="457200">
                <a:moveTo>
                  <a:pt x="317599" y="0"/>
                </a:moveTo>
                <a:lnTo>
                  <a:pt x="307780" y="3810"/>
                </a:lnTo>
                <a:lnTo>
                  <a:pt x="299524" y="8890"/>
                </a:lnTo>
                <a:lnTo>
                  <a:pt x="291654" y="13970"/>
                </a:lnTo>
                <a:lnTo>
                  <a:pt x="282992" y="21590"/>
                </a:lnTo>
                <a:lnTo>
                  <a:pt x="332007" y="21590"/>
                </a:lnTo>
                <a:lnTo>
                  <a:pt x="330814" y="20320"/>
                </a:lnTo>
                <a:lnTo>
                  <a:pt x="327206" y="13970"/>
                </a:lnTo>
                <a:lnTo>
                  <a:pt x="323290" y="7620"/>
                </a:lnTo>
                <a:lnTo>
                  <a:pt x="317599" y="0"/>
                </a:lnTo>
                <a:close/>
              </a:path>
            </a:pathLst>
          </a:custGeom>
          <a:solidFill>
            <a:srgbClr val="213B82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7" name="object 7"/>
          <p:cNvSpPr/>
          <p:nvPr/>
        </p:nvSpPr>
        <p:spPr>
          <a:xfrm>
            <a:off x="1544397" y="5979906"/>
            <a:ext cx="596020" cy="4828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8" name="object 8"/>
          <p:cNvSpPr/>
          <p:nvPr/>
        </p:nvSpPr>
        <p:spPr>
          <a:xfrm>
            <a:off x="1495648" y="5990375"/>
            <a:ext cx="569051" cy="564969"/>
          </a:xfrm>
          <a:custGeom>
            <a:avLst/>
            <a:gdLst/>
            <a:ahLst/>
            <a:cxnLst/>
            <a:rect l="l" t="t" r="r" b="b"/>
            <a:pathLst>
              <a:path w="442595" h="439420">
                <a:moveTo>
                  <a:pt x="203926" y="260160"/>
                </a:moveTo>
                <a:lnTo>
                  <a:pt x="200927" y="263537"/>
                </a:lnTo>
                <a:lnTo>
                  <a:pt x="200927" y="267958"/>
                </a:lnTo>
                <a:lnTo>
                  <a:pt x="200610" y="270370"/>
                </a:lnTo>
                <a:lnTo>
                  <a:pt x="199364" y="271170"/>
                </a:lnTo>
                <a:lnTo>
                  <a:pt x="196114" y="272033"/>
                </a:lnTo>
                <a:lnTo>
                  <a:pt x="196114" y="277675"/>
                </a:lnTo>
                <a:lnTo>
                  <a:pt x="200167" y="277675"/>
                </a:lnTo>
                <a:lnTo>
                  <a:pt x="203047" y="273621"/>
                </a:lnTo>
                <a:lnTo>
                  <a:pt x="205474" y="269953"/>
                </a:lnTo>
                <a:lnTo>
                  <a:pt x="207976" y="265927"/>
                </a:lnTo>
                <a:lnTo>
                  <a:pt x="210759" y="265927"/>
                </a:lnTo>
                <a:lnTo>
                  <a:pt x="210759" y="261863"/>
                </a:lnTo>
                <a:lnTo>
                  <a:pt x="208749" y="261418"/>
                </a:lnTo>
                <a:lnTo>
                  <a:pt x="206237" y="261035"/>
                </a:lnTo>
                <a:lnTo>
                  <a:pt x="203926" y="260160"/>
                </a:lnTo>
                <a:close/>
              </a:path>
              <a:path w="442595" h="439420">
                <a:moveTo>
                  <a:pt x="154941" y="237365"/>
                </a:moveTo>
                <a:lnTo>
                  <a:pt x="154941" y="244706"/>
                </a:lnTo>
                <a:lnTo>
                  <a:pt x="155743" y="245059"/>
                </a:lnTo>
                <a:lnTo>
                  <a:pt x="156935" y="245506"/>
                </a:lnTo>
                <a:lnTo>
                  <a:pt x="158612" y="245506"/>
                </a:lnTo>
                <a:lnTo>
                  <a:pt x="157839" y="243511"/>
                </a:lnTo>
                <a:lnTo>
                  <a:pt x="156517" y="240677"/>
                </a:lnTo>
                <a:lnTo>
                  <a:pt x="154941" y="237365"/>
                </a:lnTo>
                <a:close/>
              </a:path>
              <a:path w="442595" h="439420">
                <a:moveTo>
                  <a:pt x="148349" y="227573"/>
                </a:moveTo>
                <a:lnTo>
                  <a:pt x="148349" y="238175"/>
                </a:lnTo>
                <a:lnTo>
                  <a:pt x="150498" y="241426"/>
                </a:lnTo>
                <a:lnTo>
                  <a:pt x="152096" y="243942"/>
                </a:lnTo>
                <a:lnTo>
                  <a:pt x="154941" y="244706"/>
                </a:lnTo>
                <a:lnTo>
                  <a:pt x="154941" y="237365"/>
                </a:lnTo>
                <a:lnTo>
                  <a:pt x="152859" y="234557"/>
                </a:lnTo>
                <a:lnTo>
                  <a:pt x="150865" y="230899"/>
                </a:lnTo>
                <a:lnTo>
                  <a:pt x="148349" y="227573"/>
                </a:lnTo>
                <a:close/>
              </a:path>
              <a:path w="442595" h="439420">
                <a:moveTo>
                  <a:pt x="142304" y="219088"/>
                </a:moveTo>
                <a:lnTo>
                  <a:pt x="141480" y="219469"/>
                </a:lnTo>
                <a:lnTo>
                  <a:pt x="140224" y="219877"/>
                </a:lnTo>
                <a:lnTo>
                  <a:pt x="139029" y="219877"/>
                </a:lnTo>
                <a:lnTo>
                  <a:pt x="139029" y="224779"/>
                </a:lnTo>
                <a:lnTo>
                  <a:pt x="143917" y="229312"/>
                </a:lnTo>
                <a:lnTo>
                  <a:pt x="145977" y="234557"/>
                </a:lnTo>
                <a:lnTo>
                  <a:pt x="148349" y="238175"/>
                </a:lnTo>
                <a:lnTo>
                  <a:pt x="148349" y="227573"/>
                </a:lnTo>
                <a:lnTo>
                  <a:pt x="146444" y="224359"/>
                </a:lnTo>
                <a:lnTo>
                  <a:pt x="144364" y="221500"/>
                </a:lnTo>
                <a:lnTo>
                  <a:pt x="142304" y="219088"/>
                </a:lnTo>
                <a:close/>
              </a:path>
              <a:path w="442595" h="439420">
                <a:moveTo>
                  <a:pt x="154941" y="229312"/>
                </a:moveTo>
                <a:lnTo>
                  <a:pt x="153724" y="229579"/>
                </a:lnTo>
                <a:lnTo>
                  <a:pt x="153724" y="230493"/>
                </a:lnTo>
                <a:lnTo>
                  <a:pt x="152859" y="232055"/>
                </a:lnTo>
                <a:lnTo>
                  <a:pt x="154941" y="232055"/>
                </a:lnTo>
                <a:lnTo>
                  <a:pt x="154941" y="229312"/>
                </a:lnTo>
                <a:close/>
              </a:path>
              <a:path w="442595" h="439420">
                <a:moveTo>
                  <a:pt x="156935" y="228384"/>
                </a:moveTo>
                <a:lnTo>
                  <a:pt x="155743" y="228855"/>
                </a:lnTo>
                <a:lnTo>
                  <a:pt x="155347" y="228855"/>
                </a:lnTo>
                <a:lnTo>
                  <a:pt x="154941" y="229312"/>
                </a:lnTo>
                <a:lnTo>
                  <a:pt x="154941" y="232055"/>
                </a:lnTo>
                <a:lnTo>
                  <a:pt x="156935" y="232055"/>
                </a:lnTo>
                <a:lnTo>
                  <a:pt x="156935" y="228384"/>
                </a:lnTo>
                <a:close/>
              </a:path>
              <a:path w="442595" h="439420">
                <a:moveTo>
                  <a:pt x="148349" y="214988"/>
                </a:moveTo>
                <a:lnTo>
                  <a:pt x="146444" y="214988"/>
                </a:lnTo>
                <a:lnTo>
                  <a:pt x="147157" y="217044"/>
                </a:lnTo>
                <a:lnTo>
                  <a:pt x="147996" y="219088"/>
                </a:lnTo>
                <a:lnTo>
                  <a:pt x="148349" y="221094"/>
                </a:lnTo>
                <a:lnTo>
                  <a:pt x="148349" y="214988"/>
                </a:lnTo>
                <a:close/>
              </a:path>
              <a:path w="442595" h="439420">
                <a:moveTo>
                  <a:pt x="150498" y="214988"/>
                </a:moveTo>
                <a:lnTo>
                  <a:pt x="148349" y="214988"/>
                </a:lnTo>
                <a:lnTo>
                  <a:pt x="148349" y="221094"/>
                </a:lnTo>
                <a:lnTo>
                  <a:pt x="150865" y="221094"/>
                </a:lnTo>
                <a:lnTo>
                  <a:pt x="150865" y="217044"/>
                </a:lnTo>
                <a:lnTo>
                  <a:pt x="150498" y="214988"/>
                </a:lnTo>
                <a:close/>
              </a:path>
              <a:path w="442595" h="439420">
                <a:moveTo>
                  <a:pt x="148349" y="46342"/>
                </a:moveTo>
                <a:lnTo>
                  <a:pt x="146444" y="47232"/>
                </a:lnTo>
                <a:lnTo>
                  <a:pt x="143103" y="50457"/>
                </a:lnTo>
                <a:lnTo>
                  <a:pt x="143103" y="55778"/>
                </a:lnTo>
                <a:lnTo>
                  <a:pt x="144757" y="56581"/>
                </a:lnTo>
                <a:lnTo>
                  <a:pt x="146444" y="56973"/>
                </a:lnTo>
                <a:lnTo>
                  <a:pt x="147996" y="57379"/>
                </a:lnTo>
                <a:lnTo>
                  <a:pt x="148118" y="55778"/>
                </a:lnTo>
                <a:lnTo>
                  <a:pt x="148349" y="54979"/>
                </a:lnTo>
                <a:lnTo>
                  <a:pt x="148349" y="46342"/>
                </a:lnTo>
                <a:close/>
              </a:path>
              <a:path w="442595" h="439420">
                <a:moveTo>
                  <a:pt x="151639" y="45568"/>
                </a:moveTo>
                <a:lnTo>
                  <a:pt x="150027" y="45986"/>
                </a:lnTo>
                <a:lnTo>
                  <a:pt x="149264" y="46342"/>
                </a:lnTo>
                <a:lnTo>
                  <a:pt x="148349" y="46342"/>
                </a:lnTo>
                <a:lnTo>
                  <a:pt x="148349" y="54979"/>
                </a:lnTo>
                <a:lnTo>
                  <a:pt x="149264" y="53315"/>
                </a:lnTo>
                <a:lnTo>
                  <a:pt x="150498" y="50878"/>
                </a:lnTo>
                <a:lnTo>
                  <a:pt x="152488" y="49301"/>
                </a:lnTo>
                <a:lnTo>
                  <a:pt x="154941" y="49301"/>
                </a:lnTo>
                <a:lnTo>
                  <a:pt x="154941" y="46724"/>
                </a:lnTo>
                <a:lnTo>
                  <a:pt x="154091" y="46724"/>
                </a:lnTo>
                <a:lnTo>
                  <a:pt x="152859" y="46342"/>
                </a:lnTo>
                <a:lnTo>
                  <a:pt x="151639" y="45568"/>
                </a:lnTo>
                <a:close/>
              </a:path>
              <a:path w="442595" h="439420">
                <a:moveTo>
                  <a:pt x="154941" y="46724"/>
                </a:moveTo>
                <a:lnTo>
                  <a:pt x="154941" y="50101"/>
                </a:lnTo>
                <a:lnTo>
                  <a:pt x="156122" y="50101"/>
                </a:lnTo>
                <a:lnTo>
                  <a:pt x="157366" y="50457"/>
                </a:lnTo>
                <a:lnTo>
                  <a:pt x="158612" y="50878"/>
                </a:lnTo>
                <a:lnTo>
                  <a:pt x="158612" y="47638"/>
                </a:lnTo>
                <a:lnTo>
                  <a:pt x="156517" y="47638"/>
                </a:lnTo>
                <a:lnTo>
                  <a:pt x="154941" y="46724"/>
                </a:lnTo>
                <a:close/>
              </a:path>
              <a:path w="442595" h="439420">
                <a:moveTo>
                  <a:pt x="154941" y="49301"/>
                </a:moveTo>
                <a:lnTo>
                  <a:pt x="153328" y="49301"/>
                </a:lnTo>
                <a:lnTo>
                  <a:pt x="154941" y="50101"/>
                </a:lnTo>
                <a:lnTo>
                  <a:pt x="154941" y="49301"/>
                </a:lnTo>
                <a:close/>
              </a:path>
              <a:path w="442595" h="439420">
                <a:moveTo>
                  <a:pt x="158612" y="46724"/>
                </a:moveTo>
                <a:lnTo>
                  <a:pt x="156517" y="46724"/>
                </a:lnTo>
                <a:lnTo>
                  <a:pt x="156517" y="47638"/>
                </a:lnTo>
                <a:lnTo>
                  <a:pt x="158612" y="47638"/>
                </a:lnTo>
                <a:lnTo>
                  <a:pt x="158612" y="46724"/>
                </a:lnTo>
                <a:close/>
              </a:path>
              <a:path w="442595" h="439420">
                <a:moveTo>
                  <a:pt x="160668" y="34545"/>
                </a:moveTo>
                <a:lnTo>
                  <a:pt x="157366" y="35420"/>
                </a:lnTo>
                <a:lnTo>
                  <a:pt x="156935" y="35420"/>
                </a:lnTo>
                <a:lnTo>
                  <a:pt x="154941" y="37047"/>
                </a:lnTo>
                <a:lnTo>
                  <a:pt x="154941" y="37835"/>
                </a:lnTo>
                <a:lnTo>
                  <a:pt x="156935" y="38253"/>
                </a:lnTo>
                <a:lnTo>
                  <a:pt x="158969" y="38710"/>
                </a:lnTo>
                <a:lnTo>
                  <a:pt x="160668" y="38710"/>
                </a:lnTo>
                <a:lnTo>
                  <a:pt x="160668" y="34545"/>
                </a:lnTo>
                <a:close/>
              </a:path>
              <a:path w="442595" h="439420">
                <a:moveTo>
                  <a:pt x="154941" y="37047"/>
                </a:moveTo>
                <a:lnTo>
                  <a:pt x="153724" y="37835"/>
                </a:lnTo>
                <a:lnTo>
                  <a:pt x="154941" y="37835"/>
                </a:lnTo>
                <a:lnTo>
                  <a:pt x="154941" y="37047"/>
                </a:lnTo>
                <a:close/>
              </a:path>
              <a:path w="442595" h="439420">
                <a:moveTo>
                  <a:pt x="236020" y="264226"/>
                </a:moveTo>
                <a:lnTo>
                  <a:pt x="230799" y="264226"/>
                </a:lnTo>
                <a:lnTo>
                  <a:pt x="230799" y="269953"/>
                </a:lnTo>
                <a:lnTo>
                  <a:pt x="236020" y="269953"/>
                </a:lnTo>
                <a:lnTo>
                  <a:pt x="236020" y="264226"/>
                </a:lnTo>
                <a:close/>
              </a:path>
              <a:path w="442595" h="439420">
                <a:moveTo>
                  <a:pt x="241391" y="273621"/>
                </a:moveTo>
                <a:lnTo>
                  <a:pt x="240592" y="274816"/>
                </a:lnTo>
                <a:lnTo>
                  <a:pt x="239356" y="275681"/>
                </a:lnTo>
                <a:lnTo>
                  <a:pt x="238126" y="276454"/>
                </a:lnTo>
                <a:lnTo>
                  <a:pt x="242597" y="276454"/>
                </a:lnTo>
                <a:lnTo>
                  <a:pt x="241772" y="274816"/>
                </a:lnTo>
                <a:lnTo>
                  <a:pt x="241391" y="273621"/>
                </a:lnTo>
                <a:close/>
              </a:path>
              <a:path w="442595" h="439420">
                <a:moveTo>
                  <a:pt x="248767" y="275997"/>
                </a:moveTo>
                <a:lnTo>
                  <a:pt x="248259" y="277675"/>
                </a:lnTo>
                <a:lnTo>
                  <a:pt x="246687" y="280112"/>
                </a:lnTo>
                <a:lnTo>
                  <a:pt x="248259" y="279706"/>
                </a:lnTo>
                <a:lnTo>
                  <a:pt x="249556" y="279313"/>
                </a:lnTo>
                <a:lnTo>
                  <a:pt x="250661" y="278891"/>
                </a:lnTo>
                <a:lnTo>
                  <a:pt x="250344" y="278081"/>
                </a:lnTo>
                <a:lnTo>
                  <a:pt x="249556" y="277318"/>
                </a:lnTo>
                <a:lnTo>
                  <a:pt x="248767" y="275997"/>
                </a:lnTo>
                <a:close/>
              </a:path>
              <a:path w="442595" h="439420">
                <a:moveTo>
                  <a:pt x="225083" y="275997"/>
                </a:moveTo>
                <a:lnTo>
                  <a:pt x="224194" y="276454"/>
                </a:lnTo>
                <a:lnTo>
                  <a:pt x="223827" y="276835"/>
                </a:lnTo>
                <a:lnTo>
                  <a:pt x="222646" y="277318"/>
                </a:lnTo>
                <a:lnTo>
                  <a:pt x="222279" y="278891"/>
                </a:lnTo>
                <a:lnTo>
                  <a:pt x="221792" y="280569"/>
                </a:lnTo>
                <a:lnTo>
                  <a:pt x="221415" y="281750"/>
                </a:lnTo>
                <a:lnTo>
                  <a:pt x="225083" y="281750"/>
                </a:lnTo>
                <a:lnTo>
                  <a:pt x="225083" y="275997"/>
                </a:lnTo>
                <a:close/>
              </a:path>
              <a:path w="442595" h="439420">
                <a:moveTo>
                  <a:pt x="244083" y="280112"/>
                </a:moveTo>
                <a:lnTo>
                  <a:pt x="243396" y="281750"/>
                </a:lnTo>
                <a:lnTo>
                  <a:pt x="242597" y="283046"/>
                </a:lnTo>
                <a:lnTo>
                  <a:pt x="241391" y="284137"/>
                </a:lnTo>
                <a:lnTo>
                  <a:pt x="243777" y="284137"/>
                </a:lnTo>
                <a:lnTo>
                  <a:pt x="245074" y="283860"/>
                </a:lnTo>
                <a:lnTo>
                  <a:pt x="245074" y="282600"/>
                </a:lnTo>
                <a:lnTo>
                  <a:pt x="244601" y="281318"/>
                </a:lnTo>
                <a:lnTo>
                  <a:pt x="244083" y="280112"/>
                </a:lnTo>
                <a:close/>
              </a:path>
              <a:path w="442595" h="439420">
                <a:moveTo>
                  <a:pt x="236020" y="283046"/>
                </a:moveTo>
                <a:lnTo>
                  <a:pt x="235217" y="283438"/>
                </a:lnTo>
                <a:lnTo>
                  <a:pt x="234101" y="283860"/>
                </a:lnTo>
                <a:lnTo>
                  <a:pt x="232820" y="283860"/>
                </a:lnTo>
                <a:lnTo>
                  <a:pt x="232820" y="285447"/>
                </a:lnTo>
                <a:lnTo>
                  <a:pt x="232437" y="287121"/>
                </a:lnTo>
                <a:lnTo>
                  <a:pt x="231980" y="288330"/>
                </a:lnTo>
                <a:lnTo>
                  <a:pt x="233629" y="287873"/>
                </a:lnTo>
                <a:lnTo>
                  <a:pt x="235217" y="287467"/>
                </a:lnTo>
                <a:lnTo>
                  <a:pt x="236909" y="286689"/>
                </a:lnTo>
                <a:lnTo>
                  <a:pt x="236909" y="285447"/>
                </a:lnTo>
                <a:lnTo>
                  <a:pt x="236513" y="284137"/>
                </a:lnTo>
                <a:lnTo>
                  <a:pt x="236020" y="283046"/>
                </a:lnTo>
                <a:close/>
              </a:path>
              <a:path w="442595" h="439420">
                <a:moveTo>
                  <a:pt x="218974" y="292392"/>
                </a:moveTo>
                <a:lnTo>
                  <a:pt x="215672" y="293969"/>
                </a:lnTo>
                <a:lnTo>
                  <a:pt x="213627" y="294817"/>
                </a:lnTo>
                <a:lnTo>
                  <a:pt x="215291" y="296863"/>
                </a:lnTo>
                <a:lnTo>
                  <a:pt x="217707" y="297219"/>
                </a:lnTo>
                <a:lnTo>
                  <a:pt x="218099" y="295606"/>
                </a:lnTo>
                <a:lnTo>
                  <a:pt x="218567" y="293969"/>
                </a:lnTo>
                <a:lnTo>
                  <a:pt x="218974" y="292392"/>
                </a:lnTo>
                <a:close/>
              </a:path>
              <a:path w="442595" h="439420">
                <a:moveTo>
                  <a:pt x="203926" y="414935"/>
                </a:moveTo>
                <a:lnTo>
                  <a:pt x="196114" y="414935"/>
                </a:lnTo>
                <a:lnTo>
                  <a:pt x="196114" y="417372"/>
                </a:lnTo>
                <a:lnTo>
                  <a:pt x="203926" y="417372"/>
                </a:lnTo>
                <a:lnTo>
                  <a:pt x="203926" y="414935"/>
                </a:lnTo>
                <a:close/>
              </a:path>
              <a:path w="442595" h="439420">
                <a:moveTo>
                  <a:pt x="185079" y="414935"/>
                </a:moveTo>
                <a:lnTo>
                  <a:pt x="172862" y="414935"/>
                </a:lnTo>
                <a:lnTo>
                  <a:pt x="172862" y="417372"/>
                </a:lnTo>
                <a:lnTo>
                  <a:pt x="185079" y="417372"/>
                </a:lnTo>
                <a:lnTo>
                  <a:pt x="185079" y="414935"/>
                </a:lnTo>
                <a:close/>
              </a:path>
              <a:path w="442595" h="439420">
                <a:moveTo>
                  <a:pt x="333961" y="416130"/>
                </a:moveTo>
                <a:lnTo>
                  <a:pt x="328616" y="416930"/>
                </a:lnTo>
                <a:lnTo>
                  <a:pt x="325757" y="416930"/>
                </a:lnTo>
                <a:lnTo>
                  <a:pt x="325757" y="421055"/>
                </a:lnTo>
                <a:lnTo>
                  <a:pt x="331053" y="421055"/>
                </a:lnTo>
                <a:lnTo>
                  <a:pt x="333123" y="420663"/>
                </a:lnTo>
                <a:lnTo>
                  <a:pt x="333529" y="419381"/>
                </a:lnTo>
                <a:lnTo>
                  <a:pt x="333961" y="417794"/>
                </a:lnTo>
                <a:lnTo>
                  <a:pt x="333961" y="416130"/>
                </a:lnTo>
                <a:close/>
              </a:path>
              <a:path w="442595" h="439420">
                <a:moveTo>
                  <a:pt x="360047" y="420245"/>
                </a:moveTo>
                <a:lnTo>
                  <a:pt x="344895" y="420245"/>
                </a:lnTo>
                <a:lnTo>
                  <a:pt x="345391" y="421883"/>
                </a:lnTo>
                <a:lnTo>
                  <a:pt x="345823" y="423471"/>
                </a:lnTo>
                <a:lnTo>
                  <a:pt x="345823" y="425145"/>
                </a:lnTo>
                <a:lnTo>
                  <a:pt x="358369" y="425502"/>
                </a:lnTo>
                <a:lnTo>
                  <a:pt x="360404" y="424271"/>
                </a:lnTo>
                <a:lnTo>
                  <a:pt x="360404" y="421883"/>
                </a:lnTo>
                <a:lnTo>
                  <a:pt x="360047" y="420245"/>
                </a:lnTo>
                <a:close/>
              </a:path>
              <a:path w="442595" h="439420">
                <a:moveTo>
                  <a:pt x="322125" y="420245"/>
                </a:moveTo>
                <a:lnTo>
                  <a:pt x="319317" y="421055"/>
                </a:lnTo>
                <a:lnTo>
                  <a:pt x="315991" y="421883"/>
                </a:lnTo>
                <a:lnTo>
                  <a:pt x="312740" y="422236"/>
                </a:lnTo>
                <a:lnTo>
                  <a:pt x="311851" y="424271"/>
                </a:lnTo>
                <a:lnTo>
                  <a:pt x="313564" y="426300"/>
                </a:lnTo>
                <a:lnTo>
                  <a:pt x="322924" y="425145"/>
                </a:lnTo>
                <a:lnTo>
                  <a:pt x="322924" y="423471"/>
                </a:lnTo>
                <a:lnTo>
                  <a:pt x="322416" y="421883"/>
                </a:lnTo>
                <a:lnTo>
                  <a:pt x="322125" y="420245"/>
                </a:lnTo>
                <a:close/>
              </a:path>
              <a:path w="442595" h="439420">
                <a:moveTo>
                  <a:pt x="203047" y="420245"/>
                </a:moveTo>
                <a:lnTo>
                  <a:pt x="197294" y="421055"/>
                </a:lnTo>
                <a:lnTo>
                  <a:pt x="194415" y="421055"/>
                </a:lnTo>
                <a:lnTo>
                  <a:pt x="194833" y="422658"/>
                </a:lnTo>
                <a:lnTo>
                  <a:pt x="195329" y="423903"/>
                </a:lnTo>
                <a:lnTo>
                  <a:pt x="195329" y="425145"/>
                </a:lnTo>
                <a:lnTo>
                  <a:pt x="198540" y="425502"/>
                </a:lnTo>
                <a:lnTo>
                  <a:pt x="203926" y="425502"/>
                </a:lnTo>
                <a:lnTo>
                  <a:pt x="203494" y="423903"/>
                </a:lnTo>
                <a:lnTo>
                  <a:pt x="203494" y="422236"/>
                </a:lnTo>
                <a:lnTo>
                  <a:pt x="203047" y="420245"/>
                </a:lnTo>
                <a:close/>
              </a:path>
              <a:path w="442595" h="439420">
                <a:moveTo>
                  <a:pt x="370627" y="428421"/>
                </a:moveTo>
                <a:lnTo>
                  <a:pt x="362423" y="428421"/>
                </a:lnTo>
                <a:lnTo>
                  <a:pt x="363283" y="429605"/>
                </a:lnTo>
                <a:lnTo>
                  <a:pt x="364097" y="430872"/>
                </a:lnTo>
                <a:lnTo>
                  <a:pt x="364478" y="431675"/>
                </a:lnTo>
                <a:lnTo>
                  <a:pt x="369799" y="431675"/>
                </a:lnTo>
                <a:lnTo>
                  <a:pt x="370206" y="430872"/>
                </a:lnTo>
                <a:lnTo>
                  <a:pt x="370627" y="429605"/>
                </a:lnTo>
                <a:lnTo>
                  <a:pt x="370627" y="428421"/>
                </a:lnTo>
                <a:close/>
              </a:path>
              <a:path w="442595" h="439420">
                <a:moveTo>
                  <a:pt x="349035" y="428421"/>
                </a:moveTo>
                <a:lnTo>
                  <a:pt x="346076" y="428727"/>
                </a:lnTo>
                <a:lnTo>
                  <a:pt x="343296" y="429199"/>
                </a:lnTo>
                <a:lnTo>
                  <a:pt x="340478" y="429199"/>
                </a:lnTo>
                <a:lnTo>
                  <a:pt x="340478" y="431675"/>
                </a:lnTo>
                <a:lnTo>
                  <a:pt x="345823" y="431675"/>
                </a:lnTo>
                <a:lnTo>
                  <a:pt x="351119" y="433223"/>
                </a:lnTo>
                <a:lnTo>
                  <a:pt x="349035" y="428421"/>
                </a:lnTo>
                <a:close/>
              </a:path>
              <a:path w="442595" h="439420">
                <a:moveTo>
                  <a:pt x="322125" y="428421"/>
                </a:moveTo>
                <a:lnTo>
                  <a:pt x="317985" y="428727"/>
                </a:lnTo>
                <a:lnTo>
                  <a:pt x="313921" y="429199"/>
                </a:lnTo>
                <a:lnTo>
                  <a:pt x="309449" y="429199"/>
                </a:lnTo>
                <a:lnTo>
                  <a:pt x="309449" y="430354"/>
                </a:lnTo>
                <a:lnTo>
                  <a:pt x="309043" y="431675"/>
                </a:lnTo>
                <a:lnTo>
                  <a:pt x="308690" y="432410"/>
                </a:lnTo>
                <a:lnTo>
                  <a:pt x="313121" y="432410"/>
                </a:lnTo>
                <a:lnTo>
                  <a:pt x="317196" y="431993"/>
                </a:lnTo>
                <a:lnTo>
                  <a:pt x="321221" y="431675"/>
                </a:lnTo>
                <a:lnTo>
                  <a:pt x="321743" y="430872"/>
                </a:lnTo>
                <a:lnTo>
                  <a:pt x="322125" y="429605"/>
                </a:lnTo>
                <a:lnTo>
                  <a:pt x="322125" y="428421"/>
                </a:lnTo>
                <a:close/>
              </a:path>
              <a:path w="442595" h="439420">
                <a:moveTo>
                  <a:pt x="193220" y="428421"/>
                </a:moveTo>
                <a:lnTo>
                  <a:pt x="191607" y="428727"/>
                </a:lnTo>
                <a:lnTo>
                  <a:pt x="189602" y="429199"/>
                </a:lnTo>
                <a:lnTo>
                  <a:pt x="187532" y="429199"/>
                </a:lnTo>
                <a:lnTo>
                  <a:pt x="187532" y="431675"/>
                </a:lnTo>
                <a:lnTo>
                  <a:pt x="190426" y="431993"/>
                </a:lnTo>
                <a:lnTo>
                  <a:pt x="193220" y="432410"/>
                </a:lnTo>
                <a:lnTo>
                  <a:pt x="196114" y="432410"/>
                </a:lnTo>
                <a:lnTo>
                  <a:pt x="196114" y="429605"/>
                </a:lnTo>
                <a:lnTo>
                  <a:pt x="194415" y="428727"/>
                </a:lnTo>
                <a:lnTo>
                  <a:pt x="193220" y="428421"/>
                </a:lnTo>
                <a:close/>
              </a:path>
              <a:path w="442595" h="439420">
                <a:moveTo>
                  <a:pt x="381194" y="432410"/>
                </a:moveTo>
                <a:lnTo>
                  <a:pt x="379159" y="432831"/>
                </a:lnTo>
                <a:lnTo>
                  <a:pt x="376697" y="433223"/>
                </a:lnTo>
                <a:lnTo>
                  <a:pt x="374663" y="433223"/>
                </a:lnTo>
                <a:lnTo>
                  <a:pt x="374285" y="435305"/>
                </a:lnTo>
                <a:lnTo>
                  <a:pt x="375516" y="437273"/>
                </a:lnTo>
                <a:lnTo>
                  <a:pt x="381610" y="437273"/>
                </a:lnTo>
                <a:lnTo>
                  <a:pt x="386107" y="435305"/>
                </a:lnTo>
                <a:lnTo>
                  <a:pt x="384530" y="434455"/>
                </a:lnTo>
                <a:lnTo>
                  <a:pt x="382842" y="433641"/>
                </a:lnTo>
                <a:lnTo>
                  <a:pt x="381194" y="432410"/>
                </a:lnTo>
                <a:close/>
              </a:path>
              <a:path w="442595" h="439420">
                <a:moveTo>
                  <a:pt x="340870" y="433641"/>
                </a:moveTo>
                <a:lnTo>
                  <a:pt x="337605" y="434063"/>
                </a:lnTo>
                <a:lnTo>
                  <a:pt x="334303" y="434455"/>
                </a:lnTo>
                <a:lnTo>
                  <a:pt x="331470" y="434861"/>
                </a:lnTo>
                <a:lnTo>
                  <a:pt x="331470" y="437273"/>
                </a:lnTo>
                <a:lnTo>
                  <a:pt x="337197" y="437273"/>
                </a:lnTo>
                <a:lnTo>
                  <a:pt x="340020" y="436920"/>
                </a:lnTo>
                <a:lnTo>
                  <a:pt x="340478" y="436143"/>
                </a:lnTo>
                <a:lnTo>
                  <a:pt x="340870" y="434861"/>
                </a:lnTo>
                <a:lnTo>
                  <a:pt x="340870" y="433641"/>
                </a:lnTo>
                <a:close/>
              </a:path>
              <a:path w="442595" h="439420">
                <a:moveTo>
                  <a:pt x="300470" y="433655"/>
                </a:moveTo>
                <a:lnTo>
                  <a:pt x="295175" y="433655"/>
                </a:lnTo>
                <a:lnTo>
                  <a:pt x="295175" y="437720"/>
                </a:lnTo>
                <a:lnTo>
                  <a:pt x="300470" y="437720"/>
                </a:lnTo>
                <a:lnTo>
                  <a:pt x="300470" y="433655"/>
                </a:lnTo>
                <a:close/>
              </a:path>
              <a:path w="442595" h="439420">
                <a:moveTo>
                  <a:pt x="271134" y="433641"/>
                </a:moveTo>
                <a:lnTo>
                  <a:pt x="262599" y="434861"/>
                </a:lnTo>
                <a:lnTo>
                  <a:pt x="262599" y="437273"/>
                </a:lnTo>
                <a:lnTo>
                  <a:pt x="271515" y="437273"/>
                </a:lnTo>
                <a:lnTo>
                  <a:pt x="271515" y="434861"/>
                </a:lnTo>
                <a:lnTo>
                  <a:pt x="271134" y="433641"/>
                </a:lnTo>
                <a:close/>
              </a:path>
              <a:path w="442595" h="439420">
                <a:moveTo>
                  <a:pt x="220144" y="433641"/>
                </a:moveTo>
                <a:lnTo>
                  <a:pt x="216979" y="434063"/>
                </a:lnTo>
                <a:lnTo>
                  <a:pt x="210417" y="434861"/>
                </a:lnTo>
                <a:lnTo>
                  <a:pt x="210035" y="436143"/>
                </a:lnTo>
                <a:lnTo>
                  <a:pt x="209603" y="436920"/>
                </a:lnTo>
                <a:lnTo>
                  <a:pt x="209081" y="437720"/>
                </a:lnTo>
                <a:lnTo>
                  <a:pt x="220144" y="437720"/>
                </a:lnTo>
                <a:lnTo>
                  <a:pt x="220144" y="433641"/>
                </a:lnTo>
                <a:close/>
              </a:path>
              <a:path w="442595" h="439420">
                <a:moveTo>
                  <a:pt x="182639" y="433641"/>
                </a:moveTo>
                <a:lnTo>
                  <a:pt x="174106" y="434861"/>
                </a:lnTo>
                <a:lnTo>
                  <a:pt x="174106" y="438544"/>
                </a:lnTo>
                <a:lnTo>
                  <a:pt x="181066" y="438951"/>
                </a:lnTo>
                <a:lnTo>
                  <a:pt x="183097" y="437720"/>
                </a:lnTo>
                <a:lnTo>
                  <a:pt x="182975" y="434861"/>
                </a:lnTo>
                <a:lnTo>
                  <a:pt x="182639" y="433641"/>
                </a:lnTo>
                <a:close/>
              </a:path>
              <a:path w="442595" h="439420">
                <a:moveTo>
                  <a:pt x="217285" y="322098"/>
                </a:moveTo>
                <a:lnTo>
                  <a:pt x="216551" y="322948"/>
                </a:lnTo>
                <a:lnTo>
                  <a:pt x="215672" y="322948"/>
                </a:lnTo>
                <a:lnTo>
                  <a:pt x="216551" y="327380"/>
                </a:lnTo>
                <a:lnTo>
                  <a:pt x="216979" y="329399"/>
                </a:lnTo>
                <a:lnTo>
                  <a:pt x="220993" y="330188"/>
                </a:lnTo>
                <a:lnTo>
                  <a:pt x="223064" y="330188"/>
                </a:lnTo>
                <a:lnTo>
                  <a:pt x="220993" y="325324"/>
                </a:lnTo>
                <a:lnTo>
                  <a:pt x="217285" y="322098"/>
                </a:lnTo>
                <a:close/>
              </a:path>
              <a:path w="442595" h="439420">
                <a:moveTo>
                  <a:pt x="257303" y="331434"/>
                </a:moveTo>
                <a:lnTo>
                  <a:pt x="256021" y="331850"/>
                </a:lnTo>
                <a:lnTo>
                  <a:pt x="254444" y="332221"/>
                </a:lnTo>
                <a:lnTo>
                  <a:pt x="252807" y="332221"/>
                </a:lnTo>
                <a:lnTo>
                  <a:pt x="252689" y="334317"/>
                </a:lnTo>
                <a:lnTo>
                  <a:pt x="251983" y="336679"/>
                </a:lnTo>
                <a:lnTo>
                  <a:pt x="254002" y="336336"/>
                </a:lnTo>
                <a:lnTo>
                  <a:pt x="256021" y="335916"/>
                </a:lnTo>
                <a:lnTo>
                  <a:pt x="258066" y="335559"/>
                </a:lnTo>
                <a:lnTo>
                  <a:pt x="258066" y="334317"/>
                </a:lnTo>
                <a:lnTo>
                  <a:pt x="257620" y="333057"/>
                </a:lnTo>
                <a:lnTo>
                  <a:pt x="257303" y="331434"/>
                </a:lnTo>
                <a:close/>
              </a:path>
              <a:path w="442595" h="439420">
                <a:moveTo>
                  <a:pt x="267070" y="364870"/>
                </a:moveTo>
                <a:lnTo>
                  <a:pt x="264226" y="366066"/>
                </a:lnTo>
                <a:lnTo>
                  <a:pt x="261357" y="367311"/>
                </a:lnTo>
                <a:lnTo>
                  <a:pt x="258066" y="368503"/>
                </a:lnTo>
                <a:lnTo>
                  <a:pt x="257620" y="369723"/>
                </a:lnTo>
                <a:lnTo>
                  <a:pt x="257303" y="370954"/>
                </a:lnTo>
                <a:lnTo>
                  <a:pt x="256896" y="372135"/>
                </a:lnTo>
                <a:lnTo>
                  <a:pt x="265014" y="378716"/>
                </a:lnTo>
                <a:lnTo>
                  <a:pt x="267844" y="378716"/>
                </a:lnTo>
                <a:lnTo>
                  <a:pt x="269953" y="375425"/>
                </a:lnTo>
                <a:lnTo>
                  <a:pt x="270742" y="372135"/>
                </a:lnTo>
                <a:lnTo>
                  <a:pt x="267070" y="364870"/>
                </a:lnTo>
                <a:close/>
              </a:path>
              <a:path w="442595" h="439420">
                <a:moveTo>
                  <a:pt x="181066" y="238582"/>
                </a:moveTo>
                <a:lnTo>
                  <a:pt x="176961" y="238582"/>
                </a:lnTo>
                <a:lnTo>
                  <a:pt x="176961" y="243942"/>
                </a:lnTo>
                <a:lnTo>
                  <a:pt x="178197" y="243942"/>
                </a:lnTo>
                <a:lnTo>
                  <a:pt x="179402" y="243511"/>
                </a:lnTo>
                <a:lnTo>
                  <a:pt x="180162" y="243093"/>
                </a:lnTo>
                <a:lnTo>
                  <a:pt x="180644" y="241872"/>
                </a:lnTo>
                <a:lnTo>
                  <a:pt x="181066" y="240235"/>
                </a:lnTo>
                <a:lnTo>
                  <a:pt x="181066" y="238582"/>
                </a:lnTo>
                <a:close/>
              </a:path>
              <a:path w="442595" h="439420">
                <a:moveTo>
                  <a:pt x="185079" y="229579"/>
                </a:moveTo>
                <a:lnTo>
                  <a:pt x="183935" y="231688"/>
                </a:lnTo>
                <a:lnTo>
                  <a:pt x="182639" y="233362"/>
                </a:lnTo>
                <a:lnTo>
                  <a:pt x="181066" y="234965"/>
                </a:lnTo>
                <a:lnTo>
                  <a:pt x="182222" y="234965"/>
                </a:lnTo>
                <a:lnTo>
                  <a:pt x="183542" y="234557"/>
                </a:lnTo>
                <a:lnTo>
                  <a:pt x="184292" y="234111"/>
                </a:lnTo>
                <a:lnTo>
                  <a:pt x="184673" y="232879"/>
                </a:lnTo>
                <a:lnTo>
                  <a:pt x="184976" y="231688"/>
                </a:lnTo>
                <a:lnTo>
                  <a:pt x="185079" y="229579"/>
                </a:lnTo>
                <a:close/>
              </a:path>
              <a:path w="442595" h="439420">
                <a:moveTo>
                  <a:pt x="194833" y="238582"/>
                </a:moveTo>
                <a:lnTo>
                  <a:pt x="192863" y="239447"/>
                </a:lnTo>
                <a:lnTo>
                  <a:pt x="189602" y="241872"/>
                </a:lnTo>
                <a:lnTo>
                  <a:pt x="188014" y="246776"/>
                </a:lnTo>
                <a:lnTo>
                  <a:pt x="189602" y="246776"/>
                </a:lnTo>
                <a:lnTo>
                  <a:pt x="194833" y="238582"/>
                </a:lnTo>
                <a:close/>
              </a:path>
              <a:path w="442595" h="439420">
                <a:moveTo>
                  <a:pt x="206744" y="228384"/>
                </a:moveTo>
                <a:lnTo>
                  <a:pt x="203494" y="229312"/>
                </a:lnTo>
                <a:lnTo>
                  <a:pt x="199786" y="230493"/>
                </a:lnTo>
                <a:lnTo>
                  <a:pt x="195681" y="231688"/>
                </a:lnTo>
                <a:lnTo>
                  <a:pt x="195681" y="234111"/>
                </a:lnTo>
                <a:lnTo>
                  <a:pt x="203494" y="234111"/>
                </a:lnTo>
                <a:lnTo>
                  <a:pt x="203494" y="233733"/>
                </a:lnTo>
                <a:lnTo>
                  <a:pt x="206744" y="228384"/>
                </a:lnTo>
                <a:close/>
              </a:path>
              <a:path w="442595" h="439420">
                <a:moveTo>
                  <a:pt x="207976" y="246776"/>
                </a:moveTo>
                <a:lnTo>
                  <a:pt x="203047" y="246776"/>
                </a:lnTo>
                <a:lnTo>
                  <a:pt x="203047" y="249554"/>
                </a:lnTo>
                <a:lnTo>
                  <a:pt x="207976" y="249554"/>
                </a:lnTo>
                <a:lnTo>
                  <a:pt x="207976" y="246776"/>
                </a:lnTo>
                <a:close/>
              </a:path>
              <a:path w="442595" h="439420">
                <a:moveTo>
                  <a:pt x="257303" y="241426"/>
                </a:moveTo>
                <a:lnTo>
                  <a:pt x="256021" y="241872"/>
                </a:lnTo>
                <a:lnTo>
                  <a:pt x="254444" y="242265"/>
                </a:lnTo>
                <a:lnTo>
                  <a:pt x="252807" y="242265"/>
                </a:lnTo>
                <a:lnTo>
                  <a:pt x="252807" y="243942"/>
                </a:lnTo>
                <a:lnTo>
                  <a:pt x="252313" y="245506"/>
                </a:lnTo>
                <a:lnTo>
                  <a:pt x="251983" y="246776"/>
                </a:lnTo>
                <a:lnTo>
                  <a:pt x="253645" y="246776"/>
                </a:lnTo>
                <a:lnTo>
                  <a:pt x="255207" y="246369"/>
                </a:lnTo>
                <a:lnTo>
                  <a:pt x="256504" y="245897"/>
                </a:lnTo>
                <a:lnTo>
                  <a:pt x="256896" y="244706"/>
                </a:lnTo>
                <a:lnTo>
                  <a:pt x="257303" y="243093"/>
                </a:lnTo>
                <a:lnTo>
                  <a:pt x="257303" y="241426"/>
                </a:lnTo>
                <a:close/>
              </a:path>
              <a:path w="442595" h="439420">
                <a:moveTo>
                  <a:pt x="221415" y="242647"/>
                </a:moveTo>
                <a:lnTo>
                  <a:pt x="217285" y="242647"/>
                </a:lnTo>
                <a:lnTo>
                  <a:pt x="217285" y="246776"/>
                </a:lnTo>
                <a:lnTo>
                  <a:pt x="221415" y="246776"/>
                </a:lnTo>
                <a:lnTo>
                  <a:pt x="221415" y="242647"/>
                </a:lnTo>
                <a:close/>
              </a:path>
              <a:path w="442595" h="439420">
                <a:moveTo>
                  <a:pt x="337045" y="153075"/>
                </a:moveTo>
                <a:lnTo>
                  <a:pt x="336363" y="153075"/>
                </a:lnTo>
                <a:lnTo>
                  <a:pt x="335931" y="155512"/>
                </a:lnTo>
                <a:lnTo>
                  <a:pt x="337045" y="153075"/>
                </a:lnTo>
                <a:close/>
              </a:path>
              <a:path w="442595" h="439420">
                <a:moveTo>
                  <a:pt x="336795" y="149021"/>
                </a:moveTo>
                <a:lnTo>
                  <a:pt x="335931" y="149404"/>
                </a:lnTo>
                <a:lnTo>
                  <a:pt x="334811" y="149849"/>
                </a:lnTo>
                <a:lnTo>
                  <a:pt x="333529" y="149849"/>
                </a:lnTo>
                <a:lnTo>
                  <a:pt x="333123" y="151397"/>
                </a:lnTo>
                <a:lnTo>
                  <a:pt x="332348" y="153075"/>
                </a:lnTo>
                <a:lnTo>
                  <a:pt x="331852" y="154343"/>
                </a:lnTo>
                <a:lnTo>
                  <a:pt x="336363" y="153075"/>
                </a:lnTo>
                <a:lnTo>
                  <a:pt x="337045" y="153075"/>
                </a:lnTo>
                <a:lnTo>
                  <a:pt x="337976" y="151041"/>
                </a:lnTo>
                <a:lnTo>
                  <a:pt x="337605" y="150685"/>
                </a:lnTo>
                <a:lnTo>
                  <a:pt x="336795" y="149021"/>
                </a:lnTo>
                <a:close/>
              </a:path>
              <a:path w="442595" h="439420">
                <a:moveTo>
                  <a:pt x="441976" y="237365"/>
                </a:moveTo>
                <a:lnTo>
                  <a:pt x="441137" y="237808"/>
                </a:lnTo>
                <a:lnTo>
                  <a:pt x="440259" y="238175"/>
                </a:lnTo>
                <a:lnTo>
                  <a:pt x="439143" y="238582"/>
                </a:lnTo>
                <a:lnTo>
                  <a:pt x="438750" y="240235"/>
                </a:lnTo>
                <a:lnTo>
                  <a:pt x="438228" y="241426"/>
                </a:lnTo>
                <a:lnTo>
                  <a:pt x="437861" y="242647"/>
                </a:lnTo>
                <a:lnTo>
                  <a:pt x="441976" y="242647"/>
                </a:lnTo>
                <a:lnTo>
                  <a:pt x="441976" y="237365"/>
                </a:lnTo>
                <a:close/>
              </a:path>
              <a:path w="442595" h="439420">
                <a:moveTo>
                  <a:pt x="433731" y="237365"/>
                </a:moveTo>
                <a:lnTo>
                  <a:pt x="430938" y="237365"/>
                </a:lnTo>
                <a:lnTo>
                  <a:pt x="431396" y="239064"/>
                </a:lnTo>
                <a:lnTo>
                  <a:pt x="431777" y="240235"/>
                </a:lnTo>
                <a:lnTo>
                  <a:pt x="431777" y="241426"/>
                </a:lnTo>
                <a:lnTo>
                  <a:pt x="432591" y="240235"/>
                </a:lnTo>
                <a:lnTo>
                  <a:pt x="433350" y="239064"/>
                </a:lnTo>
                <a:lnTo>
                  <a:pt x="433731" y="237365"/>
                </a:lnTo>
                <a:close/>
              </a:path>
              <a:path w="442595" h="439420">
                <a:moveTo>
                  <a:pt x="369417" y="208051"/>
                </a:moveTo>
                <a:lnTo>
                  <a:pt x="365353" y="208051"/>
                </a:lnTo>
                <a:lnTo>
                  <a:pt x="365353" y="213793"/>
                </a:lnTo>
                <a:lnTo>
                  <a:pt x="366523" y="213349"/>
                </a:lnTo>
                <a:lnTo>
                  <a:pt x="367794" y="212994"/>
                </a:lnTo>
                <a:lnTo>
                  <a:pt x="368658" y="212572"/>
                </a:lnTo>
                <a:lnTo>
                  <a:pt x="369011" y="211316"/>
                </a:lnTo>
                <a:lnTo>
                  <a:pt x="369417" y="209652"/>
                </a:lnTo>
                <a:lnTo>
                  <a:pt x="369417" y="208051"/>
                </a:lnTo>
                <a:close/>
              </a:path>
              <a:path w="442595" h="439420">
                <a:moveTo>
                  <a:pt x="163487" y="223103"/>
                </a:moveTo>
                <a:lnTo>
                  <a:pt x="159804" y="223103"/>
                </a:lnTo>
                <a:lnTo>
                  <a:pt x="159804" y="225997"/>
                </a:lnTo>
                <a:lnTo>
                  <a:pt x="162713" y="224779"/>
                </a:lnTo>
                <a:lnTo>
                  <a:pt x="163487" y="223103"/>
                </a:lnTo>
                <a:close/>
              </a:path>
              <a:path w="442595" h="439420">
                <a:moveTo>
                  <a:pt x="189155" y="141288"/>
                </a:moveTo>
                <a:lnTo>
                  <a:pt x="185079" y="141288"/>
                </a:lnTo>
                <a:lnTo>
                  <a:pt x="185079" y="146178"/>
                </a:lnTo>
                <a:lnTo>
                  <a:pt x="190883" y="146178"/>
                </a:lnTo>
                <a:lnTo>
                  <a:pt x="190426" y="144565"/>
                </a:lnTo>
                <a:lnTo>
                  <a:pt x="190033" y="142901"/>
                </a:lnTo>
                <a:lnTo>
                  <a:pt x="189155" y="141288"/>
                </a:lnTo>
                <a:close/>
              </a:path>
              <a:path w="442595" h="439420">
                <a:moveTo>
                  <a:pt x="186717" y="116852"/>
                </a:moveTo>
                <a:lnTo>
                  <a:pt x="182639" y="116852"/>
                </a:lnTo>
                <a:lnTo>
                  <a:pt x="182639" y="119228"/>
                </a:lnTo>
                <a:lnTo>
                  <a:pt x="184292" y="118479"/>
                </a:lnTo>
                <a:lnTo>
                  <a:pt x="185497" y="117690"/>
                </a:lnTo>
                <a:lnTo>
                  <a:pt x="186717" y="116852"/>
                </a:lnTo>
                <a:close/>
              </a:path>
              <a:path w="442595" h="439420">
                <a:moveTo>
                  <a:pt x="175680" y="105843"/>
                </a:moveTo>
                <a:lnTo>
                  <a:pt x="173711" y="106286"/>
                </a:lnTo>
                <a:lnTo>
                  <a:pt x="171259" y="106682"/>
                </a:lnTo>
                <a:lnTo>
                  <a:pt x="168822" y="107125"/>
                </a:lnTo>
                <a:lnTo>
                  <a:pt x="169214" y="108256"/>
                </a:lnTo>
                <a:lnTo>
                  <a:pt x="169978" y="110732"/>
                </a:lnTo>
                <a:lnTo>
                  <a:pt x="174867" y="110732"/>
                </a:lnTo>
                <a:lnTo>
                  <a:pt x="175680" y="109893"/>
                </a:lnTo>
                <a:lnTo>
                  <a:pt x="176584" y="109094"/>
                </a:lnTo>
                <a:lnTo>
                  <a:pt x="176961" y="107899"/>
                </a:lnTo>
                <a:lnTo>
                  <a:pt x="176584" y="107481"/>
                </a:lnTo>
                <a:lnTo>
                  <a:pt x="176188" y="106682"/>
                </a:lnTo>
                <a:lnTo>
                  <a:pt x="175680" y="105843"/>
                </a:lnTo>
                <a:close/>
              </a:path>
              <a:path w="442595" h="439420">
                <a:moveTo>
                  <a:pt x="188014" y="96826"/>
                </a:moveTo>
                <a:lnTo>
                  <a:pt x="183097" y="97729"/>
                </a:lnTo>
                <a:lnTo>
                  <a:pt x="179402" y="100140"/>
                </a:lnTo>
                <a:lnTo>
                  <a:pt x="179402" y="107125"/>
                </a:lnTo>
                <a:lnTo>
                  <a:pt x="181458" y="108713"/>
                </a:lnTo>
                <a:lnTo>
                  <a:pt x="184292" y="110732"/>
                </a:lnTo>
                <a:lnTo>
                  <a:pt x="185497" y="106286"/>
                </a:lnTo>
                <a:lnTo>
                  <a:pt x="186717" y="101398"/>
                </a:lnTo>
                <a:lnTo>
                  <a:pt x="188014" y="96826"/>
                </a:lnTo>
                <a:close/>
              </a:path>
              <a:path w="442595" h="439420">
                <a:moveTo>
                  <a:pt x="331852" y="0"/>
                </a:moveTo>
                <a:lnTo>
                  <a:pt x="329008" y="0"/>
                </a:lnTo>
                <a:lnTo>
                  <a:pt x="329008" y="4038"/>
                </a:lnTo>
                <a:lnTo>
                  <a:pt x="331852" y="4038"/>
                </a:lnTo>
                <a:lnTo>
                  <a:pt x="331852" y="0"/>
                </a:lnTo>
                <a:close/>
              </a:path>
              <a:path w="442595" h="439420">
                <a:moveTo>
                  <a:pt x="335574" y="28054"/>
                </a:moveTo>
                <a:lnTo>
                  <a:pt x="331852" y="28054"/>
                </a:lnTo>
                <a:lnTo>
                  <a:pt x="331852" y="32144"/>
                </a:lnTo>
                <a:lnTo>
                  <a:pt x="334303" y="30952"/>
                </a:lnTo>
                <a:lnTo>
                  <a:pt x="335574" y="28054"/>
                </a:lnTo>
                <a:close/>
              </a:path>
              <a:path w="442595" h="439420">
                <a:moveTo>
                  <a:pt x="335574" y="18313"/>
                </a:moveTo>
                <a:lnTo>
                  <a:pt x="333529" y="19102"/>
                </a:lnTo>
                <a:lnTo>
                  <a:pt x="327395" y="20739"/>
                </a:lnTo>
                <a:lnTo>
                  <a:pt x="327395" y="26085"/>
                </a:lnTo>
                <a:lnTo>
                  <a:pt x="333123" y="26085"/>
                </a:lnTo>
                <a:lnTo>
                  <a:pt x="335931" y="23980"/>
                </a:lnTo>
                <a:lnTo>
                  <a:pt x="335931" y="20281"/>
                </a:lnTo>
                <a:lnTo>
                  <a:pt x="335574" y="18313"/>
                </a:lnTo>
                <a:close/>
              </a:path>
              <a:path w="442595" h="439420">
                <a:moveTo>
                  <a:pt x="303419" y="49672"/>
                </a:moveTo>
                <a:lnTo>
                  <a:pt x="299250" y="49672"/>
                </a:lnTo>
                <a:lnTo>
                  <a:pt x="299250" y="52542"/>
                </a:lnTo>
                <a:lnTo>
                  <a:pt x="303419" y="52542"/>
                </a:lnTo>
                <a:lnTo>
                  <a:pt x="303419" y="49672"/>
                </a:lnTo>
                <a:close/>
              </a:path>
              <a:path w="442595" h="439420">
                <a:moveTo>
                  <a:pt x="296482" y="100597"/>
                </a:moveTo>
                <a:lnTo>
                  <a:pt x="292291" y="100597"/>
                </a:lnTo>
                <a:lnTo>
                  <a:pt x="292713" y="102196"/>
                </a:lnTo>
                <a:lnTo>
                  <a:pt x="293206" y="103874"/>
                </a:lnTo>
                <a:lnTo>
                  <a:pt x="293206" y="105004"/>
                </a:lnTo>
                <a:lnTo>
                  <a:pt x="298084" y="105411"/>
                </a:lnTo>
                <a:lnTo>
                  <a:pt x="299250" y="107899"/>
                </a:lnTo>
                <a:lnTo>
                  <a:pt x="303419" y="108713"/>
                </a:lnTo>
                <a:lnTo>
                  <a:pt x="302122" y="105411"/>
                </a:lnTo>
                <a:lnTo>
                  <a:pt x="303419" y="103874"/>
                </a:lnTo>
                <a:lnTo>
                  <a:pt x="296482" y="100597"/>
                </a:lnTo>
                <a:close/>
              </a:path>
              <a:path w="442595" h="439420">
                <a:moveTo>
                  <a:pt x="295189" y="116852"/>
                </a:moveTo>
                <a:lnTo>
                  <a:pt x="291061" y="116852"/>
                </a:lnTo>
                <a:lnTo>
                  <a:pt x="291061" y="120881"/>
                </a:lnTo>
                <a:lnTo>
                  <a:pt x="295189" y="120881"/>
                </a:lnTo>
                <a:lnTo>
                  <a:pt x="295189" y="116852"/>
                </a:lnTo>
                <a:close/>
              </a:path>
              <a:path w="442595" h="439420">
                <a:moveTo>
                  <a:pt x="198987" y="115253"/>
                </a:moveTo>
                <a:lnTo>
                  <a:pt x="194833" y="115253"/>
                </a:lnTo>
                <a:lnTo>
                  <a:pt x="194833" y="118098"/>
                </a:lnTo>
                <a:lnTo>
                  <a:pt x="198987" y="118098"/>
                </a:lnTo>
                <a:lnTo>
                  <a:pt x="198987" y="115253"/>
                </a:lnTo>
                <a:close/>
              </a:path>
              <a:path w="442595" h="439420">
                <a:moveTo>
                  <a:pt x="194833" y="76532"/>
                </a:moveTo>
                <a:lnTo>
                  <a:pt x="192863" y="77345"/>
                </a:lnTo>
                <a:lnTo>
                  <a:pt x="192863" y="79794"/>
                </a:lnTo>
                <a:lnTo>
                  <a:pt x="195329" y="80657"/>
                </a:lnTo>
                <a:lnTo>
                  <a:pt x="196114" y="80657"/>
                </a:lnTo>
                <a:lnTo>
                  <a:pt x="195681" y="79376"/>
                </a:lnTo>
                <a:lnTo>
                  <a:pt x="194833" y="76532"/>
                </a:lnTo>
                <a:close/>
              </a:path>
              <a:path w="442595" h="439420">
                <a:moveTo>
                  <a:pt x="200167" y="61470"/>
                </a:moveTo>
                <a:lnTo>
                  <a:pt x="196114" y="61470"/>
                </a:lnTo>
                <a:lnTo>
                  <a:pt x="196114" y="64314"/>
                </a:lnTo>
                <a:lnTo>
                  <a:pt x="200167" y="64314"/>
                </a:lnTo>
                <a:lnTo>
                  <a:pt x="200167" y="61470"/>
                </a:lnTo>
                <a:close/>
              </a:path>
              <a:path w="442595" h="439420">
                <a:moveTo>
                  <a:pt x="185079" y="64314"/>
                </a:moveTo>
                <a:lnTo>
                  <a:pt x="184292" y="64785"/>
                </a:lnTo>
                <a:lnTo>
                  <a:pt x="183097" y="65163"/>
                </a:lnTo>
                <a:lnTo>
                  <a:pt x="181839" y="65520"/>
                </a:lnTo>
                <a:lnTo>
                  <a:pt x="182639" y="65940"/>
                </a:lnTo>
                <a:lnTo>
                  <a:pt x="183542" y="66372"/>
                </a:lnTo>
                <a:lnTo>
                  <a:pt x="184292" y="66372"/>
                </a:lnTo>
                <a:lnTo>
                  <a:pt x="184673" y="65940"/>
                </a:lnTo>
                <a:lnTo>
                  <a:pt x="185079" y="65163"/>
                </a:lnTo>
                <a:lnTo>
                  <a:pt x="185079" y="64314"/>
                </a:lnTo>
                <a:close/>
              </a:path>
              <a:path w="442595" h="439420">
                <a:moveTo>
                  <a:pt x="193220" y="72467"/>
                </a:moveTo>
                <a:lnTo>
                  <a:pt x="192406" y="72835"/>
                </a:lnTo>
                <a:lnTo>
                  <a:pt x="191225" y="73281"/>
                </a:lnTo>
                <a:lnTo>
                  <a:pt x="190033" y="73673"/>
                </a:lnTo>
                <a:lnTo>
                  <a:pt x="190883" y="74066"/>
                </a:lnTo>
                <a:lnTo>
                  <a:pt x="191607" y="74488"/>
                </a:lnTo>
                <a:lnTo>
                  <a:pt x="192406" y="74488"/>
                </a:lnTo>
                <a:lnTo>
                  <a:pt x="192863" y="74066"/>
                </a:lnTo>
                <a:lnTo>
                  <a:pt x="193220" y="73281"/>
                </a:lnTo>
                <a:lnTo>
                  <a:pt x="193220" y="72467"/>
                </a:lnTo>
                <a:close/>
              </a:path>
              <a:path w="442595" h="439420">
                <a:moveTo>
                  <a:pt x="246687" y="12207"/>
                </a:moveTo>
                <a:lnTo>
                  <a:pt x="244083" y="13007"/>
                </a:lnTo>
                <a:lnTo>
                  <a:pt x="243777" y="14655"/>
                </a:lnTo>
                <a:lnTo>
                  <a:pt x="245074" y="15062"/>
                </a:lnTo>
                <a:lnTo>
                  <a:pt x="245847" y="15458"/>
                </a:lnTo>
                <a:lnTo>
                  <a:pt x="246687" y="15825"/>
                </a:lnTo>
                <a:lnTo>
                  <a:pt x="246687" y="12207"/>
                </a:lnTo>
                <a:close/>
              </a:path>
              <a:path w="442595" h="439420">
                <a:moveTo>
                  <a:pt x="284584" y="23980"/>
                </a:moveTo>
                <a:lnTo>
                  <a:pt x="283745" y="24396"/>
                </a:lnTo>
                <a:lnTo>
                  <a:pt x="282500" y="24829"/>
                </a:lnTo>
                <a:lnTo>
                  <a:pt x="281358" y="24829"/>
                </a:lnTo>
                <a:lnTo>
                  <a:pt x="281358" y="26085"/>
                </a:lnTo>
                <a:lnTo>
                  <a:pt x="280861" y="27280"/>
                </a:lnTo>
                <a:lnTo>
                  <a:pt x="280504" y="28054"/>
                </a:lnTo>
                <a:lnTo>
                  <a:pt x="282172" y="28054"/>
                </a:lnTo>
                <a:lnTo>
                  <a:pt x="285358" y="27280"/>
                </a:lnTo>
                <a:lnTo>
                  <a:pt x="285246" y="26085"/>
                </a:lnTo>
                <a:lnTo>
                  <a:pt x="284584" y="23980"/>
                </a:lnTo>
                <a:close/>
              </a:path>
              <a:path w="442595" h="439420">
                <a:moveTo>
                  <a:pt x="148349" y="191390"/>
                </a:moveTo>
                <a:lnTo>
                  <a:pt x="147157" y="191390"/>
                </a:lnTo>
                <a:lnTo>
                  <a:pt x="147157" y="192585"/>
                </a:lnTo>
                <a:lnTo>
                  <a:pt x="146776" y="193852"/>
                </a:lnTo>
                <a:lnTo>
                  <a:pt x="146444" y="194604"/>
                </a:lnTo>
                <a:lnTo>
                  <a:pt x="147157" y="194604"/>
                </a:lnTo>
                <a:lnTo>
                  <a:pt x="147996" y="194198"/>
                </a:lnTo>
                <a:lnTo>
                  <a:pt x="148349" y="193852"/>
                </a:lnTo>
                <a:lnTo>
                  <a:pt x="148349" y="191390"/>
                </a:lnTo>
                <a:close/>
              </a:path>
              <a:path w="442595" h="439420">
                <a:moveTo>
                  <a:pt x="150498" y="190552"/>
                </a:moveTo>
                <a:lnTo>
                  <a:pt x="150027" y="190972"/>
                </a:lnTo>
                <a:lnTo>
                  <a:pt x="149264" y="191390"/>
                </a:lnTo>
                <a:lnTo>
                  <a:pt x="148349" y="191390"/>
                </a:lnTo>
                <a:lnTo>
                  <a:pt x="148349" y="193852"/>
                </a:lnTo>
                <a:lnTo>
                  <a:pt x="149264" y="193385"/>
                </a:lnTo>
                <a:lnTo>
                  <a:pt x="149684" y="192585"/>
                </a:lnTo>
                <a:lnTo>
                  <a:pt x="150498" y="190552"/>
                </a:lnTo>
                <a:close/>
              </a:path>
              <a:path w="442595" h="439420">
                <a:moveTo>
                  <a:pt x="148349" y="60707"/>
                </a:moveTo>
                <a:lnTo>
                  <a:pt x="147626" y="61113"/>
                </a:lnTo>
                <a:lnTo>
                  <a:pt x="145977" y="61113"/>
                </a:lnTo>
                <a:lnTo>
                  <a:pt x="145977" y="64785"/>
                </a:lnTo>
                <a:lnTo>
                  <a:pt x="146776" y="65163"/>
                </a:lnTo>
                <a:lnTo>
                  <a:pt x="147626" y="65163"/>
                </a:lnTo>
                <a:lnTo>
                  <a:pt x="148349" y="65520"/>
                </a:lnTo>
                <a:lnTo>
                  <a:pt x="148349" y="60707"/>
                </a:lnTo>
                <a:close/>
              </a:path>
              <a:path w="442595" h="439420">
                <a:moveTo>
                  <a:pt x="148871" y="60250"/>
                </a:moveTo>
                <a:lnTo>
                  <a:pt x="148349" y="60707"/>
                </a:lnTo>
                <a:lnTo>
                  <a:pt x="148349" y="65520"/>
                </a:lnTo>
                <a:lnTo>
                  <a:pt x="150498" y="65520"/>
                </a:lnTo>
                <a:lnTo>
                  <a:pt x="150027" y="63882"/>
                </a:lnTo>
                <a:lnTo>
                  <a:pt x="149684" y="62320"/>
                </a:lnTo>
                <a:lnTo>
                  <a:pt x="148871" y="60250"/>
                </a:lnTo>
                <a:close/>
              </a:path>
              <a:path w="442595" h="439420">
                <a:moveTo>
                  <a:pt x="59869" y="339573"/>
                </a:moveTo>
                <a:lnTo>
                  <a:pt x="57139" y="339573"/>
                </a:lnTo>
                <a:lnTo>
                  <a:pt x="57139" y="342432"/>
                </a:lnTo>
                <a:lnTo>
                  <a:pt x="57557" y="342849"/>
                </a:lnTo>
                <a:lnTo>
                  <a:pt x="58331" y="343194"/>
                </a:lnTo>
                <a:lnTo>
                  <a:pt x="59869" y="343688"/>
                </a:lnTo>
                <a:lnTo>
                  <a:pt x="59869" y="339573"/>
                </a:lnTo>
                <a:close/>
              </a:path>
              <a:path w="442595" h="439420">
                <a:moveTo>
                  <a:pt x="57139" y="339573"/>
                </a:moveTo>
                <a:lnTo>
                  <a:pt x="55829" y="339573"/>
                </a:lnTo>
                <a:lnTo>
                  <a:pt x="56286" y="340804"/>
                </a:lnTo>
                <a:lnTo>
                  <a:pt x="56692" y="341657"/>
                </a:lnTo>
                <a:lnTo>
                  <a:pt x="57139" y="342432"/>
                </a:lnTo>
                <a:lnTo>
                  <a:pt x="57139" y="339573"/>
                </a:lnTo>
                <a:close/>
              </a:path>
              <a:path w="442595" h="439420">
                <a:moveTo>
                  <a:pt x="58662" y="216220"/>
                </a:moveTo>
                <a:lnTo>
                  <a:pt x="58331" y="216561"/>
                </a:lnTo>
                <a:lnTo>
                  <a:pt x="57557" y="216561"/>
                </a:lnTo>
                <a:lnTo>
                  <a:pt x="57139" y="217044"/>
                </a:lnTo>
                <a:lnTo>
                  <a:pt x="57139" y="219877"/>
                </a:lnTo>
                <a:lnTo>
                  <a:pt x="58662" y="220334"/>
                </a:lnTo>
                <a:lnTo>
                  <a:pt x="58662" y="216220"/>
                </a:lnTo>
                <a:close/>
              </a:path>
              <a:path w="442595" h="439420">
                <a:moveTo>
                  <a:pt x="57139" y="217044"/>
                </a:moveTo>
                <a:lnTo>
                  <a:pt x="56286" y="217490"/>
                </a:lnTo>
                <a:lnTo>
                  <a:pt x="55030" y="217490"/>
                </a:lnTo>
                <a:lnTo>
                  <a:pt x="54190" y="217843"/>
                </a:lnTo>
                <a:lnTo>
                  <a:pt x="54190" y="219469"/>
                </a:lnTo>
                <a:lnTo>
                  <a:pt x="57139" y="219877"/>
                </a:lnTo>
                <a:lnTo>
                  <a:pt x="57139" y="217044"/>
                </a:lnTo>
                <a:close/>
              </a:path>
              <a:path w="442595" h="439420">
                <a:moveTo>
                  <a:pt x="65700" y="201548"/>
                </a:moveTo>
                <a:lnTo>
                  <a:pt x="62384" y="201996"/>
                </a:lnTo>
                <a:lnTo>
                  <a:pt x="60783" y="203989"/>
                </a:lnTo>
                <a:lnTo>
                  <a:pt x="57139" y="205588"/>
                </a:lnTo>
                <a:lnTo>
                  <a:pt x="57139" y="210924"/>
                </a:lnTo>
                <a:lnTo>
                  <a:pt x="57863" y="212572"/>
                </a:lnTo>
                <a:lnTo>
                  <a:pt x="59109" y="214210"/>
                </a:lnTo>
                <a:lnTo>
                  <a:pt x="61203" y="217044"/>
                </a:lnTo>
                <a:lnTo>
                  <a:pt x="64836" y="217044"/>
                </a:lnTo>
                <a:lnTo>
                  <a:pt x="65253" y="215355"/>
                </a:lnTo>
                <a:lnTo>
                  <a:pt x="65700" y="213349"/>
                </a:lnTo>
                <a:lnTo>
                  <a:pt x="66028" y="211316"/>
                </a:lnTo>
                <a:lnTo>
                  <a:pt x="67731" y="210924"/>
                </a:lnTo>
                <a:lnTo>
                  <a:pt x="69368" y="210517"/>
                </a:lnTo>
                <a:lnTo>
                  <a:pt x="70971" y="210035"/>
                </a:lnTo>
                <a:lnTo>
                  <a:pt x="68875" y="209652"/>
                </a:lnTo>
                <a:lnTo>
                  <a:pt x="66831" y="208879"/>
                </a:lnTo>
                <a:lnTo>
                  <a:pt x="64441" y="208051"/>
                </a:lnTo>
                <a:lnTo>
                  <a:pt x="65253" y="203989"/>
                </a:lnTo>
                <a:lnTo>
                  <a:pt x="65700" y="201548"/>
                </a:lnTo>
                <a:close/>
              </a:path>
              <a:path w="442595" h="439420">
                <a:moveTo>
                  <a:pt x="57139" y="205588"/>
                </a:moveTo>
                <a:lnTo>
                  <a:pt x="56692" y="206020"/>
                </a:lnTo>
                <a:lnTo>
                  <a:pt x="55829" y="206020"/>
                </a:lnTo>
                <a:lnTo>
                  <a:pt x="55476" y="206452"/>
                </a:lnTo>
                <a:lnTo>
                  <a:pt x="55476" y="208547"/>
                </a:lnTo>
                <a:lnTo>
                  <a:pt x="57139" y="210924"/>
                </a:lnTo>
                <a:lnTo>
                  <a:pt x="57139" y="205588"/>
                </a:lnTo>
                <a:close/>
              </a:path>
              <a:path w="442595" h="439420">
                <a:moveTo>
                  <a:pt x="58662" y="197500"/>
                </a:moveTo>
                <a:lnTo>
                  <a:pt x="58331" y="197916"/>
                </a:lnTo>
                <a:lnTo>
                  <a:pt x="57557" y="198313"/>
                </a:lnTo>
                <a:lnTo>
                  <a:pt x="57139" y="198691"/>
                </a:lnTo>
                <a:lnTo>
                  <a:pt x="57139" y="199544"/>
                </a:lnTo>
                <a:lnTo>
                  <a:pt x="57557" y="199900"/>
                </a:lnTo>
                <a:lnTo>
                  <a:pt x="58662" y="199900"/>
                </a:lnTo>
                <a:lnTo>
                  <a:pt x="58662" y="197500"/>
                </a:lnTo>
                <a:close/>
              </a:path>
              <a:path w="442595" h="439420">
                <a:moveTo>
                  <a:pt x="57139" y="198691"/>
                </a:moveTo>
                <a:lnTo>
                  <a:pt x="56692" y="198691"/>
                </a:lnTo>
                <a:lnTo>
                  <a:pt x="55829" y="199111"/>
                </a:lnTo>
                <a:lnTo>
                  <a:pt x="55476" y="199111"/>
                </a:lnTo>
                <a:lnTo>
                  <a:pt x="55829" y="199544"/>
                </a:lnTo>
                <a:lnTo>
                  <a:pt x="57139" y="199544"/>
                </a:lnTo>
                <a:lnTo>
                  <a:pt x="57139" y="198691"/>
                </a:lnTo>
                <a:close/>
              </a:path>
              <a:path w="442595" h="439420">
                <a:moveTo>
                  <a:pt x="59869" y="127482"/>
                </a:moveTo>
                <a:lnTo>
                  <a:pt x="58662" y="127482"/>
                </a:lnTo>
                <a:lnTo>
                  <a:pt x="57863" y="127839"/>
                </a:lnTo>
                <a:lnTo>
                  <a:pt x="57139" y="128689"/>
                </a:lnTo>
                <a:lnTo>
                  <a:pt x="57139" y="134010"/>
                </a:lnTo>
                <a:lnTo>
                  <a:pt x="58331" y="134406"/>
                </a:lnTo>
                <a:lnTo>
                  <a:pt x="59869" y="134406"/>
                </a:lnTo>
                <a:lnTo>
                  <a:pt x="61963" y="134010"/>
                </a:lnTo>
                <a:lnTo>
                  <a:pt x="61963" y="133123"/>
                </a:lnTo>
                <a:lnTo>
                  <a:pt x="63640" y="131053"/>
                </a:lnTo>
                <a:lnTo>
                  <a:pt x="59869" y="127482"/>
                </a:lnTo>
                <a:close/>
              </a:path>
              <a:path w="442595" h="439420">
                <a:moveTo>
                  <a:pt x="57139" y="128689"/>
                </a:moveTo>
                <a:lnTo>
                  <a:pt x="54190" y="130291"/>
                </a:lnTo>
                <a:lnTo>
                  <a:pt x="53839" y="133123"/>
                </a:lnTo>
                <a:lnTo>
                  <a:pt x="57139" y="134010"/>
                </a:lnTo>
                <a:lnTo>
                  <a:pt x="57139" y="128689"/>
                </a:lnTo>
                <a:close/>
              </a:path>
              <a:path w="442595" h="439420">
                <a:moveTo>
                  <a:pt x="120294" y="417372"/>
                </a:moveTo>
                <a:lnTo>
                  <a:pt x="119876" y="417794"/>
                </a:lnTo>
                <a:lnTo>
                  <a:pt x="119002" y="418200"/>
                </a:lnTo>
                <a:lnTo>
                  <a:pt x="118278" y="418579"/>
                </a:lnTo>
                <a:lnTo>
                  <a:pt x="119484" y="419025"/>
                </a:lnTo>
                <a:lnTo>
                  <a:pt x="120676" y="419381"/>
                </a:lnTo>
                <a:lnTo>
                  <a:pt x="121489" y="419381"/>
                </a:lnTo>
                <a:lnTo>
                  <a:pt x="121057" y="419025"/>
                </a:lnTo>
                <a:lnTo>
                  <a:pt x="120294" y="417372"/>
                </a:lnTo>
                <a:close/>
              </a:path>
              <a:path w="442595" h="439420">
                <a:moveTo>
                  <a:pt x="89726" y="428421"/>
                </a:moveTo>
                <a:lnTo>
                  <a:pt x="85586" y="429605"/>
                </a:lnTo>
                <a:lnTo>
                  <a:pt x="81130" y="434861"/>
                </a:lnTo>
                <a:lnTo>
                  <a:pt x="81130" y="438544"/>
                </a:lnTo>
                <a:lnTo>
                  <a:pt x="92179" y="438951"/>
                </a:lnTo>
                <a:lnTo>
                  <a:pt x="94183" y="437720"/>
                </a:lnTo>
                <a:lnTo>
                  <a:pt x="94183" y="430872"/>
                </a:lnTo>
                <a:lnTo>
                  <a:pt x="90846" y="430872"/>
                </a:lnTo>
                <a:lnTo>
                  <a:pt x="90501" y="429973"/>
                </a:lnTo>
                <a:lnTo>
                  <a:pt x="90083" y="429199"/>
                </a:lnTo>
                <a:lnTo>
                  <a:pt x="89726" y="428421"/>
                </a:lnTo>
                <a:close/>
              </a:path>
              <a:path w="442595" h="439420">
                <a:moveTo>
                  <a:pt x="70971" y="428410"/>
                </a:moveTo>
                <a:lnTo>
                  <a:pt x="66831" y="428410"/>
                </a:lnTo>
                <a:lnTo>
                  <a:pt x="66831" y="431229"/>
                </a:lnTo>
                <a:lnTo>
                  <a:pt x="70971" y="431229"/>
                </a:lnTo>
                <a:lnTo>
                  <a:pt x="70971" y="428410"/>
                </a:lnTo>
                <a:close/>
              </a:path>
              <a:path w="442595" h="439420">
                <a:moveTo>
                  <a:pt x="142304" y="433641"/>
                </a:moveTo>
                <a:lnTo>
                  <a:pt x="139029" y="434455"/>
                </a:lnTo>
                <a:lnTo>
                  <a:pt x="135752" y="435305"/>
                </a:lnTo>
                <a:lnTo>
                  <a:pt x="132130" y="435676"/>
                </a:lnTo>
                <a:lnTo>
                  <a:pt x="136577" y="437273"/>
                </a:lnTo>
                <a:lnTo>
                  <a:pt x="141048" y="436920"/>
                </a:lnTo>
                <a:lnTo>
                  <a:pt x="141480" y="436143"/>
                </a:lnTo>
                <a:lnTo>
                  <a:pt x="142304" y="433641"/>
                </a:lnTo>
                <a:close/>
              </a:path>
              <a:path w="442595" h="439420">
                <a:moveTo>
                  <a:pt x="114148" y="433641"/>
                </a:moveTo>
                <a:lnTo>
                  <a:pt x="112104" y="434861"/>
                </a:lnTo>
                <a:lnTo>
                  <a:pt x="111431" y="437720"/>
                </a:lnTo>
                <a:lnTo>
                  <a:pt x="115345" y="437720"/>
                </a:lnTo>
                <a:lnTo>
                  <a:pt x="114974" y="436525"/>
                </a:lnTo>
                <a:lnTo>
                  <a:pt x="114566" y="435305"/>
                </a:lnTo>
                <a:lnTo>
                  <a:pt x="114148" y="433641"/>
                </a:lnTo>
                <a:close/>
              </a:path>
              <a:path w="442595" h="439420">
                <a:moveTo>
                  <a:pt x="143511" y="190552"/>
                </a:moveTo>
                <a:lnTo>
                  <a:pt x="140681" y="190552"/>
                </a:lnTo>
                <a:lnTo>
                  <a:pt x="140681" y="193385"/>
                </a:lnTo>
                <a:lnTo>
                  <a:pt x="142304" y="192952"/>
                </a:lnTo>
                <a:lnTo>
                  <a:pt x="144757" y="192214"/>
                </a:lnTo>
                <a:lnTo>
                  <a:pt x="144364" y="191796"/>
                </a:lnTo>
                <a:lnTo>
                  <a:pt x="143917" y="191390"/>
                </a:lnTo>
                <a:lnTo>
                  <a:pt x="143511" y="190552"/>
                </a:lnTo>
                <a:close/>
              </a:path>
              <a:path w="442595" h="439420">
                <a:moveTo>
                  <a:pt x="138205" y="206844"/>
                </a:moveTo>
                <a:lnTo>
                  <a:pt x="134216" y="206844"/>
                </a:lnTo>
                <a:lnTo>
                  <a:pt x="134216" y="210924"/>
                </a:lnTo>
                <a:lnTo>
                  <a:pt x="135752" y="210924"/>
                </a:lnTo>
                <a:lnTo>
                  <a:pt x="137466" y="210517"/>
                </a:lnTo>
                <a:lnTo>
                  <a:pt x="138647" y="210035"/>
                </a:lnTo>
                <a:lnTo>
                  <a:pt x="138647" y="208051"/>
                </a:lnTo>
                <a:lnTo>
                  <a:pt x="138205" y="206844"/>
                </a:lnTo>
                <a:close/>
              </a:path>
              <a:path w="442595" h="439420">
                <a:moveTo>
                  <a:pt x="107201" y="238582"/>
                </a:moveTo>
                <a:lnTo>
                  <a:pt x="105613" y="239447"/>
                </a:lnTo>
                <a:lnTo>
                  <a:pt x="101588" y="241023"/>
                </a:lnTo>
                <a:lnTo>
                  <a:pt x="101107" y="242647"/>
                </a:lnTo>
                <a:lnTo>
                  <a:pt x="100699" y="244299"/>
                </a:lnTo>
                <a:lnTo>
                  <a:pt x="100307" y="245506"/>
                </a:lnTo>
                <a:lnTo>
                  <a:pt x="103976" y="244299"/>
                </a:lnTo>
                <a:lnTo>
                  <a:pt x="106899" y="244299"/>
                </a:lnTo>
                <a:lnTo>
                  <a:pt x="107201" y="238582"/>
                </a:lnTo>
                <a:close/>
              </a:path>
              <a:path w="442595" h="439420">
                <a:moveTo>
                  <a:pt x="106899" y="244299"/>
                </a:moveTo>
                <a:lnTo>
                  <a:pt x="103976" y="244299"/>
                </a:lnTo>
                <a:lnTo>
                  <a:pt x="106859" y="245059"/>
                </a:lnTo>
                <a:lnTo>
                  <a:pt x="106899" y="244299"/>
                </a:lnTo>
                <a:close/>
              </a:path>
              <a:path w="442595" h="439420">
                <a:moveTo>
                  <a:pt x="116575" y="177509"/>
                </a:moveTo>
                <a:lnTo>
                  <a:pt x="114148" y="177509"/>
                </a:lnTo>
                <a:lnTo>
                  <a:pt x="114974" y="180799"/>
                </a:lnTo>
                <a:lnTo>
                  <a:pt x="115345" y="181955"/>
                </a:lnTo>
                <a:lnTo>
                  <a:pt x="116575" y="182436"/>
                </a:lnTo>
                <a:lnTo>
                  <a:pt x="117019" y="182869"/>
                </a:lnTo>
                <a:lnTo>
                  <a:pt x="117882" y="182869"/>
                </a:lnTo>
                <a:lnTo>
                  <a:pt x="117400" y="181180"/>
                </a:lnTo>
                <a:lnTo>
                  <a:pt x="117019" y="179542"/>
                </a:lnTo>
                <a:lnTo>
                  <a:pt x="116575" y="177509"/>
                </a:lnTo>
                <a:close/>
              </a:path>
              <a:path w="442595" h="439420">
                <a:moveTo>
                  <a:pt x="110059" y="178704"/>
                </a:moveTo>
                <a:lnTo>
                  <a:pt x="107201" y="178704"/>
                </a:lnTo>
                <a:lnTo>
                  <a:pt x="108065" y="181955"/>
                </a:lnTo>
                <a:lnTo>
                  <a:pt x="108461" y="184873"/>
                </a:lnTo>
                <a:lnTo>
                  <a:pt x="108854" y="187365"/>
                </a:lnTo>
                <a:lnTo>
                  <a:pt x="110059" y="187365"/>
                </a:lnTo>
                <a:lnTo>
                  <a:pt x="110059" y="178704"/>
                </a:lnTo>
                <a:close/>
              </a:path>
              <a:path w="442595" h="439420">
                <a:moveTo>
                  <a:pt x="97791" y="181598"/>
                </a:moveTo>
                <a:lnTo>
                  <a:pt x="97424" y="181955"/>
                </a:lnTo>
                <a:lnTo>
                  <a:pt x="96674" y="182436"/>
                </a:lnTo>
                <a:lnTo>
                  <a:pt x="95850" y="182436"/>
                </a:lnTo>
                <a:lnTo>
                  <a:pt x="94946" y="186070"/>
                </a:lnTo>
                <a:lnTo>
                  <a:pt x="94183" y="190134"/>
                </a:lnTo>
                <a:lnTo>
                  <a:pt x="92952" y="193852"/>
                </a:lnTo>
                <a:lnTo>
                  <a:pt x="95850" y="197117"/>
                </a:lnTo>
                <a:lnTo>
                  <a:pt x="97031" y="196674"/>
                </a:lnTo>
                <a:lnTo>
                  <a:pt x="98668" y="190972"/>
                </a:lnTo>
                <a:lnTo>
                  <a:pt x="97791" y="181598"/>
                </a:lnTo>
                <a:close/>
              </a:path>
              <a:path w="442595" h="439420">
                <a:moveTo>
                  <a:pt x="85586" y="149021"/>
                </a:moveTo>
                <a:lnTo>
                  <a:pt x="84430" y="149404"/>
                </a:lnTo>
                <a:lnTo>
                  <a:pt x="83225" y="149849"/>
                </a:lnTo>
                <a:lnTo>
                  <a:pt x="82019" y="150216"/>
                </a:lnTo>
                <a:lnTo>
                  <a:pt x="83557" y="151880"/>
                </a:lnTo>
                <a:lnTo>
                  <a:pt x="84430" y="152337"/>
                </a:lnTo>
                <a:lnTo>
                  <a:pt x="85244" y="150216"/>
                </a:lnTo>
                <a:lnTo>
                  <a:pt x="85586" y="149021"/>
                </a:lnTo>
                <a:close/>
              </a:path>
              <a:path w="442595" h="439420">
                <a:moveTo>
                  <a:pt x="104382" y="116852"/>
                </a:moveTo>
                <a:lnTo>
                  <a:pt x="103126" y="117248"/>
                </a:lnTo>
                <a:lnTo>
                  <a:pt x="101588" y="117690"/>
                </a:lnTo>
                <a:lnTo>
                  <a:pt x="99886" y="117690"/>
                </a:lnTo>
                <a:lnTo>
                  <a:pt x="99886" y="121323"/>
                </a:lnTo>
                <a:lnTo>
                  <a:pt x="105271" y="121323"/>
                </a:lnTo>
                <a:lnTo>
                  <a:pt x="105271" y="120106"/>
                </a:lnTo>
                <a:lnTo>
                  <a:pt x="104778" y="118479"/>
                </a:lnTo>
                <a:lnTo>
                  <a:pt x="104382" y="116852"/>
                </a:lnTo>
                <a:close/>
              </a:path>
              <a:path w="442595" h="439420">
                <a:moveTo>
                  <a:pt x="78704" y="118098"/>
                </a:moveTo>
                <a:lnTo>
                  <a:pt x="74564" y="118098"/>
                </a:lnTo>
                <a:lnTo>
                  <a:pt x="74564" y="122187"/>
                </a:lnTo>
                <a:lnTo>
                  <a:pt x="75820" y="122187"/>
                </a:lnTo>
                <a:lnTo>
                  <a:pt x="77076" y="121744"/>
                </a:lnTo>
                <a:lnTo>
                  <a:pt x="77864" y="121323"/>
                </a:lnTo>
                <a:lnTo>
                  <a:pt x="78296" y="120473"/>
                </a:lnTo>
                <a:lnTo>
                  <a:pt x="78704" y="119228"/>
                </a:lnTo>
                <a:lnTo>
                  <a:pt x="78704" y="118098"/>
                </a:lnTo>
                <a:close/>
              </a:path>
              <a:path w="442595" h="439420">
                <a:moveTo>
                  <a:pt x="85586" y="119228"/>
                </a:moveTo>
                <a:lnTo>
                  <a:pt x="85586" y="122543"/>
                </a:lnTo>
                <a:lnTo>
                  <a:pt x="85244" y="124221"/>
                </a:lnTo>
                <a:lnTo>
                  <a:pt x="86476" y="124588"/>
                </a:lnTo>
                <a:lnTo>
                  <a:pt x="87375" y="124970"/>
                </a:lnTo>
                <a:lnTo>
                  <a:pt x="88153" y="124970"/>
                </a:lnTo>
                <a:lnTo>
                  <a:pt x="88153" y="124221"/>
                </a:lnTo>
                <a:lnTo>
                  <a:pt x="89259" y="120881"/>
                </a:lnTo>
                <a:lnTo>
                  <a:pt x="85586" y="119228"/>
                </a:lnTo>
                <a:close/>
              </a:path>
              <a:path w="442595" h="439420">
                <a:moveTo>
                  <a:pt x="138205" y="28054"/>
                </a:moveTo>
                <a:lnTo>
                  <a:pt x="136984" y="28501"/>
                </a:lnTo>
                <a:lnTo>
                  <a:pt x="135752" y="28854"/>
                </a:lnTo>
                <a:lnTo>
                  <a:pt x="134496" y="29311"/>
                </a:lnTo>
                <a:lnTo>
                  <a:pt x="135307" y="30139"/>
                </a:lnTo>
                <a:lnTo>
                  <a:pt x="136245" y="30952"/>
                </a:lnTo>
                <a:lnTo>
                  <a:pt x="136984" y="31370"/>
                </a:lnTo>
                <a:lnTo>
                  <a:pt x="137466" y="30495"/>
                </a:lnTo>
                <a:lnTo>
                  <a:pt x="138205" y="28054"/>
                </a:lnTo>
                <a:close/>
              </a:path>
              <a:path w="442595" h="439420">
                <a:moveTo>
                  <a:pt x="146444" y="34545"/>
                </a:moveTo>
                <a:lnTo>
                  <a:pt x="142304" y="34545"/>
                </a:lnTo>
                <a:lnTo>
                  <a:pt x="142304" y="37414"/>
                </a:lnTo>
                <a:lnTo>
                  <a:pt x="145124" y="36640"/>
                </a:lnTo>
                <a:lnTo>
                  <a:pt x="146444" y="34545"/>
                </a:lnTo>
                <a:close/>
              </a:path>
              <a:path w="442595" h="439420">
                <a:moveTo>
                  <a:pt x="134216" y="50878"/>
                </a:moveTo>
                <a:lnTo>
                  <a:pt x="130036" y="50878"/>
                </a:lnTo>
                <a:lnTo>
                  <a:pt x="131331" y="54140"/>
                </a:lnTo>
                <a:lnTo>
                  <a:pt x="134216" y="54979"/>
                </a:lnTo>
                <a:lnTo>
                  <a:pt x="134216" y="50878"/>
                </a:lnTo>
                <a:close/>
              </a:path>
              <a:path w="442595" h="439420">
                <a:moveTo>
                  <a:pt x="132563" y="56581"/>
                </a:moveTo>
                <a:lnTo>
                  <a:pt x="130036" y="56581"/>
                </a:lnTo>
                <a:lnTo>
                  <a:pt x="130036" y="60250"/>
                </a:lnTo>
                <a:lnTo>
                  <a:pt x="134216" y="60250"/>
                </a:lnTo>
                <a:lnTo>
                  <a:pt x="133733" y="59043"/>
                </a:lnTo>
                <a:lnTo>
                  <a:pt x="133311" y="57762"/>
                </a:lnTo>
                <a:lnTo>
                  <a:pt x="132563" y="56581"/>
                </a:lnTo>
                <a:close/>
              </a:path>
              <a:path w="442595" h="439420">
                <a:moveTo>
                  <a:pt x="138205" y="80657"/>
                </a:moveTo>
                <a:lnTo>
                  <a:pt x="137466" y="81053"/>
                </a:lnTo>
                <a:lnTo>
                  <a:pt x="136245" y="81395"/>
                </a:lnTo>
                <a:lnTo>
                  <a:pt x="134964" y="81395"/>
                </a:lnTo>
                <a:lnTo>
                  <a:pt x="134964" y="83073"/>
                </a:lnTo>
                <a:lnTo>
                  <a:pt x="134496" y="84686"/>
                </a:lnTo>
                <a:lnTo>
                  <a:pt x="134216" y="85877"/>
                </a:lnTo>
                <a:lnTo>
                  <a:pt x="136245" y="85877"/>
                </a:lnTo>
                <a:lnTo>
                  <a:pt x="140224" y="85089"/>
                </a:lnTo>
                <a:lnTo>
                  <a:pt x="140681" y="84175"/>
                </a:lnTo>
                <a:lnTo>
                  <a:pt x="140681" y="81838"/>
                </a:lnTo>
                <a:lnTo>
                  <a:pt x="139802" y="81395"/>
                </a:lnTo>
                <a:lnTo>
                  <a:pt x="139029" y="81053"/>
                </a:lnTo>
                <a:lnTo>
                  <a:pt x="138205" y="80657"/>
                </a:lnTo>
                <a:close/>
              </a:path>
              <a:path w="442595" h="439420">
                <a:moveTo>
                  <a:pt x="51804" y="165369"/>
                </a:moveTo>
                <a:lnTo>
                  <a:pt x="49367" y="166143"/>
                </a:lnTo>
                <a:lnTo>
                  <a:pt x="48488" y="168149"/>
                </a:lnTo>
                <a:lnTo>
                  <a:pt x="49734" y="168530"/>
                </a:lnTo>
                <a:lnTo>
                  <a:pt x="50954" y="168936"/>
                </a:lnTo>
                <a:lnTo>
                  <a:pt x="51804" y="169369"/>
                </a:lnTo>
                <a:lnTo>
                  <a:pt x="51804" y="165369"/>
                </a:lnTo>
                <a:close/>
              </a:path>
              <a:path w="442595" h="439420">
                <a:moveTo>
                  <a:pt x="54673" y="186486"/>
                </a:moveTo>
                <a:lnTo>
                  <a:pt x="53839" y="186908"/>
                </a:lnTo>
                <a:lnTo>
                  <a:pt x="53011" y="187365"/>
                </a:lnTo>
                <a:lnTo>
                  <a:pt x="51804" y="187707"/>
                </a:lnTo>
                <a:lnTo>
                  <a:pt x="51337" y="189359"/>
                </a:lnTo>
                <a:lnTo>
                  <a:pt x="50954" y="190552"/>
                </a:lnTo>
                <a:lnTo>
                  <a:pt x="50598" y="191796"/>
                </a:lnTo>
                <a:lnTo>
                  <a:pt x="54673" y="191796"/>
                </a:lnTo>
                <a:lnTo>
                  <a:pt x="54673" y="186486"/>
                </a:lnTo>
                <a:close/>
              </a:path>
              <a:path w="442595" h="439420">
                <a:moveTo>
                  <a:pt x="19659" y="421438"/>
                </a:moveTo>
                <a:lnTo>
                  <a:pt x="7355" y="421438"/>
                </a:lnTo>
                <a:lnTo>
                  <a:pt x="7355" y="424271"/>
                </a:lnTo>
                <a:lnTo>
                  <a:pt x="19659" y="424271"/>
                </a:lnTo>
                <a:lnTo>
                  <a:pt x="19659" y="421438"/>
                </a:lnTo>
                <a:close/>
              </a:path>
              <a:path w="442595" h="439420">
                <a:moveTo>
                  <a:pt x="14263" y="416130"/>
                </a:moveTo>
                <a:lnTo>
                  <a:pt x="8982" y="416130"/>
                </a:lnTo>
                <a:lnTo>
                  <a:pt x="10621" y="419381"/>
                </a:lnTo>
                <a:lnTo>
                  <a:pt x="11062" y="421055"/>
                </a:lnTo>
                <a:lnTo>
                  <a:pt x="9806" y="421438"/>
                </a:lnTo>
                <a:lnTo>
                  <a:pt x="13425" y="421438"/>
                </a:lnTo>
                <a:lnTo>
                  <a:pt x="14263" y="418200"/>
                </a:lnTo>
                <a:lnTo>
                  <a:pt x="14263" y="416130"/>
                </a:lnTo>
                <a:close/>
              </a:path>
              <a:path w="442595" h="439420">
                <a:moveTo>
                  <a:pt x="4942" y="416130"/>
                </a:moveTo>
                <a:lnTo>
                  <a:pt x="3251" y="416930"/>
                </a:lnTo>
                <a:lnTo>
                  <a:pt x="1718" y="417372"/>
                </a:lnTo>
                <a:lnTo>
                  <a:pt x="0" y="417794"/>
                </a:lnTo>
                <a:lnTo>
                  <a:pt x="3251" y="418579"/>
                </a:lnTo>
                <a:lnTo>
                  <a:pt x="4942" y="419025"/>
                </a:lnTo>
                <a:lnTo>
                  <a:pt x="4942" y="416130"/>
                </a:lnTo>
                <a:close/>
              </a:path>
            </a:pathLst>
          </a:custGeom>
          <a:solidFill>
            <a:srgbClr val="213B82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9" name="object 9"/>
          <p:cNvSpPr/>
          <p:nvPr/>
        </p:nvSpPr>
        <p:spPr>
          <a:xfrm>
            <a:off x="1701695" y="6332279"/>
            <a:ext cx="4899" cy="3266"/>
          </a:xfrm>
          <a:custGeom>
            <a:avLst/>
            <a:gdLst/>
            <a:ahLst/>
            <a:cxnLst/>
            <a:rect l="l" t="t" r="r" b="b"/>
            <a:pathLst>
              <a:path w="3810" h="2539">
                <a:moveTo>
                  <a:pt x="3224" y="0"/>
                </a:moveTo>
                <a:lnTo>
                  <a:pt x="2451" y="381"/>
                </a:lnTo>
                <a:lnTo>
                  <a:pt x="0" y="1169"/>
                </a:lnTo>
                <a:lnTo>
                  <a:pt x="1587" y="2033"/>
                </a:lnTo>
                <a:lnTo>
                  <a:pt x="2019" y="2033"/>
                </a:lnTo>
                <a:lnTo>
                  <a:pt x="2451" y="1601"/>
                </a:lnTo>
                <a:lnTo>
                  <a:pt x="2933" y="773"/>
                </a:lnTo>
                <a:lnTo>
                  <a:pt x="32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0" name="object 10"/>
          <p:cNvSpPr/>
          <p:nvPr/>
        </p:nvSpPr>
        <p:spPr>
          <a:xfrm>
            <a:off x="1695881" y="6342179"/>
            <a:ext cx="6531" cy="3266"/>
          </a:xfrm>
          <a:custGeom>
            <a:avLst/>
            <a:gdLst/>
            <a:ahLst/>
            <a:cxnLst/>
            <a:rect l="l" t="t" r="r" b="b"/>
            <a:pathLst>
              <a:path w="5079" h="2539">
                <a:moveTo>
                  <a:pt x="4075" y="0"/>
                </a:moveTo>
                <a:lnTo>
                  <a:pt x="2884" y="814"/>
                </a:lnTo>
                <a:lnTo>
                  <a:pt x="1624" y="1612"/>
                </a:lnTo>
                <a:lnTo>
                  <a:pt x="0" y="2058"/>
                </a:lnTo>
                <a:lnTo>
                  <a:pt x="3694" y="2058"/>
                </a:lnTo>
                <a:lnTo>
                  <a:pt x="4939" y="1612"/>
                </a:lnTo>
                <a:lnTo>
                  <a:pt x="4522" y="1195"/>
                </a:lnTo>
                <a:lnTo>
                  <a:pt x="4522" y="814"/>
                </a:lnTo>
                <a:lnTo>
                  <a:pt x="40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1" name="object 11"/>
          <p:cNvSpPr/>
          <p:nvPr/>
        </p:nvSpPr>
        <p:spPr>
          <a:xfrm>
            <a:off x="1599977" y="6350516"/>
            <a:ext cx="4082" cy="3266"/>
          </a:xfrm>
          <a:custGeom>
            <a:avLst/>
            <a:gdLst/>
            <a:ahLst/>
            <a:cxnLst/>
            <a:rect l="l" t="t" r="r" b="b"/>
            <a:pathLst>
              <a:path w="3175" h="2539">
                <a:moveTo>
                  <a:pt x="407" y="0"/>
                </a:moveTo>
                <a:lnTo>
                  <a:pt x="407" y="1638"/>
                </a:lnTo>
                <a:lnTo>
                  <a:pt x="0" y="2056"/>
                </a:lnTo>
                <a:lnTo>
                  <a:pt x="1170" y="2487"/>
                </a:lnTo>
                <a:lnTo>
                  <a:pt x="2848" y="2487"/>
                </a:lnTo>
                <a:lnTo>
                  <a:pt x="2085" y="1638"/>
                </a:lnTo>
                <a:lnTo>
                  <a:pt x="1170" y="875"/>
                </a:lnTo>
                <a:lnTo>
                  <a:pt x="4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2" name="object 12"/>
          <p:cNvSpPr/>
          <p:nvPr/>
        </p:nvSpPr>
        <p:spPr>
          <a:xfrm>
            <a:off x="1796627" y="6384004"/>
            <a:ext cx="20411" cy="25309"/>
          </a:xfrm>
          <a:custGeom>
            <a:avLst/>
            <a:gdLst/>
            <a:ahLst/>
            <a:cxnLst/>
            <a:rect l="l" t="t" r="r" b="b"/>
            <a:pathLst>
              <a:path w="15875" h="19685">
                <a:moveTo>
                  <a:pt x="14961" y="0"/>
                </a:moveTo>
                <a:lnTo>
                  <a:pt x="11747" y="2390"/>
                </a:lnTo>
                <a:lnTo>
                  <a:pt x="8892" y="4968"/>
                </a:lnTo>
                <a:lnTo>
                  <a:pt x="5260" y="6987"/>
                </a:lnTo>
                <a:lnTo>
                  <a:pt x="6134" y="8143"/>
                </a:lnTo>
                <a:lnTo>
                  <a:pt x="6857" y="8585"/>
                </a:lnTo>
                <a:lnTo>
                  <a:pt x="7305" y="9399"/>
                </a:lnTo>
                <a:lnTo>
                  <a:pt x="3657" y="12258"/>
                </a:lnTo>
                <a:lnTo>
                  <a:pt x="0" y="17538"/>
                </a:lnTo>
                <a:lnTo>
                  <a:pt x="6490" y="19573"/>
                </a:lnTo>
                <a:lnTo>
                  <a:pt x="9983" y="15507"/>
                </a:lnTo>
                <a:lnTo>
                  <a:pt x="15862" y="13920"/>
                </a:lnTo>
                <a:lnTo>
                  <a:pt x="15746" y="8143"/>
                </a:lnTo>
                <a:lnTo>
                  <a:pt x="15454" y="4968"/>
                </a:lnTo>
                <a:lnTo>
                  <a:pt x="149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3" name="object 13"/>
          <p:cNvSpPr/>
          <p:nvPr/>
        </p:nvSpPr>
        <p:spPr>
          <a:xfrm>
            <a:off x="1643944" y="6394465"/>
            <a:ext cx="3266" cy="4082"/>
          </a:xfrm>
          <a:custGeom>
            <a:avLst/>
            <a:gdLst/>
            <a:ahLst/>
            <a:cxnLst/>
            <a:rect l="l" t="t" r="r" b="b"/>
            <a:pathLst>
              <a:path w="2539" h="3175">
                <a:moveTo>
                  <a:pt x="2541" y="0"/>
                </a:moveTo>
                <a:lnTo>
                  <a:pt x="0" y="0"/>
                </a:lnTo>
                <a:lnTo>
                  <a:pt x="877" y="839"/>
                </a:lnTo>
                <a:lnTo>
                  <a:pt x="1230" y="2070"/>
                </a:lnTo>
                <a:lnTo>
                  <a:pt x="1677" y="2908"/>
                </a:lnTo>
                <a:lnTo>
                  <a:pt x="1677" y="2070"/>
                </a:lnTo>
                <a:lnTo>
                  <a:pt x="2058" y="839"/>
                </a:lnTo>
                <a:lnTo>
                  <a:pt x="25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4" name="object 14"/>
          <p:cNvSpPr/>
          <p:nvPr/>
        </p:nvSpPr>
        <p:spPr>
          <a:xfrm>
            <a:off x="1585906" y="6399237"/>
            <a:ext cx="8981" cy="10614"/>
          </a:xfrm>
          <a:custGeom>
            <a:avLst/>
            <a:gdLst/>
            <a:ahLst/>
            <a:cxnLst/>
            <a:rect l="l" t="t" r="r" b="b"/>
            <a:pathLst>
              <a:path w="6985" h="8254">
                <a:moveTo>
                  <a:pt x="5627" y="0"/>
                </a:moveTo>
                <a:lnTo>
                  <a:pt x="774" y="0"/>
                </a:lnTo>
                <a:lnTo>
                  <a:pt x="0" y="4470"/>
                </a:lnTo>
                <a:lnTo>
                  <a:pt x="1191" y="5687"/>
                </a:lnTo>
                <a:lnTo>
                  <a:pt x="1993" y="7721"/>
                </a:lnTo>
                <a:lnTo>
                  <a:pt x="4064" y="6108"/>
                </a:lnTo>
                <a:lnTo>
                  <a:pt x="5245" y="4089"/>
                </a:lnTo>
                <a:lnTo>
                  <a:pt x="6883" y="2080"/>
                </a:lnTo>
                <a:lnTo>
                  <a:pt x="6386" y="1673"/>
                </a:lnTo>
                <a:lnTo>
                  <a:pt x="6033" y="812"/>
                </a:lnTo>
                <a:lnTo>
                  <a:pt x="56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5" name="object 15"/>
          <p:cNvSpPr/>
          <p:nvPr/>
        </p:nvSpPr>
        <p:spPr>
          <a:xfrm>
            <a:off x="1624606" y="6407674"/>
            <a:ext cx="7348" cy="7348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4074" y="0"/>
                </a:moveTo>
                <a:lnTo>
                  <a:pt x="2094" y="1155"/>
                </a:lnTo>
                <a:lnTo>
                  <a:pt x="0" y="5623"/>
                </a:lnTo>
                <a:lnTo>
                  <a:pt x="5676" y="5623"/>
                </a:lnTo>
                <a:lnTo>
                  <a:pt x="5320" y="4064"/>
                </a:lnTo>
                <a:lnTo>
                  <a:pt x="4978" y="1954"/>
                </a:lnTo>
                <a:lnTo>
                  <a:pt x="40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6" name="object 16"/>
          <p:cNvSpPr/>
          <p:nvPr/>
        </p:nvSpPr>
        <p:spPr>
          <a:xfrm>
            <a:off x="1561654" y="6411290"/>
            <a:ext cx="25309" cy="38372"/>
          </a:xfrm>
          <a:custGeom>
            <a:avLst/>
            <a:gdLst/>
            <a:ahLst/>
            <a:cxnLst/>
            <a:rect l="l" t="t" r="r" b="b"/>
            <a:pathLst>
              <a:path w="19685" h="29845">
                <a:moveTo>
                  <a:pt x="4495" y="0"/>
                </a:moveTo>
                <a:lnTo>
                  <a:pt x="2857" y="814"/>
                </a:lnTo>
                <a:lnTo>
                  <a:pt x="2857" y="3671"/>
                </a:lnTo>
                <a:lnTo>
                  <a:pt x="0" y="7797"/>
                </a:lnTo>
                <a:lnTo>
                  <a:pt x="0" y="19569"/>
                </a:lnTo>
                <a:lnTo>
                  <a:pt x="902" y="29707"/>
                </a:lnTo>
                <a:lnTo>
                  <a:pt x="10262" y="29707"/>
                </a:lnTo>
                <a:lnTo>
                  <a:pt x="10629" y="27280"/>
                </a:lnTo>
                <a:lnTo>
                  <a:pt x="11926" y="23684"/>
                </a:lnTo>
                <a:lnTo>
                  <a:pt x="15493" y="21156"/>
                </a:lnTo>
                <a:lnTo>
                  <a:pt x="17890" y="21156"/>
                </a:lnTo>
                <a:lnTo>
                  <a:pt x="16985" y="19461"/>
                </a:lnTo>
                <a:lnTo>
                  <a:pt x="13155" y="13739"/>
                </a:lnTo>
                <a:lnTo>
                  <a:pt x="8780" y="7253"/>
                </a:lnTo>
                <a:lnTo>
                  <a:pt x="4495" y="0"/>
                </a:lnTo>
                <a:close/>
              </a:path>
              <a:path w="19685" h="29845">
                <a:moveTo>
                  <a:pt x="17890" y="21156"/>
                </a:moveTo>
                <a:lnTo>
                  <a:pt x="15493" y="21156"/>
                </a:lnTo>
                <a:lnTo>
                  <a:pt x="16779" y="23684"/>
                </a:lnTo>
                <a:lnTo>
                  <a:pt x="19634" y="24422"/>
                </a:lnTo>
                <a:lnTo>
                  <a:pt x="17890" y="211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7" name="object 17"/>
          <p:cNvSpPr/>
          <p:nvPr/>
        </p:nvSpPr>
        <p:spPr>
          <a:xfrm>
            <a:off x="1639330" y="6418088"/>
            <a:ext cx="7348" cy="14696"/>
          </a:xfrm>
          <a:custGeom>
            <a:avLst/>
            <a:gdLst/>
            <a:ahLst/>
            <a:cxnLst/>
            <a:rect l="l" t="t" r="r" b="b"/>
            <a:pathLst>
              <a:path w="5714" h="11429">
                <a:moveTo>
                  <a:pt x="734" y="0"/>
                </a:moveTo>
                <a:lnTo>
                  <a:pt x="0" y="2894"/>
                </a:lnTo>
                <a:lnTo>
                  <a:pt x="3224" y="11033"/>
                </a:lnTo>
                <a:lnTo>
                  <a:pt x="5269" y="6537"/>
                </a:lnTo>
                <a:lnTo>
                  <a:pt x="5269" y="2894"/>
                </a:lnTo>
                <a:lnTo>
                  <a:pt x="4124" y="2019"/>
                </a:lnTo>
                <a:lnTo>
                  <a:pt x="2396" y="1256"/>
                </a:lnTo>
                <a:lnTo>
                  <a:pt x="7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8" name="object 18"/>
          <p:cNvSpPr/>
          <p:nvPr/>
        </p:nvSpPr>
        <p:spPr>
          <a:xfrm>
            <a:off x="1588469" y="6418088"/>
            <a:ext cx="4899" cy="4082"/>
          </a:xfrm>
          <a:custGeom>
            <a:avLst/>
            <a:gdLst/>
            <a:ahLst/>
            <a:cxnLst/>
            <a:rect l="l" t="t" r="r" b="b"/>
            <a:pathLst>
              <a:path w="3810" h="3175">
                <a:moveTo>
                  <a:pt x="3633" y="0"/>
                </a:moveTo>
                <a:lnTo>
                  <a:pt x="2372" y="810"/>
                </a:lnTo>
                <a:lnTo>
                  <a:pt x="1588" y="1648"/>
                </a:lnTo>
                <a:lnTo>
                  <a:pt x="0" y="2513"/>
                </a:lnTo>
                <a:lnTo>
                  <a:pt x="1588" y="2894"/>
                </a:lnTo>
                <a:lnTo>
                  <a:pt x="3633" y="2894"/>
                </a:lnTo>
                <a:lnTo>
                  <a:pt x="36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9" name="object 19"/>
          <p:cNvSpPr/>
          <p:nvPr/>
        </p:nvSpPr>
        <p:spPr>
          <a:xfrm>
            <a:off x="1739974" y="6449470"/>
            <a:ext cx="5715" cy="9797"/>
          </a:xfrm>
          <a:custGeom>
            <a:avLst/>
            <a:gdLst/>
            <a:ahLst/>
            <a:cxnLst/>
            <a:rect l="l" t="t" r="r" b="b"/>
            <a:pathLst>
              <a:path w="4445" h="7620">
                <a:moveTo>
                  <a:pt x="3190" y="0"/>
                </a:moveTo>
                <a:lnTo>
                  <a:pt x="2376" y="482"/>
                </a:lnTo>
                <a:lnTo>
                  <a:pt x="1577" y="482"/>
                </a:lnTo>
                <a:lnTo>
                  <a:pt x="396" y="814"/>
                </a:lnTo>
                <a:lnTo>
                  <a:pt x="0" y="4038"/>
                </a:lnTo>
                <a:lnTo>
                  <a:pt x="1577" y="7340"/>
                </a:lnTo>
                <a:lnTo>
                  <a:pt x="4024" y="7340"/>
                </a:lnTo>
                <a:lnTo>
                  <a:pt x="3899" y="4038"/>
                </a:lnTo>
                <a:lnTo>
                  <a:pt x="3671" y="2476"/>
                </a:lnTo>
                <a:lnTo>
                  <a:pt x="31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0" name="object 20"/>
          <p:cNvSpPr/>
          <p:nvPr/>
        </p:nvSpPr>
        <p:spPr>
          <a:xfrm>
            <a:off x="1623093" y="6449470"/>
            <a:ext cx="7348" cy="7348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99" y="0"/>
                </a:moveTo>
                <a:lnTo>
                  <a:pt x="0" y="0"/>
                </a:lnTo>
                <a:lnTo>
                  <a:pt x="406" y="814"/>
                </a:lnTo>
                <a:lnTo>
                  <a:pt x="643" y="1666"/>
                </a:lnTo>
                <a:lnTo>
                  <a:pt x="763" y="2872"/>
                </a:lnTo>
                <a:lnTo>
                  <a:pt x="2462" y="3696"/>
                </a:lnTo>
                <a:lnTo>
                  <a:pt x="3999" y="4536"/>
                </a:lnTo>
                <a:lnTo>
                  <a:pt x="5255" y="5309"/>
                </a:lnTo>
                <a:lnTo>
                  <a:pt x="4862" y="3696"/>
                </a:lnTo>
                <a:lnTo>
                  <a:pt x="4456" y="1666"/>
                </a:lnTo>
                <a:lnTo>
                  <a:pt x="39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1" name="object 21"/>
          <p:cNvSpPr/>
          <p:nvPr/>
        </p:nvSpPr>
        <p:spPr>
          <a:xfrm>
            <a:off x="1640279" y="6451116"/>
            <a:ext cx="5715" cy="3266"/>
          </a:xfrm>
          <a:custGeom>
            <a:avLst/>
            <a:gdLst/>
            <a:ahLst/>
            <a:cxnLst/>
            <a:rect l="l" t="t" r="r" b="b"/>
            <a:pathLst>
              <a:path w="4445" h="2539">
                <a:moveTo>
                  <a:pt x="4089" y="0"/>
                </a:moveTo>
                <a:lnTo>
                  <a:pt x="0" y="0"/>
                </a:lnTo>
                <a:lnTo>
                  <a:pt x="0" y="2411"/>
                </a:lnTo>
                <a:lnTo>
                  <a:pt x="3390" y="1587"/>
                </a:lnTo>
                <a:lnTo>
                  <a:pt x="40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2" name="object 22"/>
          <p:cNvSpPr/>
          <p:nvPr/>
        </p:nvSpPr>
        <p:spPr>
          <a:xfrm>
            <a:off x="1638917" y="6457834"/>
            <a:ext cx="9797" cy="5715"/>
          </a:xfrm>
          <a:custGeom>
            <a:avLst/>
            <a:gdLst/>
            <a:ahLst/>
            <a:cxnLst/>
            <a:rect l="l" t="t" r="r" b="b"/>
            <a:pathLst>
              <a:path w="7620" h="4445">
                <a:moveTo>
                  <a:pt x="6451" y="0"/>
                </a:moveTo>
                <a:lnTo>
                  <a:pt x="4787" y="457"/>
                </a:lnTo>
                <a:lnTo>
                  <a:pt x="2336" y="835"/>
                </a:lnTo>
                <a:lnTo>
                  <a:pt x="0" y="835"/>
                </a:lnTo>
                <a:lnTo>
                  <a:pt x="2717" y="2095"/>
                </a:lnTo>
                <a:lnTo>
                  <a:pt x="5587" y="3312"/>
                </a:lnTo>
                <a:lnTo>
                  <a:pt x="7567" y="4089"/>
                </a:lnTo>
                <a:lnTo>
                  <a:pt x="6844" y="1638"/>
                </a:lnTo>
                <a:lnTo>
                  <a:pt x="64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3" name="object 23"/>
          <p:cNvSpPr/>
          <p:nvPr/>
        </p:nvSpPr>
        <p:spPr>
          <a:xfrm>
            <a:off x="1557006" y="6457833"/>
            <a:ext cx="31841" cy="44087"/>
          </a:xfrm>
          <a:custGeom>
            <a:avLst/>
            <a:gdLst/>
            <a:ahLst/>
            <a:cxnLst/>
            <a:rect l="l" t="t" r="r" b="b"/>
            <a:pathLst>
              <a:path w="24764" h="34289">
                <a:moveTo>
                  <a:pt x="9827" y="0"/>
                </a:moveTo>
                <a:lnTo>
                  <a:pt x="8114" y="5688"/>
                </a:lnTo>
                <a:lnTo>
                  <a:pt x="12138" y="9029"/>
                </a:lnTo>
                <a:lnTo>
                  <a:pt x="13067" y="11048"/>
                </a:lnTo>
                <a:lnTo>
                  <a:pt x="10144" y="13460"/>
                </a:lnTo>
                <a:lnTo>
                  <a:pt x="6958" y="15530"/>
                </a:lnTo>
                <a:lnTo>
                  <a:pt x="3616" y="17575"/>
                </a:lnTo>
                <a:lnTo>
                  <a:pt x="4074" y="19152"/>
                </a:lnTo>
                <a:lnTo>
                  <a:pt x="4074" y="21589"/>
                </a:lnTo>
                <a:lnTo>
                  <a:pt x="5651" y="22057"/>
                </a:lnTo>
                <a:lnTo>
                  <a:pt x="7315" y="22453"/>
                </a:lnTo>
                <a:lnTo>
                  <a:pt x="8571" y="22820"/>
                </a:lnTo>
                <a:lnTo>
                  <a:pt x="8571" y="26542"/>
                </a:lnTo>
                <a:lnTo>
                  <a:pt x="1179" y="30999"/>
                </a:lnTo>
                <a:lnTo>
                  <a:pt x="0" y="33844"/>
                </a:lnTo>
                <a:lnTo>
                  <a:pt x="8927" y="31951"/>
                </a:lnTo>
                <a:lnTo>
                  <a:pt x="14269" y="29372"/>
                </a:lnTo>
                <a:lnTo>
                  <a:pt x="16860" y="24352"/>
                </a:lnTo>
                <a:lnTo>
                  <a:pt x="17538" y="15138"/>
                </a:lnTo>
                <a:lnTo>
                  <a:pt x="20789" y="13460"/>
                </a:lnTo>
                <a:lnTo>
                  <a:pt x="24471" y="13460"/>
                </a:lnTo>
                <a:lnTo>
                  <a:pt x="24471" y="8139"/>
                </a:lnTo>
                <a:lnTo>
                  <a:pt x="20789" y="7783"/>
                </a:lnTo>
                <a:lnTo>
                  <a:pt x="17117" y="6145"/>
                </a:lnTo>
                <a:lnTo>
                  <a:pt x="98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4" name="object 24"/>
          <p:cNvSpPr/>
          <p:nvPr/>
        </p:nvSpPr>
        <p:spPr>
          <a:xfrm>
            <a:off x="1655525" y="6459501"/>
            <a:ext cx="10614" cy="5715"/>
          </a:xfrm>
          <a:custGeom>
            <a:avLst/>
            <a:gdLst/>
            <a:ahLst/>
            <a:cxnLst/>
            <a:rect l="l" t="t" r="r" b="b"/>
            <a:pathLst>
              <a:path w="8254" h="4445">
                <a:moveTo>
                  <a:pt x="2898" y="0"/>
                </a:moveTo>
                <a:lnTo>
                  <a:pt x="0" y="0"/>
                </a:lnTo>
                <a:lnTo>
                  <a:pt x="814" y="1612"/>
                </a:lnTo>
                <a:lnTo>
                  <a:pt x="1677" y="3174"/>
                </a:lnTo>
                <a:lnTo>
                  <a:pt x="2501" y="4391"/>
                </a:lnTo>
                <a:lnTo>
                  <a:pt x="7354" y="4391"/>
                </a:lnTo>
                <a:lnTo>
                  <a:pt x="7786" y="3632"/>
                </a:lnTo>
                <a:lnTo>
                  <a:pt x="8204" y="2792"/>
                </a:lnTo>
                <a:lnTo>
                  <a:pt x="8204" y="1612"/>
                </a:lnTo>
                <a:lnTo>
                  <a:pt x="4913" y="798"/>
                </a:lnTo>
                <a:lnTo>
                  <a:pt x="28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5" name="object 25"/>
          <p:cNvSpPr/>
          <p:nvPr/>
        </p:nvSpPr>
        <p:spPr>
          <a:xfrm>
            <a:off x="1803385" y="6469916"/>
            <a:ext cx="31024" cy="40005"/>
          </a:xfrm>
          <a:custGeom>
            <a:avLst/>
            <a:gdLst/>
            <a:ahLst/>
            <a:cxnLst/>
            <a:rect l="l" t="t" r="r" b="b"/>
            <a:pathLst>
              <a:path w="24129" h="31114">
                <a:moveTo>
                  <a:pt x="15767" y="23241"/>
                </a:moveTo>
                <a:lnTo>
                  <a:pt x="12635" y="23241"/>
                </a:lnTo>
                <a:lnTo>
                  <a:pt x="14302" y="28497"/>
                </a:lnTo>
                <a:lnTo>
                  <a:pt x="21995" y="30974"/>
                </a:lnTo>
                <a:lnTo>
                  <a:pt x="19141" y="27762"/>
                </a:lnTo>
                <a:lnTo>
                  <a:pt x="16357" y="24090"/>
                </a:lnTo>
                <a:lnTo>
                  <a:pt x="15767" y="23241"/>
                </a:lnTo>
                <a:close/>
              </a:path>
              <a:path w="24129" h="31114">
                <a:moveTo>
                  <a:pt x="6108" y="0"/>
                </a:moveTo>
                <a:lnTo>
                  <a:pt x="3632" y="457"/>
                </a:lnTo>
                <a:lnTo>
                  <a:pt x="1601" y="1230"/>
                </a:lnTo>
                <a:lnTo>
                  <a:pt x="0" y="4521"/>
                </a:lnTo>
                <a:lnTo>
                  <a:pt x="877" y="5751"/>
                </a:lnTo>
                <a:lnTo>
                  <a:pt x="1601" y="6540"/>
                </a:lnTo>
                <a:lnTo>
                  <a:pt x="2033" y="7339"/>
                </a:lnTo>
                <a:lnTo>
                  <a:pt x="1601" y="8178"/>
                </a:lnTo>
                <a:lnTo>
                  <a:pt x="0" y="9752"/>
                </a:lnTo>
                <a:lnTo>
                  <a:pt x="1230" y="10982"/>
                </a:lnTo>
                <a:lnTo>
                  <a:pt x="2857" y="13423"/>
                </a:lnTo>
                <a:lnTo>
                  <a:pt x="2415" y="17157"/>
                </a:lnTo>
                <a:lnTo>
                  <a:pt x="1601" y="20725"/>
                </a:lnTo>
                <a:lnTo>
                  <a:pt x="877" y="24457"/>
                </a:lnTo>
                <a:lnTo>
                  <a:pt x="12635" y="23241"/>
                </a:lnTo>
                <a:lnTo>
                  <a:pt x="15767" y="23241"/>
                </a:lnTo>
                <a:lnTo>
                  <a:pt x="13463" y="19925"/>
                </a:lnTo>
                <a:lnTo>
                  <a:pt x="15101" y="18694"/>
                </a:lnTo>
                <a:lnTo>
                  <a:pt x="24065" y="18694"/>
                </a:lnTo>
                <a:lnTo>
                  <a:pt x="24065" y="15875"/>
                </a:lnTo>
                <a:lnTo>
                  <a:pt x="19403" y="14504"/>
                </a:lnTo>
                <a:lnTo>
                  <a:pt x="13849" y="14504"/>
                </a:lnTo>
                <a:lnTo>
                  <a:pt x="10168" y="11589"/>
                </a:lnTo>
                <a:lnTo>
                  <a:pt x="6108" y="0"/>
                </a:lnTo>
                <a:close/>
              </a:path>
              <a:path w="24129" h="31114">
                <a:moveTo>
                  <a:pt x="24065" y="18694"/>
                </a:moveTo>
                <a:lnTo>
                  <a:pt x="15101" y="18694"/>
                </a:lnTo>
                <a:lnTo>
                  <a:pt x="24065" y="19925"/>
                </a:lnTo>
                <a:lnTo>
                  <a:pt x="24065" y="18694"/>
                </a:lnTo>
                <a:close/>
              </a:path>
              <a:path w="24129" h="31114">
                <a:moveTo>
                  <a:pt x="18149" y="14134"/>
                </a:moveTo>
                <a:lnTo>
                  <a:pt x="13849" y="14504"/>
                </a:lnTo>
                <a:lnTo>
                  <a:pt x="19403" y="14504"/>
                </a:lnTo>
                <a:lnTo>
                  <a:pt x="18149" y="1413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6" name="object 26"/>
          <p:cNvSpPr/>
          <p:nvPr/>
        </p:nvSpPr>
        <p:spPr>
          <a:xfrm>
            <a:off x="1819646" y="6478783"/>
            <a:ext cx="4082" cy="5715"/>
          </a:xfrm>
          <a:custGeom>
            <a:avLst/>
            <a:gdLst/>
            <a:ahLst/>
            <a:cxnLst/>
            <a:rect l="l" t="t" r="r" b="b"/>
            <a:pathLst>
              <a:path w="3175" h="4445">
                <a:moveTo>
                  <a:pt x="1195" y="0"/>
                </a:moveTo>
                <a:lnTo>
                  <a:pt x="812" y="1703"/>
                </a:lnTo>
                <a:lnTo>
                  <a:pt x="316" y="2858"/>
                </a:lnTo>
                <a:lnTo>
                  <a:pt x="0" y="4089"/>
                </a:lnTo>
                <a:lnTo>
                  <a:pt x="2793" y="4089"/>
                </a:lnTo>
                <a:lnTo>
                  <a:pt x="2451" y="2858"/>
                </a:lnTo>
                <a:lnTo>
                  <a:pt x="2005" y="1703"/>
                </a:lnTo>
                <a:lnTo>
                  <a:pt x="11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7" name="object 27"/>
          <p:cNvSpPr/>
          <p:nvPr/>
        </p:nvSpPr>
        <p:spPr>
          <a:xfrm>
            <a:off x="1569646" y="6499786"/>
            <a:ext cx="17145" cy="10614"/>
          </a:xfrm>
          <a:custGeom>
            <a:avLst/>
            <a:gdLst/>
            <a:ahLst/>
            <a:cxnLst/>
            <a:rect l="l" t="t" r="r" b="b"/>
            <a:pathLst>
              <a:path w="13335" h="8254">
                <a:moveTo>
                  <a:pt x="10566" y="0"/>
                </a:moveTo>
                <a:lnTo>
                  <a:pt x="7707" y="1217"/>
                </a:lnTo>
                <a:lnTo>
                  <a:pt x="0" y="4025"/>
                </a:lnTo>
                <a:lnTo>
                  <a:pt x="0" y="7733"/>
                </a:lnTo>
                <a:lnTo>
                  <a:pt x="1954" y="6512"/>
                </a:lnTo>
                <a:lnTo>
                  <a:pt x="4050" y="5270"/>
                </a:lnTo>
                <a:lnTo>
                  <a:pt x="5713" y="4532"/>
                </a:lnTo>
                <a:lnTo>
                  <a:pt x="12978" y="4532"/>
                </a:lnTo>
                <a:lnTo>
                  <a:pt x="10566" y="0"/>
                </a:lnTo>
                <a:close/>
              </a:path>
              <a:path w="13335" h="8254">
                <a:moveTo>
                  <a:pt x="12978" y="4532"/>
                </a:moveTo>
                <a:lnTo>
                  <a:pt x="5713" y="4532"/>
                </a:lnTo>
                <a:lnTo>
                  <a:pt x="8481" y="5703"/>
                </a:lnTo>
                <a:lnTo>
                  <a:pt x="12650" y="5703"/>
                </a:lnTo>
                <a:lnTo>
                  <a:pt x="12978" y="45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8" name="object 28"/>
          <p:cNvSpPr/>
          <p:nvPr/>
        </p:nvSpPr>
        <p:spPr>
          <a:xfrm>
            <a:off x="1804518" y="6503420"/>
            <a:ext cx="4082" cy="4899"/>
          </a:xfrm>
          <a:custGeom>
            <a:avLst/>
            <a:gdLst/>
            <a:ahLst/>
            <a:cxnLst/>
            <a:rect l="l" t="t" r="r" b="b"/>
            <a:pathLst>
              <a:path w="3175" h="3810">
                <a:moveTo>
                  <a:pt x="0" y="3696"/>
                </a:moveTo>
                <a:lnTo>
                  <a:pt x="2758" y="3696"/>
                </a:lnTo>
                <a:lnTo>
                  <a:pt x="2758" y="0"/>
                </a:lnTo>
                <a:lnTo>
                  <a:pt x="0" y="0"/>
                </a:lnTo>
                <a:lnTo>
                  <a:pt x="0" y="36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9" name="object 29"/>
          <p:cNvSpPr/>
          <p:nvPr/>
        </p:nvSpPr>
        <p:spPr>
          <a:xfrm>
            <a:off x="1815508" y="6514969"/>
            <a:ext cx="8164" cy="6531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4806" y="3618"/>
                </a:moveTo>
                <a:lnTo>
                  <a:pt x="4405" y="3618"/>
                </a:lnTo>
                <a:lnTo>
                  <a:pt x="4405" y="4824"/>
                </a:lnTo>
                <a:lnTo>
                  <a:pt x="4806" y="3618"/>
                </a:lnTo>
                <a:close/>
              </a:path>
              <a:path w="6350" h="5079">
                <a:moveTo>
                  <a:pt x="6008" y="0"/>
                </a:moveTo>
                <a:lnTo>
                  <a:pt x="4028" y="353"/>
                </a:lnTo>
                <a:lnTo>
                  <a:pt x="1179" y="353"/>
                </a:lnTo>
                <a:lnTo>
                  <a:pt x="0" y="4406"/>
                </a:lnTo>
                <a:lnTo>
                  <a:pt x="4405" y="3618"/>
                </a:lnTo>
                <a:lnTo>
                  <a:pt x="4806" y="3618"/>
                </a:lnTo>
                <a:lnTo>
                  <a:pt x="60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30" name="object 30"/>
          <p:cNvSpPr txBox="1"/>
          <p:nvPr/>
        </p:nvSpPr>
        <p:spPr>
          <a:xfrm>
            <a:off x="10242249" y="6299735"/>
            <a:ext cx="200841" cy="214363"/>
          </a:xfrm>
          <a:prstGeom prst="rect">
            <a:avLst/>
          </a:prstGeom>
        </p:spPr>
        <p:txBody>
          <a:bodyPr vert="horz" wrap="square" lIns="0" tIns="16329" rIns="0" bIns="0" rtlCol="0">
            <a:spAutoFit/>
          </a:bodyPr>
          <a:lstStyle/>
          <a:p>
            <a:pPr marL="16328">
              <a:spcBef>
                <a:spcPts val="129"/>
              </a:spcBef>
            </a:pPr>
            <a:r>
              <a:rPr sz="1286" b="1" dirty="0">
                <a:solidFill>
                  <a:srgbClr val="FFFFFF"/>
                </a:solidFill>
                <a:latin typeface="Source Sans Pro Semibold"/>
                <a:cs typeface="Source Sans Pro Semibold"/>
              </a:rPr>
              <a:t>36</a:t>
            </a:r>
            <a:endParaRPr sz="1286">
              <a:latin typeface="Source Sans Pro Semibold"/>
              <a:cs typeface="Source Sans Pro Semibold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122202" y="1175906"/>
            <a:ext cx="5230858" cy="4679184"/>
          </a:xfrm>
          <a:prstGeom prst="rect">
            <a:avLst/>
          </a:prstGeom>
        </p:spPr>
        <p:txBody>
          <a:bodyPr vert="horz" wrap="square" lIns="0" tIns="15512" rIns="0" bIns="0" rtlCol="0">
            <a:spAutoFit/>
          </a:bodyPr>
          <a:lstStyle/>
          <a:p>
            <a:pPr marL="16328" marR="6531" indent="816" algn="just">
              <a:lnSpc>
                <a:spcPct val="112799"/>
              </a:lnSpc>
              <a:spcBef>
                <a:spcPts val="122"/>
              </a:spcBef>
            </a:pPr>
            <a:endParaRPr lang="en-US" sz="836" spc="6" dirty="0">
              <a:solidFill>
                <a:srgbClr val="FFFFFF"/>
              </a:solidFill>
              <a:latin typeface="Swis721 BT"/>
              <a:cs typeface="Swis721 BT"/>
            </a:endParaRPr>
          </a:p>
          <a:p>
            <a:pPr marL="16328" marR="6531" indent="816" algn="just">
              <a:lnSpc>
                <a:spcPct val="112799"/>
              </a:lnSpc>
              <a:spcBef>
                <a:spcPts val="122"/>
              </a:spcBef>
            </a:pPr>
            <a:endParaRPr lang="en-US" sz="836" spc="6" dirty="0" smtClean="0">
              <a:solidFill>
                <a:srgbClr val="FFFFFF"/>
              </a:solidFill>
              <a:latin typeface="Swis721 BT"/>
              <a:cs typeface="Swis721 BT"/>
            </a:endParaRPr>
          </a:p>
          <a:p>
            <a:pPr marL="16328" marR="6531" indent="816" algn="just">
              <a:lnSpc>
                <a:spcPct val="112799"/>
              </a:lnSpc>
              <a:spcBef>
                <a:spcPts val="122"/>
              </a:spcBef>
            </a:pPr>
            <a:endParaRPr lang="en-US" sz="836" spc="6" dirty="0">
              <a:solidFill>
                <a:srgbClr val="FFFFFF"/>
              </a:solidFill>
              <a:latin typeface="Swis721 BT"/>
              <a:cs typeface="Swis721 BT"/>
            </a:endParaRPr>
          </a:p>
          <a:p>
            <a:pPr marL="16328" marR="6531" indent="816" algn="just">
              <a:lnSpc>
                <a:spcPct val="112799"/>
              </a:lnSpc>
              <a:spcBef>
                <a:spcPts val="122"/>
              </a:spcBef>
            </a:pPr>
            <a:endParaRPr lang="en-US" sz="836" spc="6" dirty="0" smtClean="0">
              <a:solidFill>
                <a:srgbClr val="FFFFFF"/>
              </a:solidFill>
              <a:latin typeface="Swis721 BT"/>
              <a:cs typeface="Swis721 BT"/>
            </a:endParaRPr>
          </a:p>
          <a:p>
            <a:pPr marL="16328" marR="6531" indent="816" algn="just">
              <a:lnSpc>
                <a:spcPct val="112799"/>
              </a:lnSpc>
              <a:spcBef>
                <a:spcPts val="122"/>
              </a:spcBef>
            </a:pPr>
            <a:endParaRPr lang="en-US" sz="1050" i="1" spc="6" dirty="0">
              <a:solidFill>
                <a:srgbClr val="FF0000"/>
              </a:solidFill>
              <a:latin typeface="Swis721 BT"/>
              <a:cs typeface="Swis721 BT"/>
            </a:endParaRPr>
          </a:p>
          <a:p>
            <a:pPr marL="16328" marR="6531" indent="816" algn="just">
              <a:lnSpc>
                <a:spcPct val="112799"/>
              </a:lnSpc>
              <a:spcBef>
                <a:spcPts val="122"/>
              </a:spcBef>
            </a:pPr>
            <a:r>
              <a:rPr lang="en-US" sz="1050" i="1" spc="6" dirty="0">
                <a:solidFill>
                  <a:srgbClr val="FF0000"/>
                </a:solidFill>
                <a:latin typeface="Swis721 BT"/>
                <a:cs typeface="Swis721 BT"/>
              </a:rPr>
              <a:t>INSERT REGIONAL CHAIRMAN MESSAGE</a:t>
            </a:r>
          </a:p>
          <a:p>
            <a:pPr marL="16328" marR="6531" indent="816" algn="just">
              <a:lnSpc>
                <a:spcPct val="112799"/>
              </a:lnSpc>
              <a:spcBef>
                <a:spcPts val="122"/>
              </a:spcBef>
            </a:pPr>
            <a:endParaRPr lang="en-US" sz="836" spc="6" dirty="0">
              <a:solidFill>
                <a:srgbClr val="FFFFFF"/>
              </a:solidFill>
              <a:latin typeface="Swis721 BT"/>
              <a:cs typeface="Swis721 BT"/>
            </a:endParaRPr>
          </a:p>
          <a:p>
            <a:pPr marL="16328" marR="6531" indent="816" algn="just">
              <a:lnSpc>
                <a:spcPct val="112799"/>
              </a:lnSpc>
              <a:spcBef>
                <a:spcPts val="122"/>
              </a:spcBef>
            </a:pPr>
            <a:endParaRPr lang="en-US" sz="836" spc="6" dirty="0" smtClean="0">
              <a:solidFill>
                <a:srgbClr val="FFFFFF"/>
              </a:solidFill>
              <a:latin typeface="Swis721 BT"/>
              <a:cs typeface="Swis721 BT"/>
            </a:endParaRPr>
          </a:p>
          <a:p>
            <a:pPr marL="16328" marR="6531" indent="816" algn="just">
              <a:lnSpc>
                <a:spcPct val="112799"/>
              </a:lnSpc>
              <a:spcBef>
                <a:spcPts val="122"/>
              </a:spcBef>
            </a:pPr>
            <a:endParaRPr lang="en-US" sz="836" spc="6" dirty="0">
              <a:solidFill>
                <a:srgbClr val="FFFFFF"/>
              </a:solidFill>
              <a:latin typeface="Swis721 BT"/>
              <a:cs typeface="Swis721 BT"/>
            </a:endParaRPr>
          </a:p>
          <a:p>
            <a:pPr marL="16328" marR="6531" indent="816" algn="just">
              <a:lnSpc>
                <a:spcPct val="112799"/>
              </a:lnSpc>
              <a:spcBef>
                <a:spcPts val="122"/>
              </a:spcBef>
            </a:pPr>
            <a:endParaRPr lang="en-US" sz="836" spc="6" dirty="0" smtClean="0">
              <a:solidFill>
                <a:srgbClr val="FFFFFF"/>
              </a:solidFill>
              <a:latin typeface="Swis721 BT"/>
              <a:cs typeface="Swis721 BT"/>
            </a:endParaRPr>
          </a:p>
          <a:p>
            <a:pPr marL="16328" marR="6531" indent="816" algn="just">
              <a:lnSpc>
                <a:spcPct val="112799"/>
              </a:lnSpc>
              <a:spcBef>
                <a:spcPts val="122"/>
              </a:spcBef>
            </a:pPr>
            <a:endParaRPr lang="en-US" sz="836" spc="6" dirty="0">
              <a:solidFill>
                <a:srgbClr val="FFFFFF"/>
              </a:solidFill>
              <a:latin typeface="Swis721 BT"/>
              <a:cs typeface="Swis721 BT"/>
            </a:endParaRPr>
          </a:p>
          <a:p>
            <a:pPr marL="16328" marR="6531" indent="816" algn="just">
              <a:lnSpc>
                <a:spcPct val="112799"/>
              </a:lnSpc>
              <a:spcBef>
                <a:spcPts val="122"/>
              </a:spcBef>
            </a:pPr>
            <a:endParaRPr lang="en-US" sz="836" spc="6" dirty="0" smtClean="0">
              <a:solidFill>
                <a:srgbClr val="FFFFFF"/>
              </a:solidFill>
              <a:latin typeface="Swis721 BT"/>
              <a:cs typeface="Swis721 BT"/>
            </a:endParaRPr>
          </a:p>
          <a:p>
            <a:pPr marL="16328" marR="6531" indent="816" algn="just">
              <a:lnSpc>
                <a:spcPct val="112799"/>
              </a:lnSpc>
              <a:spcBef>
                <a:spcPts val="122"/>
              </a:spcBef>
            </a:pPr>
            <a:endParaRPr lang="en-US" sz="836" spc="6" dirty="0">
              <a:solidFill>
                <a:srgbClr val="FFFFFF"/>
              </a:solidFill>
              <a:latin typeface="Swis721 BT"/>
              <a:cs typeface="Swis721 BT"/>
            </a:endParaRPr>
          </a:p>
          <a:p>
            <a:pPr marL="16328" marR="6531" indent="816" algn="just">
              <a:lnSpc>
                <a:spcPct val="112799"/>
              </a:lnSpc>
              <a:spcBef>
                <a:spcPts val="122"/>
              </a:spcBef>
            </a:pPr>
            <a:endParaRPr lang="en-US" sz="836" spc="6" dirty="0" smtClean="0">
              <a:solidFill>
                <a:srgbClr val="FFFFFF"/>
              </a:solidFill>
              <a:latin typeface="Swis721 BT"/>
              <a:cs typeface="Swis721 BT"/>
            </a:endParaRPr>
          </a:p>
          <a:p>
            <a:pPr marL="16328" marR="6531" indent="816" algn="just">
              <a:lnSpc>
                <a:spcPct val="112799"/>
              </a:lnSpc>
              <a:spcBef>
                <a:spcPts val="122"/>
              </a:spcBef>
            </a:pPr>
            <a:endParaRPr lang="en-US" sz="836" spc="6" dirty="0">
              <a:solidFill>
                <a:srgbClr val="FFFFFF"/>
              </a:solidFill>
              <a:latin typeface="Swis721 BT"/>
              <a:cs typeface="Swis721 BT"/>
            </a:endParaRPr>
          </a:p>
          <a:p>
            <a:pPr marL="16328" marR="6531" indent="816" algn="just">
              <a:lnSpc>
                <a:spcPct val="112799"/>
              </a:lnSpc>
              <a:spcBef>
                <a:spcPts val="122"/>
              </a:spcBef>
            </a:pPr>
            <a:endParaRPr lang="en-US" sz="836" spc="6" dirty="0" smtClean="0">
              <a:solidFill>
                <a:srgbClr val="FFFFFF"/>
              </a:solidFill>
              <a:latin typeface="Swis721 BT"/>
              <a:cs typeface="Swis721 BT"/>
            </a:endParaRPr>
          </a:p>
          <a:p>
            <a:pPr marL="16328" marR="6531" indent="816" algn="just">
              <a:lnSpc>
                <a:spcPct val="112799"/>
              </a:lnSpc>
              <a:spcBef>
                <a:spcPts val="122"/>
              </a:spcBef>
            </a:pPr>
            <a:endParaRPr lang="en-US" sz="836" spc="6" dirty="0">
              <a:solidFill>
                <a:srgbClr val="FFFFFF"/>
              </a:solidFill>
              <a:latin typeface="Swis721 BT"/>
              <a:cs typeface="Swis721 BT"/>
            </a:endParaRPr>
          </a:p>
          <a:p>
            <a:pPr marL="16328" marR="6531" indent="816" algn="just">
              <a:lnSpc>
                <a:spcPct val="112799"/>
              </a:lnSpc>
              <a:spcBef>
                <a:spcPts val="122"/>
              </a:spcBef>
            </a:pPr>
            <a:endParaRPr lang="en-US" sz="836" spc="6" dirty="0" smtClean="0">
              <a:solidFill>
                <a:srgbClr val="FFFFFF"/>
              </a:solidFill>
              <a:latin typeface="Swis721 BT"/>
              <a:cs typeface="Swis721 BT"/>
            </a:endParaRPr>
          </a:p>
          <a:p>
            <a:pPr marL="16328" marR="6531" indent="816" algn="just">
              <a:lnSpc>
                <a:spcPct val="112799"/>
              </a:lnSpc>
              <a:spcBef>
                <a:spcPts val="122"/>
              </a:spcBef>
            </a:pPr>
            <a:endParaRPr lang="en-US" sz="836" spc="6" dirty="0">
              <a:solidFill>
                <a:srgbClr val="FFFFFF"/>
              </a:solidFill>
              <a:latin typeface="Swis721 BT"/>
              <a:cs typeface="Swis721 BT"/>
            </a:endParaRPr>
          </a:p>
          <a:p>
            <a:pPr marL="16328" marR="6531" indent="816" algn="just">
              <a:lnSpc>
                <a:spcPct val="112799"/>
              </a:lnSpc>
              <a:spcBef>
                <a:spcPts val="122"/>
              </a:spcBef>
            </a:pPr>
            <a:endParaRPr lang="en-US" sz="836" spc="6" dirty="0" smtClean="0">
              <a:solidFill>
                <a:srgbClr val="FFFFFF"/>
              </a:solidFill>
              <a:latin typeface="Swis721 BT"/>
              <a:cs typeface="Swis721 BT"/>
            </a:endParaRPr>
          </a:p>
          <a:p>
            <a:pPr marL="16328" marR="6531" indent="816" algn="just">
              <a:lnSpc>
                <a:spcPct val="112799"/>
              </a:lnSpc>
              <a:spcBef>
                <a:spcPts val="122"/>
              </a:spcBef>
            </a:pPr>
            <a:endParaRPr lang="en-US" sz="836" spc="6" dirty="0">
              <a:solidFill>
                <a:srgbClr val="FFFFFF"/>
              </a:solidFill>
              <a:latin typeface="Swis721 BT"/>
              <a:cs typeface="Swis721 BT"/>
            </a:endParaRPr>
          </a:p>
          <a:p>
            <a:pPr marL="16328" marR="6531" indent="816" algn="just">
              <a:lnSpc>
                <a:spcPct val="112799"/>
              </a:lnSpc>
              <a:spcBef>
                <a:spcPts val="122"/>
              </a:spcBef>
            </a:pPr>
            <a:endParaRPr lang="en-US" sz="836" spc="6" dirty="0" smtClean="0">
              <a:solidFill>
                <a:srgbClr val="FFFFFF"/>
              </a:solidFill>
              <a:latin typeface="Swis721 BT"/>
              <a:cs typeface="Swis721 BT"/>
            </a:endParaRPr>
          </a:p>
          <a:p>
            <a:pPr marL="16328" marR="6531" indent="816" algn="just">
              <a:lnSpc>
                <a:spcPct val="112799"/>
              </a:lnSpc>
              <a:spcBef>
                <a:spcPts val="122"/>
              </a:spcBef>
            </a:pPr>
            <a:endParaRPr lang="en-US" sz="836" spc="6" dirty="0">
              <a:solidFill>
                <a:srgbClr val="FFFFFF"/>
              </a:solidFill>
              <a:latin typeface="Swis721 BT"/>
              <a:cs typeface="Swis721 BT"/>
            </a:endParaRPr>
          </a:p>
          <a:p>
            <a:pPr marL="16328" marR="6531" indent="816" algn="just">
              <a:lnSpc>
                <a:spcPct val="112799"/>
              </a:lnSpc>
              <a:spcBef>
                <a:spcPts val="122"/>
              </a:spcBef>
            </a:pPr>
            <a:endParaRPr lang="en-US" sz="836" spc="6" dirty="0" smtClean="0">
              <a:solidFill>
                <a:srgbClr val="FFFFFF"/>
              </a:solidFill>
              <a:latin typeface="Swis721 BT"/>
              <a:cs typeface="Swis721 BT"/>
            </a:endParaRPr>
          </a:p>
          <a:p>
            <a:pPr marL="16328" marR="6531" indent="816" algn="just">
              <a:lnSpc>
                <a:spcPct val="112799"/>
              </a:lnSpc>
              <a:spcBef>
                <a:spcPts val="122"/>
              </a:spcBef>
            </a:pPr>
            <a:endParaRPr lang="en-US" sz="836" spc="6" dirty="0">
              <a:solidFill>
                <a:srgbClr val="FFFFFF"/>
              </a:solidFill>
              <a:latin typeface="Swis721 BT"/>
              <a:cs typeface="Swis721 BT"/>
            </a:endParaRPr>
          </a:p>
          <a:p>
            <a:pPr marL="16328" marR="6531" indent="816" algn="just">
              <a:lnSpc>
                <a:spcPct val="112799"/>
              </a:lnSpc>
              <a:spcBef>
                <a:spcPts val="122"/>
              </a:spcBef>
            </a:pPr>
            <a:endParaRPr lang="en-US" sz="836" spc="6" dirty="0" smtClean="0">
              <a:solidFill>
                <a:srgbClr val="FFFFFF"/>
              </a:solidFill>
              <a:latin typeface="Swis721 BT"/>
              <a:cs typeface="Swis721 BT"/>
            </a:endParaRPr>
          </a:p>
          <a:p>
            <a:pPr marL="16328" marR="6531" indent="816" algn="just">
              <a:lnSpc>
                <a:spcPct val="112799"/>
              </a:lnSpc>
              <a:spcBef>
                <a:spcPts val="122"/>
              </a:spcBef>
            </a:pPr>
            <a:endParaRPr lang="en-US" sz="836" spc="6" dirty="0">
              <a:solidFill>
                <a:srgbClr val="FFFFFF"/>
              </a:solidFill>
              <a:latin typeface="Swis721 BT"/>
              <a:cs typeface="Swis721 BT"/>
            </a:endParaRPr>
          </a:p>
          <a:p>
            <a:pPr marL="16328" marR="6531" indent="816" algn="just">
              <a:lnSpc>
                <a:spcPct val="112799"/>
              </a:lnSpc>
              <a:spcBef>
                <a:spcPts val="122"/>
              </a:spcBef>
            </a:pPr>
            <a:r>
              <a:rPr sz="836" spc="6" dirty="0" smtClean="0">
                <a:solidFill>
                  <a:srgbClr val="FFFFFF"/>
                </a:solidFill>
                <a:latin typeface="Swis721 BT"/>
                <a:cs typeface="Swis721 BT"/>
              </a:rPr>
              <a:t> </a:t>
            </a:r>
            <a:r>
              <a:rPr sz="1929" spc="77" dirty="0" smtClean="0">
                <a:solidFill>
                  <a:srgbClr val="FFFFFF"/>
                </a:solidFill>
                <a:latin typeface="Britannic Bold"/>
                <a:cs typeface="Britannic Bold"/>
              </a:rPr>
              <a:t>REGIONAL</a:t>
            </a:r>
            <a:r>
              <a:rPr sz="1929" spc="32" dirty="0" smtClean="0">
                <a:solidFill>
                  <a:srgbClr val="FFFFFF"/>
                </a:solidFill>
                <a:latin typeface="Britannic Bold"/>
                <a:cs typeface="Britannic Bold"/>
              </a:rPr>
              <a:t> </a:t>
            </a:r>
            <a:r>
              <a:rPr sz="1929" spc="77" dirty="0">
                <a:solidFill>
                  <a:srgbClr val="FFFFFF"/>
                </a:solidFill>
                <a:latin typeface="Britannic Bold"/>
                <a:cs typeface="Britannic Bold"/>
              </a:rPr>
              <a:t>CHAIRMAN</a:t>
            </a:r>
            <a:endParaRPr sz="1929" dirty="0">
              <a:latin typeface="Britannic Bold"/>
              <a:cs typeface="Britannic Bold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274821" y="1399143"/>
            <a:ext cx="120015" cy="1285875"/>
          </a:xfrm>
          <a:custGeom>
            <a:avLst/>
            <a:gdLst/>
            <a:ahLst/>
            <a:cxnLst/>
            <a:rect l="l" t="t" r="r" b="b"/>
            <a:pathLst>
              <a:path w="93344" h="1000125">
                <a:moveTo>
                  <a:pt x="0" y="999778"/>
                </a:moveTo>
                <a:lnTo>
                  <a:pt x="93178" y="999778"/>
                </a:lnTo>
                <a:lnTo>
                  <a:pt x="93178" y="0"/>
                </a:lnTo>
                <a:lnTo>
                  <a:pt x="0" y="0"/>
                </a:lnTo>
                <a:lnTo>
                  <a:pt x="0" y="999778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33" name="object 33"/>
          <p:cNvSpPr/>
          <p:nvPr/>
        </p:nvSpPr>
        <p:spPr>
          <a:xfrm>
            <a:off x="2238489" y="2684572"/>
            <a:ext cx="1777365" cy="1777365"/>
          </a:xfrm>
          <a:custGeom>
            <a:avLst/>
            <a:gdLst/>
            <a:ahLst/>
            <a:cxnLst/>
            <a:rect l="l" t="t" r="r" b="b"/>
            <a:pathLst>
              <a:path w="1382395" h="1382395">
                <a:moveTo>
                  <a:pt x="0" y="0"/>
                </a:moveTo>
                <a:lnTo>
                  <a:pt x="1382035" y="0"/>
                </a:lnTo>
                <a:lnTo>
                  <a:pt x="1382035" y="1382036"/>
                </a:lnTo>
                <a:lnTo>
                  <a:pt x="0" y="1382036"/>
                </a:lnTo>
                <a:lnTo>
                  <a:pt x="0" y="0"/>
                </a:lnTo>
                <a:close/>
              </a:path>
            </a:pathLst>
          </a:custGeom>
          <a:solidFill>
            <a:srgbClr val="1F448C"/>
          </a:solidFill>
        </p:spPr>
        <p:txBody>
          <a:bodyPr wrap="square" lIns="0" tIns="0" rIns="0" bIns="0" rtlCol="0"/>
          <a:lstStyle/>
          <a:p>
            <a:r>
              <a:rPr lang="en-US" sz="2314" dirty="0" smtClean="0"/>
              <a:t>INSERT REGIONAL CHAIRMAN PICTURE</a:t>
            </a:r>
            <a:endParaRPr sz="2314" dirty="0"/>
          </a:p>
        </p:txBody>
      </p:sp>
      <p:sp>
        <p:nvSpPr>
          <p:cNvPr id="35" name="object 35"/>
          <p:cNvSpPr/>
          <p:nvPr/>
        </p:nvSpPr>
        <p:spPr>
          <a:xfrm>
            <a:off x="3274821" y="4900361"/>
            <a:ext cx="120015" cy="1147082"/>
          </a:xfrm>
          <a:custGeom>
            <a:avLst/>
            <a:gdLst/>
            <a:ahLst/>
            <a:cxnLst/>
            <a:rect l="l" t="t" r="r" b="b"/>
            <a:pathLst>
              <a:path w="93344" h="892175">
                <a:moveTo>
                  <a:pt x="0" y="0"/>
                </a:moveTo>
                <a:lnTo>
                  <a:pt x="93178" y="0"/>
                </a:lnTo>
                <a:lnTo>
                  <a:pt x="93178" y="891573"/>
                </a:lnTo>
                <a:lnTo>
                  <a:pt x="0" y="891573"/>
                </a:lnTo>
                <a:lnTo>
                  <a:pt x="0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36" name="object 36"/>
          <p:cNvSpPr/>
          <p:nvPr/>
        </p:nvSpPr>
        <p:spPr>
          <a:xfrm>
            <a:off x="9541907" y="1218894"/>
            <a:ext cx="120015" cy="3878852"/>
          </a:xfrm>
          <a:custGeom>
            <a:avLst/>
            <a:gdLst/>
            <a:ahLst/>
            <a:cxnLst/>
            <a:rect l="l" t="t" r="r" b="b"/>
            <a:pathLst>
              <a:path w="93345" h="3016885">
                <a:moveTo>
                  <a:pt x="0" y="0"/>
                </a:moveTo>
                <a:lnTo>
                  <a:pt x="93178" y="0"/>
                </a:lnTo>
                <a:lnTo>
                  <a:pt x="93178" y="3016745"/>
                </a:lnTo>
                <a:lnTo>
                  <a:pt x="0" y="3016745"/>
                </a:lnTo>
                <a:lnTo>
                  <a:pt x="0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37" name="object 37"/>
          <p:cNvSpPr/>
          <p:nvPr/>
        </p:nvSpPr>
        <p:spPr>
          <a:xfrm>
            <a:off x="6099830" y="745199"/>
            <a:ext cx="1147082" cy="112667"/>
          </a:xfrm>
          <a:custGeom>
            <a:avLst/>
            <a:gdLst/>
            <a:ahLst/>
            <a:cxnLst/>
            <a:rect l="l" t="t" r="r" b="b"/>
            <a:pathLst>
              <a:path w="892175" h="87629">
                <a:moveTo>
                  <a:pt x="0" y="87577"/>
                </a:moveTo>
                <a:lnTo>
                  <a:pt x="0" y="0"/>
                </a:lnTo>
                <a:lnTo>
                  <a:pt x="891571" y="0"/>
                </a:lnTo>
                <a:lnTo>
                  <a:pt x="891571" y="87577"/>
                </a:lnTo>
                <a:lnTo>
                  <a:pt x="0" y="87577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</p:spTree>
    <p:extLst>
      <p:ext uri="{BB962C8B-B14F-4D97-AF65-F5344CB8AC3E}">
        <p14:creationId xmlns:p14="http://schemas.microsoft.com/office/powerpoint/2010/main" val="31892618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8251" y="1"/>
            <a:ext cx="9720397" cy="6850652"/>
          </a:xfrm>
          <a:custGeom>
            <a:avLst/>
            <a:gdLst/>
            <a:ahLst/>
            <a:cxnLst/>
            <a:rect l="l" t="t" r="r" b="b"/>
            <a:pathLst>
              <a:path w="7560309" h="5328285">
                <a:moveTo>
                  <a:pt x="0" y="0"/>
                </a:moveTo>
                <a:lnTo>
                  <a:pt x="7560000" y="0"/>
                </a:lnTo>
                <a:lnTo>
                  <a:pt x="7560000" y="5328000"/>
                </a:lnTo>
                <a:lnTo>
                  <a:pt x="0" y="5328000"/>
                </a:lnTo>
                <a:lnTo>
                  <a:pt x="0" y="0"/>
                </a:lnTo>
                <a:close/>
              </a:path>
            </a:pathLst>
          </a:custGeom>
          <a:solidFill>
            <a:srgbClr val="1F448C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3" name="object 3"/>
          <p:cNvSpPr/>
          <p:nvPr/>
        </p:nvSpPr>
        <p:spPr>
          <a:xfrm>
            <a:off x="4805902" y="2252046"/>
            <a:ext cx="2714625" cy="2346414"/>
          </a:xfrm>
          <a:custGeom>
            <a:avLst/>
            <a:gdLst/>
            <a:ahLst/>
            <a:cxnLst/>
            <a:rect l="l" t="t" r="r" b="b"/>
            <a:pathLst>
              <a:path w="2111375" h="1824989">
                <a:moveTo>
                  <a:pt x="2111114" y="1824818"/>
                </a:moveTo>
                <a:lnTo>
                  <a:pt x="0" y="1824818"/>
                </a:lnTo>
                <a:lnTo>
                  <a:pt x="0" y="0"/>
                </a:lnTo>
                <a:lnTo>
                  <a:pt x="2111114" y="0"/>
                </a:lnTo>
                <a:lnTo>
                  <a:pt x="2111114" y="182481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4" name="object 4"/>
          <p:cNvSpPr/>
          <p:nvPr/>
        </p:nvSpPr>
        <p:spPr>
          <a:xfrm>
            <a:off x="5749380" y="2936829"/>
            <a:ext cx="980531" cy="904603"/>
          </a:xfrm>
          <a:custGeom>
            <a:avLst/>
            <a:gdLst/>
            <a:ahLst/>
            <a:cxnLst/>
            <a:rect l="l" t="t" r="r" b="b"/>
            <a:pathLst>
              <a:path w="762635" h="703580">
                <a:moveTo>
                  <a:pt x="41489" y="496569"/>
                </a:moveTo>
                <a:lnTo>
                  <a:pt x="45034" y="510540"/>
                </a:lnTo>
                <a:lnTo>
                  <a:pt x="48132" y="525780"/>
                </a:lnTo>
                <a:lnTo>
                  <a:pt x="49145" y="538480"/>
                </a:lnTo>
                <a:lnTo>
                  <a:pt x="46432" y="551180"/>
                </a:lnTo>
                <a:lnTo>
                  <a:pt x="46541" y="622300"/>
                </a:lnTo>
                <a:lnTo>
                  <a:pt x="37720" y="651510"/>
                </a:lnTo>
                <a:lnTo>
                  <a:pt x="11304" y="671830"/>
                </a:lnTo>
                <a:lnTo>
                  <a:pt x="14345" y="675640"/>
                </a:lnTo>
                <a:lnTo>
                  <a:pt x="17575" y="680719"/>
                </a:lnTo>
                <a:lnTo>
                  <a:pt x="20732" y="684530"/>
                </a:lnTo>
                <a:lnTo>
                  <a:pt x="14345" y="685800"/>
                </a:lnTo>
                <a:lnTo>
                  <a:pt x="8298" y="687069"/>
                </a:lnTo>
                <a:lnTo>
                  <a:pt x="1408" y="688340"/>
                </a:lnTo>
                <a:lnTo>
                  <a:pt x="1408" y="690880"/>
                </a:lnTo>
                <a:lnTo>
                  <a:pt x="680" y="693419"/>
                </a:lnTo>
                <a:lnTo>
                  <a:pt x="0" y="694690"/>
                </a:lnTo>
                <a:lnTo>
                  <a:pt x="49593" y="694690"/>
                </a:lnTo>
                <a:lnTo>
                  <a:pt x="50688" y="695960"/>
                </a:lnTo>
                <a:lnTo>
                  <a:pt x="28897" y="699769"/>
                </a:lnTo>
                <a:lnTo>
                  <a:pt x="29578" y="701040"/>
                </a:lnTo>
                <a:lnTo>
                  <a:pt x="30128" y="702310"/>
                </a:lnTo>
                <a:lnTo>
                  <a:pt x="30128" y="703580"/>
                </a:lnTo>
                <a:lnTo>
                  <a:pt x="60862" y="703580"/>
                </a:lnTo>
                <a:lnTo>
                  <a:pt x="61405" y="699769"/>
                </a:lnTo>
                <a:lnTo>
                  <a:pt x="67769" y="690880"/>
                </a:lnTo>
                <a:lnTo>
                  <a:pt x="74001" y="689610"/>
                </a:lnTo>
                <a:lnTo>
                  <a:pt x="72814" y="688340"/>
                </a:lnTo>
                <a:lnTo>
                  <a:pt x="71539" y="688340"/>
                </a:lnTo>
                <a:lnTo>
                  <a:pt x="69570" y="687069"/>
                </a:lnTo>
                <a:lnTo>
                  <a:pt x="69570" y="684530"/>
                </a:lnTo>
                <a:lnTo>
                  <a:pt x="46432" y="684530"/>
                </a:lnTo>
                <a:lnTo>
                  <a:pt x="37680" y="680719"/>
                </a:lnTo>
                <a:lnTo>
                  <a:pt x="33249" y="678180"/>
                </a:lnTo>
                <a:lnTo>
                  <a:pt x="34578" y="671830"/>
                </a:lnTo>
                <a:lnTo>
                  <a:pt x="38329" y="668019"/>
                </a:lnTo>
                <a:lnTo>
                  <a:pt x="104750" y="668019"/>
                </a:lnTo>
                <a:lnTo>
                  <a:pt x="106552" y="657860"/>
                </a:lnTo>
                <a:lnTo>
                  <a:pt x="106864" y="632460"/>
                </a:lnTo>
                <a:lnTo>
                  <a:pt x="108534" y="595630"/>
                </a:lnTo>
                <a:lnTo>
                  <a:pt x="112664" y="560069"/>
                </a:lnTo>
                <a:lnTo>
                  <a:pt x="120359" y="538480"/>
                </a:lnTo>
                <a:lnTo>
                  <a:pt x="192658" y="538480"/>
                </a:lnTo>
                <a:lnTo>
                  <a:pt x="193803" y="520700"/>
                </a:lnTo>
                <a:lnTo>
                  <a:pt x="60862" y="520700"/>
                </a:lnTo>
                <a:lnTo>
                  <a:pt x="60159" y="516890"/>
                </a:lnTo>
                <a:lnTo>
                  <a:pt x="58986" y="508000"/>
                </a:lnTo>
                <a:lnTo>
                  <a:pt x="57016" y="508000"/>
                </a:lnTo>
                <a:lnTo>
                  <a:pt x="54575" y="506730"/>
                </a:lnTo>
                <a:lnTo>
                  <a:pt x="52073" y="506730"/>
                </a:lnTo>
                <a:lnTo>
                  <a:pt x="52073" y="504190"/>
                </a:lnTo>
                <a:lnTo>
                  <a:pt x="51469" y="501650"/>
                </a:lnTo>
                <a:lnTo>
                  <a:pt x="50688" y="499110"/>
                </a:lnTo>
                <a:lnTo>
                  <a:pt x="47660" y="499110"/>
                </a:lnTo>
                <a:lnTo>
                  <a:pt x="41489" y="496569"/>
                </a:lnTo>
                <a:close/>
              </a:path>
              <a:path w="762635" h="703580">
                <a:moveTo>
                  <a:pt x="245167" y="680719"/>
                </a:moveTo>
                <a:lnTo>
                  <a:pt x="189439" y="680719"/>
                </a:lnTo>
                <a:lnTo>
                  <a:pt x="187563" y="685800"/>
                </a:lnTo>
                <a:lnTo>
                  <a:pt x="189439" y="689610"/>
                </a:lnTo>
                <a:lnTo>
                  <a:pt x="206648" y="692150"/>
                </a:lnTo>
                <a:lnTo>
                  <a:pt x="221592" y="692150"/>
                </a:lnTo>
                <a:lnTo>
                  <a:pt x="249584" y="689610"/>
                </a:lnTo>
                <a:lnTo>
                  <a:pt x="249584" y="685800"/>
                </a:lnTo>
                <a:lnTo>
                  <a:pt x="247669" y="685800"/>
                </a:lnTo>
                <a:lnTo>
                  <a:pt x="242633" y="683260"/>
                </a:lnTo>
                <a:lnTo>
                  <a:pt x="245167" y="680719"/>
                </a:lnTo>
                <a:close/>
              </a:path>
              <a:path w="762635" h="703580">
                <a:moveTo>
                  <a:pt x="374968" y="610869"/>
                </a:moveTo>
                <a:lnTo>
                  <a:pt x="311713" y="610869"/>
                </a:lnTo>
                <a:lnTo>
                  <a:pt x="310571" y="631190"/>
                </a:lnTo>
                <a:lnTo>
                  <a:pt x="310363" y="638810"/>
                </a:lnTo>
                <a:lnTo>
                  <a:pt x="310286" y="647700"/>
                </a:lnTo>
                <a:lnTo>
                  <a:pt x="310571" y="655319"/>
                </a:lnTo>
                <a:lnTo>
                  <a:pt x="311713" y="669290"/>
                </a:lnTo>
                <a:lnTo>
                  <a:pt x="308455" y="678180"/>
                </a:lnTo>
                <a:lnTo>
                  <a:pt x="303378" y="678180"/>
                </a:lnTo>
                <a:lnTo>
                  <a:pt x="303378" y="685800"/>
                </a:lnTo>
                <a:lnTo>
                  <a:pt x="319002" y="687069"/>
                </a:lnTo>
                <a:lnTo>
                  <a:pt x="329368" y="688340"/>
                </a:lnTo>
                <a:lnTo>
                  <a:pt x="337756" y="690880"/>
                </a:lnTo>
                <a:lnTo>
                  <a:pt x="347446" y="692150"/>
                </a:lnTo>
                <a:lnTo>
                  <a:pt x="362597" y="688340"/>
                </a:lnTo>
                <a:lnTo>
                  <a:pt x="419458" y="688340"/>
                </a:lnTo>
                <a:lnTo>
                  <a:pt x="419907" y="685800"/>
                </a:lnTo>
                <a:lnTo>
                  <a:pt x="419907" y="681990"/>
                </a:lnTo>
                <a:lnTo>
                  <a:pt x="435825" y="681990"/>
                </a:lnTo>
                <a:lnTo>
                  <a:pt x="442763" y="679450"/>
                </a:lnTo>
                <a:lnTo>
                  <a:pt x="445079" y="674369"/>
                </a:lnTo>
                <a:lnTo>
                  <a:pt x="448185" y="673100"/>
                </a:lnTo>
                <a:lnTo>
                  <a:pt x="404327" y="673100"/>
                </a:lnTo>
                <a:lnTo>
                  <a:pt x="405597" y="671830"/>
                </a:lnTo>
                <a:lnTo>
                  <a:pt x="406923" y="669290"/>
                </a:lnTo>
                <a:lnTo>
                  <a:pt x="402297" y="668019"/>
                </a:lnTo>
                <a:lnTo>
                  <a:pt x="394645" y="666750"/>
                </a:lnTo>
                <a:lnTo>
                  <a:pt x="377399" y="666750"/>
                </a:lnTo>
                <a:lnTo>
                  <a:pt x="378141" y="665480"/>
                </a:lnTo>
                <a:lnTo>
                  <a:pt x="378727" y="664210"/>
                </a:lnTo>
                <a:lnTo>
                  <a:pt x="379411" y="662940"/>
                </a:lnTo>
                <a:lnTo>
                  <a:pt x="386812" y="662940"/>
                </a:lnTo>
                <a:lnTo>
                  <a:pt x="391871" y="660400"/>
                </a:lnTo>
                <a:lnTo>
                  <a:pt x="390777" y="638810"/>
                </a:lnTo>
                <a:lnTo>
                  <a:pt x="390033" y="627380"/>
                </a:lnTo>
                <a:lnTo>
                  <a:pt x="389478" y="619760"/>
                </a:lnTo>
                <a:lnTo>
                  <a:pt x="379411" y="619760"/>
                </a:lnTo>
                <a:lnTo>
                  <a:pt x="374968" y="610869"/>
                </a:lnTo>
                <a:close/>
              </a:path>
              <a:path w="762635" h="703580">
                <a:moveTo>
                  <a:pt x="419458" y="688340"/>
                </a:moveTo>
                <a:lnTo>
                  <a:pt x="384963" y="688340"/>
                </a:lnTo>
                <a:lnTo>
                  <a:pt x="406414" y="690880"/>
                </a:lnTo>
                <a:lnTo>
                  <a:pt x="418816" y="692150"/>
                </a:lnTo>
                <a:lnTo>
                  <a:pt x="419458" y="688340"/>
                </a:lnTo>
                <a:close/>
              </a:path>
              <a:path w="762635" h="703580">
                <a:moveTo>
                  <a:pt x="147326" y="659130"/>
                </a:moveTo>
                <a:lnTo>
                  <a:pt x="147326" y="662940"/>
                </a:lnTo>
                <a:lnTo>
                  <a:pt x="153572" y="664210"/>
                </a:lnTo>
                <a:lnTo>
                  <a:pt x="154879" y="668019"/>
                </a:lnTo>
                <a:lnTo>
                  <a:pt x="153572" y="669290"/>
                </a:lnTo>
                <a:lnTo>
                  <a:pt x="152377" y="670560"/>
                </a:lnTo>
                <a:lnTo>
                  <a:pt x="150448" y="670560"/>
                </a:lnTo>
                <a:lnTo>
                  <a:pt x="150448" y="676910"/>
                </a:lnTo>
                <a:lnTo>
                  <a:pt x="154231" y="680719"/>
                </a:lnTo>
                <a:lnTo>
                  <a:pt x="155426" y="690880"/>
                </a:lnTo>
                <a:lnTo>
                  <a:pt x="165973" y="689610"/>
                </a:lnTo>
                <a:lnTo>
                  <a:pt x="174067" y="687069"/>
                </a:lnTo>
                <a:lnTo>
                  <a:pt x="181345" y="684530"/>
                </a:lnTo>
                <a:lnTo>
                  <a:pt x="189439" y="680719"/>
                </a:lnTo>
                <a:lnTo>
                  <a:pt x="245167" y="680719"/>
                </a:lnTo>
                <a:lnTo>
                  <a:pt x="245167" y="676910"/>
                </a:lnTo>
                <a:lnTo>
                  <a:pt x="237971" y="676910"/>
                </a:lnTo>
                <a:lnTo>
                  <a:pt x="223429" y="675640"/>
                </a:lnTo>
                <a:lnTo>
                  <a:pt x="191256" y="675640"/>
                </a:lnTo>
                <a:lnTo>
                  <a:pt x="189099" y="661669"/>
                </a:lnTo>
                <a:lnTo>
                  <a:pt x="152377" y="661669"/>
                </a:lnTo>
                <a:lnTo>
                  <a:pt x="147326" y="659130"/>
                </a:lnTo>
                <a:close/>
              </a:path>
              <a:path w="762635" h="703580">
                <a:moveTo>
                  <a:pt x="104750" y="668019"/>
                </a:moveTo>
                <a:lnTo>
                  <a:pt x="63381" y="668019"/>
                </a:lnTo>
                <a:lnTo>
                  <a:pt x="81765" y="683260"/>
                </a:lnTo>
                <a:lnTo>
                  <a:pt x="89361" y="684530"/>
                </a:lnTo>
                <a:lnTo>
                  <a:pt x="99695" y="685800"/>
                </a:lnTo>
                <a:lnTo>
                  <a:pt x="101288" y="683260"/>
                </a:lnTo>
                <a:lnTo>
                  <a:pt x="102534" y="679450"/>
                </a:lnTo>
                <a:lnTo>
                  <a:pt x="104074" y="671830"/>
                </a:lnTo>
                <a:lnTo>
                  <a:pt x="104750" y="668019"/>
                </a:lnTo>
                <a:close/>
              </a:path>
              <a:path w="762635" h="703580">
                <a:moveTo>
                  <a:pt x="55177" y="673100"/>
                </a:moveTo>
                <a:lnTo>
                  <a:pt x="49086" y="676910"/>
                </a:lnTo>
                <a:lnTo>
                  <a:pt x="46432" y="684530"/>
                </a:lnTo>
                <a:lnTo>
                  <a:pt x="69570" y="684530"/>
                </a:lnTo>
                <a:lnTo>
                  <a:pt x="68966" y="680719"/>
                </a:lnTo>
                <a:lnTo>
                  <a:pt x="58986" y="680719"/>
                </a:lnTo>
                <a:lnTo>
                  <a:pt x="55177" y="673100"/>
                </a:lnTo>
                <a:close/>
              </a:path>
              <a:path w="762635" h="703580">
                <a:moveTo>
                  <a:pt x="192658" y="538480"/>
                </a:moveTo>
                <a:lnTo>
                  <a:pt x="120359" y="538480"/>
                </a:lnTo>
                <a:lnTo>
                  <a:pt x="124978" y="571500"/>
                </a:lnTo>
                <a:lnTo>
                  <a:pt x="125043" y="574040"/>
                </a:lnTo>
                <a:lnTo>
                  <a:pt x="121776" y="610869"/>
                </a:lnTo>
                <a:lnTo>
                  <a:pt x="109148" y="680719"/>
                </a:lnTo>
                <a:lnTo>
                  <a:pt x="121179" y="684530"/>
                </a:lnTo>
                <a:lnTo>
                  <a:pt x="139171" y="684530"/>
                </a:lnTo>
                <a:lnTo>
                  <a:pt x="147326" y="683260"/>
                </a:lnTo>
                <a:lnTo>
                  <a:pt x="139601" y="678180"/>
                </a:lnTo>
                <a:lnTo>
                  <a:pt x="132454" y="671830"/>
                </a:lnTo>
                <a:lnTo>
                  <a:pt x="128826" y="664210"/>
                </a:lnTo>
                <a:lnTo>
                  <a:pt x="131659" y="650240"/>
                </a:lnTo>
                <a:lnTo>
                  <a:pt x="131659" y="641350"/>
                </a:lnTo>
                <a:lnTo>
                  <a:pt x="129204" y="632460"/>
                </a:lnTo>
                <a:lnTo>
                  <a:pt x="132933" y="628650"/>
                </a:lnTo>
                <a:lnTo>
                  <a:pt x="139183" y="621030"/>
                </a:lnTo>
                <a:lnTo>
                  <a:pt x="185636" y="621030"/>
                </a:lnTo>
                <a:lnTo>
                  <a:pt x="187010" y="591819"/>
                </a:lnTo>
                <a:lnTo>
                  <a:pt x="192086" y="547369"/>
                </a:lnTo>
                <a:lnTo>
                  <a:pt x="192658" y="538480"/>
                </a:lnTo>
                <a:close/>
              </a:path>
              <a:path w="762635" h="703580">
                <a:moveTo>
                  <a:pt x="68281" y="678180"/>
                </a:moveTo>
                <a:lnTo>
                  <a:pt x="65938" y="678180"/>
                </a:lnTo>
                <a:lnTo>
                  <a:pt x="58986" y="680719"/>
                </a:lnTo>
                <a:lnTo>
                  <a:pt x="68966" y="680719"/>
                </a:lnTo>
                <a:lnTo>
                  <a:pt x="68281" y="678180"/>
                </a:lnTo>
                <a:close/>
              </a:path>
              <a:path w="762635" h="703580">
                <a:moveTo>
                  <a:pt x="218732" y="674369"/>
                </a:moveTo>
                <a:lnTo>
                  <a:pt x="202525" y="674369"/>
                </a:lnTo>
                <a:lnTo>
                  <a:pt x="191256" y="675640"/>
                </a:lnTo>
                <a:lnTo>
                  <a:pt x="216306" y="675640"/>
                </a:lnTo>
                <a:lnTo>
                  <a:pt x="218732" y="674369"/>
                </a:lnTo>
                <a:close/>
              </a:path>
              <a:path w="762635" h="703580">
                <a:moveTo>
                  <a:pt x="223808" y="668019"/>
                </a:moveTo>
                <a:lnTo>
                  <a:pt x="196880" y="668019"/>
                </a:lnTo>
                <a:lnTo>
                  <a:pt x="196880" y="674369"/>
                </a:lnTo>
                <a:lnTo>
                  <a:pt x="220762" y="674369"/>
                </a:lnTo>
                <a:lnTo>
                  <a:pt x="222501" y="673100"/>
                </a:lnTo>
                <a:lnTo>
                  <a:pt x="223221" y="671830"/>
                </a:lnTo>
                <a:lnTo>
                  <a:pt x="223808" y="669290"/>
                </a:lnTo>
                <a:lnTo>
                  <a:pt x="223808" y="668019"/>
                </a:lnTo>
                <a:close/>
              </a:path>
              <a:path w="762635" h="703580">
                <a:moveTo>
                  <a:pt x="419907" y="666750"/>
                </a:moveTo>
                <a:lnTo>
                  <a:pt x="418230" y="669290"/>
                </a:lnTo>
                <a:lnTo>
                  <a:pt x="416220" y="670560"/>
                </a:lnTo>
                <a:lnTo>
                  <a:pt x="413759" y="673100"/>
                </a:lnTo>
                <a:lnTo>
                  <a:pt x="451407" y="673100"/>
                </a:lnTo>
                <a:lnTo>
                  <a:pt x="454472" y="671830"/>
                </a:lnTo>
                <a:lnTo>
                  <a:pt x="435705" y="671830"/>
                </a:lnTo>
                <a:lnTo>
                  <a:pt x="427485" y="670560"/>
                </a:lnTo>
                <a:lnTo>
                  <a:pt x="419907" y="666750"/>
                </a:lnTo>
                <a:close/>
              </a:path>
              <a:path w="762635" h="703580">
                <a:moveTo>
                  <a:pt x="454472" y="665480"/>
                </a:moveTo>
                <a:lnTo>
                  <a:pt x="435705" y="665480"/>
                </a:lnTo>
                <a:lnTo>
                  <a:pt x="435705" y="671830"/>
                </a:lnTo>
                <a:lnTo>
                  <a:pt x="454472" y="671830"/>
                </a:lnTo>
                <a:lnTo>
                  <a:pt x="454472" y="665480"/>
                </a:lnTo>
                <a:close/>
              </a:path>
              <a:path w="762635" h="703580">
                <a:moveTo>
                  <a:pt x="185636" y="621030"/>
                </a:moveTo>
                <a:lnTo>
                  <a:pt x="142909" y="621030"/>
                </a:lnTo>
                <a:lnTo>
                  <a:pt x="144824" y="624840"/>
                </a:lnTo>
                <a:lnTo>
                  <a:pt x="151674" y="627380"/>
                </a:lnTo>
                <a:lnTo>
                  <a:pt x="150448" y="640080"/>
                </a:lnTo>
                <a:lnTo>
                  <a:pt x="149411" y="640080"/>
                </a:lnTo>
                <a:lnTo>
                  <a:pt x="145448" y="647700"/>
                </a:lnTo>
                <a:lnTo>
                  <a:pt x="148654" y="652780"/>
                </a:lnTo>
                <a:lnTo>
                  <a:pt x="151674" y="655319"/>
                </a:lnTo>
                <a:lnTo>
                  <a:pt x="154231" y="660400"/>
                </a:lnTo>
                <a:lnTo>
                  <a:pt x="152377" y="661669"/>
                </a:lnTo>
                <a:lnTo>
                  <a:pt x="189099" y="661669"/>
                </a:lnTo>
                <a:lnTo>
                  <a:pt x="184979" y="635000"/>
                </a:lnTo>
                <a:lnTo>
                  <a:pt x="185636" y="621030"/>
                </a:lnTo>
                <a:close/>
              </a:path>
              <a:path w="762635" h="703580">
                <a:moveTo>
                  <a:pt x="383084" y="615950"/>
                </a:moveTo>
                <a:lnTo>
                  <a:pt x="379411" y="619760"/>
                </a:lnTo>
                <a:lnTo>
                  <a:pt x="389478" y="619760"/>
                </a:lnTo>
                <a:lnTo>
                  <a:pt x="389293" y="617219"/>
                </a:lnTo>
                <a:lnTo>
                  <a:pt x="383084" y="615950"/>
                </a:lnTo>
                <a:close/>
              </a:path>
              <a:path w="762635" h="703580">
                <a:moveTo>
                  <a:pt x="416959" y="490219"/>
                </a:moveTo>
                <a:lnTo>
                  <a:pt x="266110" y="490219"/>
                </a:lnTo>
                <a:lnTo>
                  <a:pt x="275903" y="491490"/>
                </a:lnTo>
                <a:lnTo>
                  <a:pt x="275903" y="497840"/>
                </a:lnTo>
                <a:lnTo>
                  <a:pt x="282510" y="511810"/>
                </a:lnTo>
                <a:lnTo>
                  <a:pt x="283759" y="525780"/>
                </a:lnTo>
                <a:lnTo>
                  <a:pt x="281359" y="539750"/>
                </a:lnTo>
                <a:lnTo>
                  <a:pt x="277016" y="551180"/>
                </a:lnTo>
                <a:lnTo>
                  <a:pt x="264760" y="560069"/>
                </a:lnTo>
                <a:lnTo>
                  <a:pt x="259758" y="571500"/>
                </a:lnTo>
                <a:lnTo>
                  <a:pt x="260280" y="582930"/>
                </a:lnTo>
                <a:lnTo>
                  <a:pt x="264596" y="594360"/>
                </a:lnTo>
                <a:lnTo>
                  <a:pt x="290272" y="594360"/>
                </a:lnTo>
                <a:lnTo>
                  <a:pt x="290272" y="598169"/>
                </a:lnTo>
                <a:lnTo>
                  <a:pt x="290937" y="601980"/>
                </a:lnTo>
                <a:lnTo>
                  <a:pt x="290937" y="604519"/>
                </a:lnTo>
                <a:lnTo>
                  <a:pt x="300330" y="612140"/>
                </a:lnTo>
                <a:lnTo>
                  <a:pt x="304707" y="610869"/>
                </a:lnTo>
                <a:lnTo>
                  <a:pt x="374968" y="610869"/>
                </a:lnTo>
                <a:lnTo>
                  <a:pt x="373065" y="607060"/>
                </a:lnTo>
                <a:lnTo>
                  <a:pt x="369825" y="607060"/>
                </a:lnTo>
                <a:lnTo>
                  <a:pt x="363499" y="605790"/>
                </a:lnTo>
                <a:lnTo>
                  <a:pt x="361778" y="600710"/>
                </a:lnTo>
                <a:lnTo>
                  <a:pt x="358556" y="593090"/>
                </a:lnTo>
                <a:lnTo>
                  <a:pt x="368614" y="585469"/>
                </a:lnTo>
                <a:lnTo>
                  <a:pt x="370116" y="576580"/>
                </a:lnTo>
                <a:lnTo>
                  <a:pt x="370809" y="570230"/>
                </a:lnTo>
                <a:lnTo>
                  <a:pt x="370869" y="566419"/>
                </a:lnTo>
                <a:lnTo>
                  <a:pt x="370469" y="560069"/>
                </a:lnTo>
                <a:lnTo>
                  <a:pt x="368067" y="560069"/>
                </a:lnTo>
                <a:lnTo>
                  <a:pt x="364867" y="558800"/>
                </a:lnTo>
                <a:lnTo>
                  <a:pt x="361778" y="557530"/>
                </a:lnTo>
                <a:lnTo>
                  <a:pt x="361778" y="538480"/>
                </a:lnTo>
                <a:lnTo>
                  <a:pt x="380771" y="537210"/>
                </a:lnTo>
                <a:lnTo>
                  <a:pt x="406034" y="537210"/>
                </a:lnTo>
                <a:lnTo>
                  <a:pt x="406489" y="534669"/>
                </a:lnTo>
                <a:lnTo>
                  <a:pt x="411388" y="509269"/>
                </a:lnTo>
                <a:lnTo>
                  <a:pt x="416959" y="490219"/>
                </a:lnTo>
                <a:close/>
              </a:path>
              <a:path w="762635" h="703580">
                <a:moveTo>
                  <a:pt x="290272" y="594360"/>
                </a:moveTo>
                <a:lnTo>
                  <a:pt x="272094" y="594360"/>
                </a:lnTo>
                <a:lnTo>
                  <a:pt x="278381" y="599440"/>
                </a:lnTo>
                <a:lnTo>
                  <a:pt x="287737" y="601980"/>
                </a:lnTo>
                <a:lnTo>
                  <a:pt x="287737" y="599440"/>
                </a:lnTo>
                <a:lnTo>
                  <a:pt x="287009" y="598169"/>
                </a:lnTo>
                <a:lnTo>
                  <a:pt x="286524" y="595630"/>
                </a:lnTo>
                <a:lnTo>
                  <a:pt x="287737" y="595630"/>
                </a:lnTo>
                <a:lnTo>
                  <a:pt x="290272" y="594360"/>
                </a:lnTo>
                <a:close/>
              </a:path>
              <a:path w="762635" h="703580">
                <a:moveTo>
                  <a:pt x="378727" y="574040"/>
                </a:moveTo>
                <a:lnTo>
                  <a:pt x="373065" y="574040"/>
                </a:lnTo>
                <a:lnTo>
                  <a:pt x="373065" y="579119"/>
                </a:lnTo>
                <a:lnTo>
                  <a:pt x="381770" y="585469"/>
                </a:lnTo>
                <a:lnTo>
                  <a:pt x="386422" y="585469"/>
                </a:lnTo>
                <a:lnTo>
                  <a:pt x="390018" y="582930"/>
                </a:lnTo>
                <a:lnTo>
                  <a:pt x="395558" y="581660"/>
                </a:lnTo>
                <a:lnTo>
                  <a:pt x="396684" y="577850"/>
                </a:lnTo>
                <a:lnTo>
                  <a:pt x="388025" y="577850"/>
                </a:lnTo>
                <a:lnTo>
                  <a:pt x="378727" y="574040"/>
                </a:lnTo>
                <a:close/>
              </a:path>
              <a:path w="762635" h="703580">
                <a:moveTo>
                  <a:pt x="406034" y="537210"/>
                </a:moveTo>
                <a:lnTo>
                  <a:pt x="380771" y="537210"/>
                </a:lnTo>
                <a:lnTo>
                  <a:pt x="386904" y="544830"/>
                </a:lnTo>
                <a:lnTo>
                  <a:pt x="387023" y="557530"/>
                </a:lnTo>
                <a:lnTo>
                  <a:pt x="387101" y="560069"/>
                </a:lnTo>
                <a:lnTo>
                  <a:pt x="388025" y="577850"/>
                </a:lnTo>
                <a:lnTo>
                  <a:pt x="396684" y="577850"/>
                </a:lnTo>
                <a:lnTo>
                  <a:pt x="401939" y="560069"/>
                </a:lnTo>
                <a:lnTo>
                  <a:pt x="406034" y="537210"/>
                </a:lnTo>
                <a:close/>
              </a:path>
              <a:path w="762635" h="703580">
                <a:moveTo>
                  <a:pt x="70135" y="447040"/>
                </a:moveTo>
                <a:lnTo>
                  <a:pt x="70135" y="458469"/>
                </a:lnTo>
                <a:lnTo>
                  <a:pt x="92325" y="466090"/>
                </a:lnTo>
                <a:lnTo>
                  <a:pt x="100850" y="477519"/>
                </a:lnTo>
                <a:lnTo>
                  <a:pt x="100631" y="492760"/>
                </a:lnTo>
                <a:lnTo>
                  <a:pt x="96592" y="510540"/>
                </a:lnTo>
                <a:lnTo>
                  <a:pt x="88477" y="514350"/>
                </a:lnTo>
                <a:lnTo>
                  <a:pt x="80865" y="518160"/>
                </a:lnTo>
                <a:lnTo>
                  <a:pt x="72183" y="520700"/>
                </a:lnTo>
                <a:lnTo>
                  <a:pt x="193803" y="520700"/>
                </a:lnTo>
                <a:lnTo>
                  <a:pt x="194947" y="502919"/>
                </a:lnTo>
                <a:lnTo>
                  <a:pt x="205714" y="500380"/>
                </a:lnTo>
                <a:lnTo>
                  <a:pt x="228323" y="497840"/>
                </a:lnTo>
                <a:lnTo>
                  <a:pt x="237651" y="497840"/>
                </a:lnTo>
                <a:lnTo>
                  <a:pt x="248456" y="494030"/>
                </a:lnTo>
                <a:lnTo>
                  <a:pt x="257452" y="491490"/>
                </a:lnTo>
                <a:lnTo>
                  <a:pt x="266110" y="490219"/>
                </a:lnTo>
                <a:lnTo>
                  <a:pt x="416959" y="490219"/>
                </a:lnTo>
                <a:lnTo>
                  <a:pt x="418816" y="483869"/>
                </a:lnTo>
                <a:lnTo>
                  <a:pt x="419569" y="464819"/>
                </a:lnTo>
                <a:lnTo>
                  <a:pt x="419915" y="454660"/>
                </a:lnTo>
                <a:lnTo>
                  <a:pt x="87847" y="454660"/>
                </a:lnTo>
                <a:lnTo>
                  <a:pt x="80855" y="449580"/>
                </a:lnTo>
                <a:lnTo>
                  <a:pt x="70135" y="447040"/>
                </a:lnTo>
                <a:close/>
              </a:path>
              <a:path w="762635" h="703580">
                <a:moveTo>
                  <a:pt x="274632" y="31750"/>
                </a:moveTo>
                <a:lnTo>
                  <a:pt x="232833" y="35560"/>
                </a:lnTo>
                <a:lnTo>
                  <a:pt x="175517" y="62230"/>
                </a:lnTo>
                <a:lnTo>
                  <a:pt x="145738" y="95250"/>
                </a:lnTo>
                <a:lnTo>
                  <a:pt x="127598" y="132080"/>
                </a:lnTo>
                <a:lnTo>
                  <a:pt x="136094" y="163830"/>
                </a:lnTo>
                <a:lnTo>
                  <a:pt x="125441" y="173990"/>
                </a:lnTo>
                <a:lnTo>
                  <a:pt x="106195" y="185419"/>
                </a:lnTo>
                <a:lnTo>
                  <a:pt x="67769" y="204469"/>
                </a:lnTo>
                <a:lnTo>
                  <a:pt x="43830" y="229869"/>
                </a:lnTo>
                <a:lnTo>
                  <a:pt x="30996" y="256540"/>
                </a:lnTo>
                <a:lnTo>
                  <a:pt x="26059" y="284480"/>
                </a:lnTo>
                <a:lnTo>
                  <a:pt x="25808" y="314960"/>
                </a:lnTo>
                <a:lnTo>
                  <a:pt x="21338" y="341630"/>
                </a:lnTo>
                <a:lnTo>
                  <a:pt x="21220" y="344169"/>
                </a:lnTo>
                <a:lnTo>
                  <a:pt x="23410" y="373380"/>
                </a:lnTo>
                <a:lnTo>
                  <a:pt x="25933" y="402590"/>
                </a:lnTo>
                <a:lnTo>
                  <a:pt x="21963" y="424180"/>
                </a:lnTo>
                <a:lnTo>
                  <a:pt x="30010" y="436880"/>
                </a:lnTo>
                <a:lnTo>
                  <a:pt x="35063" y="454660"/>
                </a:lnTo>
                <a:lnTo>
                  <a:pt x="40121" y="483869"/>
                </a:lnTo>
                <a:lnTo>
                  <a:pt x="49544" y="471169"/>
                </a:lnTo>
                <a:lnTo>
                  <a:pt x="45770" y="431800"/>
                </a:lnTo>
                <a:lnTo>
                  <a:pt x="37283" y="388619"/>
                </a:lnTo>
                <a:lnTo>
                  <a:pt x="32569" y="363219"/>
                </a:lnTo>
                <a:lnTo>
                  <a:pt x="425162" y="363219"/>
                </a:lnTo>
                <a:lnTo>
                  <a:pt x="427020" y="341630"/>
                </a:lnTo>
                <a:lnTo>
                  <a:pt x="429825" y="311150"/>
                </a:lnTo>
                <a:lnTo>
                  <a:pt x="431601" y="297180"/>
                </a:lnTo>
                <a:lnTo>
                  <a:pt x="433223" y="293369"/>
                </a:lnTo>
                <a:lnTo>
                  <a:pt x="552364" y="293369"/>
                </a:lnTo>
                <a:lnTo>
                  <a:pt x="549155" y="283210"/>
                </a:lnTo>
                <a:lnTo>
                  <a:pt x="552297" y="279400"/>
                </a:lnTo>
                <a:lnTo>
                  <a:pt x="567857" y="270510"/>
                </a:lnTo>
                <a:lnTo>
                  <a:pt x="625096" y="270510"/>
                </a:lnTo>
                <a:lnTo>
                  <a:pt x="650934" y="257810"/>
                </a:lnTo>
                <a:lnTo>
                  <a:pt x="671407" y="242569"/>
                </a:lnTo>
                <a:lnTo>
                  <a:pt x="596617" y="242569"/>
                </a:lnTo>
                <a:lnTo>
                  <a:pt x="573034" y="241300"/>
                </a:lnTo>
                <a:lnTo>
                  <a:pt x="561653" y="229869"/>
                </a:lnTo>
                <a:lnTo>
                  <a:pt x="552978" y="226060"/>
                </a:lnTo>
                <a:lnTo>
                  <a:pt x="547163" y="218440"/>
                </a:lnTo>
                <a:lnTo>
                  <a:pt x="539954" y="210819"/>
                </a:lnTo>
                <a:lnTo>
                  <a:pt x="532522" y="201930"/>
                </a:lnTo>
                <a:lnTo>
                  <a:pt x="526035" y="190500"/>
                </a:lnTo>
                <a:lnTo>
                  <a:pt x="527387" y="163830"/>
                </a:lnTo>
                <a:lnTo>
                  <a:pt x="528378" y="142240"/>
                </a:lnTo>
                <a:lnTo>
                  <a:pt x="529403" y="118110"/>
                </a:lnTo>
                <a:lnTo>
                  <a:pt x="530391" y="93980"/>
                </a:lnTo>
                <a:lnTo>
                  <a:pt x="526521" y="82550"/>
                </a:lnTo>
                <a:lnTo>
                  <a:pt x="524553" y="68580"/>
                </a:lnTo>
                <a:lnTo>
                  <a:pt x="521896" y="54610"/>
                </a:lnTo>
                <a:lnTo>
                  <a:pt x="515962" y="39369"/>
                </a:lnTo>
                <a:lnTo>
                  <a:pt x="513517" y="36830"/>
                </a:lnTo>
                <a:lnTo>
                  <a:pt x="345376" y="36830"/>
                </a:lnTo>
                <a:lnTo>
                  <a:pt x="315944" y="33019"/>
                </a:lnTo>
                <a:lnTo>
                  <a:pt x="274632" y="31750"/>
                </a:lnTo>
                <a:close/>
              </a:path>
              <a:path w="762635" h="703580">
                <a:moveTo>
                  <a:pt x="425162" y="363219"/>
                </a:moveTo>
                <a:lnTo>
                  <a:pt x="32569" y="363219"/>
                </a:lnTo>
                <a:lnTo>
                  <a:pt x="35765" y="367030"/>
                </a:lnTo>
                <a:lnTo>
                  <a:pt x="38329" y="378460"/>
                </a:lnTo>
                <a:lnTo>
                  <a:pt x="40121" y="379730"/>
                </a:lnTo>
                <a:lnTo>
                  <a:pt x="49947" y="402590"/>
                </a:lnTo>
                <a:lnTo>
                  <a:pt x="63449" y="422910"/>
                </a:lnTo>
                <a:lnTo>
                  <a:pt x="77980" y="439419"/>
                </a:lnTo>
                <a:lnTo>
                  <a:pt x="90890" y="454660"/>
                </a:lnTo>
                <a:lnTo>
                  <a:pt x="419915" y="454660"/>
                </a:lnTo>
                <a:lnTo>
                  <a:pt x="420217" y="445769"/>
                </a:lnTo>
                <a:lnTo>
                  <a:pt x="421373" y="407669"/>
                </a:lnTo>
                <a:lnTo>
                  <a:pt x="425162" y="363219"/>
                </a:lnTo>
                <a:close/>
              </a:path>
              <a:path w="762635" h="703580">
                <a:moveTo>
                  <a:pt x="545439" y="304800"/>
                </a:moveTo>
                <a:lnTo>
                  <a:pt x="460739" y="304800"/>
                </a:lnTo>
                <a:lnTo>
                  <a:pt x="476609" y="326390"/>
                </a:lnTo>
                <a:lnTo>
                  <a:pt x="488001" y="346710"/>
                </a:lnTo>
                <a:lnTo>
                  <a:pt x="499855" y="365760"/>
                </a:lnTo>
                <a:lnTo>
                  <a:pt x="517110" y="381000"/>
                </a:lnTo>
                <a:lnTo>
                  <a:pt x="529019" y="394969"/>
                </a:lnTo>
                <a:lnTo>
                  <a:pt x="542925" y="402590"/>
                </a:lnTo>
                <a:lnTo>
                  <a:pt x="555981" y="408940"/>
                </a:lnTo>
                <a:lnTo>
                  <a:pt x="565340" y="416560"/>
                </a:lnTo>
                <a:lnTo>
                  <a:pt x="607087" y="429260"/>
                </a:lnTo>
                <a:lnTo>
                  <a:pt x="647047" y="429260"/>
                </a:lnTo>
                <a:lnTo>
                  <a:pt x="684444" y="417830"/>
                </a:lnTo>
                <a:lnTo>
                  <a:pt x="718502" y="394969"/>
                </a:lnTo>
                <a:lnTo>
                  <a:pt x="725625" y="387350"/>
                </a:lnTo>
                <a:lnTo>
                  <a:pt x="730920" y="379730"/>
                </a:lnTo>
                <a:lnTo>
                  <a:pt x="739745" y="369569"/>
                </a:lnTo>
                <a:lnTo>
                  <a:pt x="649400" y="369569"/>
                </a:lnTo>
                <a:lnTo>
                  <a:pt x="628222" y="365760"/>
                </a:lnTo>
                <a:lnTo>
                  <a:pt x="607305" y="356869"/>
                </a:lnTo>
                <a:lnTo>
                  <a:pt x="587216" y="342900"/>
                </a:lnTo>
                <a:lnTo>
                  <a:pt x="568523" y="323850"/>
                </a:lnTo>
                <a:lnTo>
                  <a:pt x="567406" y="318769"/>
                </a:lnTo>
                <a:lnTo>
                  <a:pt x="564372" y="312419"/>
                </a:lnTo>
                <a:lnTo>
                  <a:pt x="561384" y="309880"/>
                </a:lnTo>
                <a:lnTo>
                  <a:pt x="548453" y="309880"/>
                </a:lnTo>
                <a:lnTo>
                  <a:pt x="547941" y="308610"/>
                </a:lnTo>
                <a:lnTo>
                  <a:pt x="546674" y="306069"/>
                </a:lnTo>
                <a:lnTo>
                  <a:pt x="545439" y="304800"/>
                </a:lnTo>
                <a:close/>
              </a:path>
              <a:path w="762635" h="703580">
                <a:moveTo>
                  <a:pt x="720361" y="212090"/>
                </a:moveTo>
                <a:lnTo>
                  <a:pt x="707760" y="219710"/>
                </a:lnTo>
                <a:lnTo>
                  <a:pt x="697122" y="236219"/>
                </a:lnTo>
                <a:lnTo>
                  <a:pt x="707021" y="243840"/>
                </a:lnTo>
                <a:lnTo>
                  <a:pt x="711550" y="246380"/>
                </a:lnTo>
                <a:lnTo>
                  <a:pt x="721191" y="289560"/>
                </a:lnTo>
                <a:lnTo>
                  <a:pt x="713361" y="326390"/>
                </a:lnTo>
                <a:lnTo>
                  <a:pt x="689088" y="354330"/>
                </a:lnTo>
                <a:lnTo>
                  <a:pt x="649400" y="369569"/>
                </a:lnTo>
                <a:lnTo>
                  <a:pt x="739745" y="369569"/>
                </a:lnTo>
                <a:lnTo>
                  <a:pt x="738154" y="365760"/>
                </a:lnTo>
                <a:lnTo>
                  <a:pt x="711550" y="365760"/>
                </a:lnTo>
                <a:lnTo>
                  <a:pt x="710924" y="364490"/>
                </a:lnTo>
                <a:lnTo>
                  <a:pt x="708447" y="363219"/>
                </a:lnTo>
                <a:lnTo>
                  <a:pt x="710105" y="354330"/>
                </a:lnTo>
                <a:lnTo>
                  <a:pt x="714171" y="341630"/>
                </a:lnTo>
                <a:lnTo>
                  <a:pt x="719280" y="327660"/>
                </a:lnTo>
                <a:lnTo>
                  <a:pt x="724071" y="317500"/>
                </a:lnTo>
                <a:lnTo>
                  <a:pt x="758283" y="317500"/>
                </a:lnTo>
                <a:lnTo>
                  <a:pt x="762185" y="300990"/>
                </a:lnTo>
                <a:lnTo>
                  <a:pt x="761629" y="284480"/>
                </a:lnTo>
                <a:lnTo>
                  <a:pt x="759043" y="261619"/>
                </a:lnTo>
                <a:lnTo>
                  <a:pt x="753048" y="240030"/>
                </a:lnTo>
                <a:lnTo>
                  <a:pt x="742266" y="228600"/>
                </a:lnTo>
                <a:lnTo>
                  <a:pt x="732628" y="214630"/>
                </a:lnTo>
                <a:lnTo>
                  <a:pt x="720361" y="212090"/>
                </a:lnTo>
                <a:close/>
              </a:path>
              <a:path w="762635" h="703580">
                <a:moveTo>
                  <a:pt x="714599" y="355600"/>
                </a:moveTo>
                <a:lnTo>
                  <a:pt x="714599" y="361950"/>
                </a:lnTo>
                <a:lnTo>
                  <a:pt x="711550" y="365760"/>
                </a:lnTo>
                <a:lnTo>
                  <a:pt x="738154" y="365760"/>
                </a:lnTo>
                <a:lnTo>
                  <a:pt x="737092" y="363219"/>
                </a:lnTo>
                <a:lnTo>
                  <a:pt x="732065" y="359410"/>
                </a:lnTo>
                <a:lnTo>
                  <a:pt x="724592" y="358140"/>
                </a:lnTo>
                <a:lnTo>
                  <a:pt x="714599" y="355600"/>
                </a:lnTo>
                <a:close/>
              </a:path>
              <a:path w="762635" h="703580">
                <a:moveTo>
                  <a:pt x="736509" y="327660"/>
                </a:moveTo>
                <a:lnTo>
                  <a:pt x="739745" y="336550"/>
                </a:lnTo>
                <a:lnTo>
                  <a:pt x="737759" y="344169"/>
                </a:lnTo>
                <a:lnTo>
                  <a:pt x="727858" y="344169"/>
                </a:lnTo>
                <a:lnTo>
                  <a:pt x="731619" y="353060"/>
                </a:lnTo>
                <a:lnTo>
                  <a:pt x="734752" y="356869"/>
                </a:lnTo>
                <a:lnTo>
                  <a:pt x="738949" y="358140"/>
                </a:lnTo>
                <a:lnTo>
                  <a:pt x="745902" y="356869"/>
                </a:lnTo>
                <a:lnTo>
                  <a:pt x="750767" y="344169"/>
                </a:lnTo>
                <a:lnTo>
                  <a:pt x="754085" y="334010"/>
                </a:lnTo>
                <a:lnTo>
                  <a:pt x="754744" y="331469"/>
                </a:lnTo>
                <a:lnTo>
                  <a:pt x="745902" y="331469"/>
                </a:lnTo>
                <a:lnTo>
                  <a:pt x="743475" y="328930"/>
                </a:lnTo>
                <a:lnTo>
                  <a:pt x="736509" y="327660"/>
                </a:lnTo>
                <a:close/>
              </a:path>
              <a:path w="762635" h="703580">
                <a:moveTo>
                  <a:pt x="758283" y="317500"/>
                </a:moveTo>
                <a:lnTo>
                  <a:pt x="742795" y="317500"/>
                </a:lnTo>
                <a:lnTo>
                  <a:pt x="745902" y="322580"/>
                </a:lnTo>
                <a:lnTo>
                  <a:pt x="745902" y="331469"/>
                </a:lnTo>
                <a:lnTo>
                  <a:pt x="754744" y="331469"/>
                </a:lnTo>
                <a:lnTo>
                  <a:pt x="757382" y="321310"/>
                </a:lnTo>
                <a:lnTo>
                  <a:pt x="758283" y="317500"/>
                </a:lnTo>
                <a:close/>
              </a:path>
              <a:path w="762635" h="703580">
                <a:moveTo>
                  <a:pt x="738342" y="317500"/>
                </a:moveTo>
                <a:lnTo>
                  <a:pt x="724071" y="317500"/>
                </a:lnTo>
                <a:lnTo>
                  <a:pt x="737110" y="320040"/>
                </a:lnTo>
                <a:lnTo>
                  <a:pt x="738342" y="317500"/>
                </a:lnTo>
                <a:close/>
              </a:path>
              <a:path w="762635" h="703580">
                <a:moveTo>
                  <a:pt x="558396" y="307340"/>
                </a:moveTo>
                <a:lnTo>
                  <a:pt x="548453" y="309880"/>
                </a:lnTo>
                <a:lnTo>
                  <a:pt x="561384" y="309880"/>
                </a:lnTo>
                <a:lnTo>
                  <a:pt x="558396" y="307340"/>
                </a:lnTo>
                <a:close/>
              </a:path>
              <a:path w="762635" h="703580">
                <a:moveTo>
                  <a:pt x="552364" y="293369"/>
                </a:moveTo>
                <a:lnTo>
                  <a:pt x="433223" y="293369"/>
                </a:lnTo>
                <a:lnTo>
                  <a:pt x="441288" y="299719"/>
                </a:lnTo>
                <a:lnTo>
                  <a:pt x="448130" y="302260"/>
                </a:lnTo>
                <a:lnTo>
                  <a:pt x="454398" y="304800"/>
                </a:lnTo>
                <a:lnTo>
                  <a:pt x="552297" y="304800"/>
                </a:lnTo>
                <a:lnTo>
                  <a:pt x="554795" y="303530"/>
                </a:lnTo>
                <a:lnTo>
                  <a:pt x="553551" y="297180"/>
                </a:lnTo>
                <a:lnTo>
                  <a:pt x="552364" y="293369"/>
                </a:lnTo>
                <a:close/>
              </a:path>
              <a:path w="762635" h="703580">
                <a:moveTo>
                  <a:pt x="625096" y="270510"/>
                </a:moveTo>
                <a:lnTo>
                  <a:pt x="567857" y="270510"/>
                </a:lnTo>
                <a:lnTo>
                  <a:pt x="596527" y="275590"/>
                </a:lnTo>
                <a:lnTo>
                  <a:pt x="625096" y="270510"/>
                </a:lnTo>
                <a:close/>
              </a:path>
              <a:path w="762635" h="703580">
                <a:moveTo>
                  <a:pt x="670255" y="229869"/>
                </a:moveTo>
                <a:lnTo>
                  <a:pt x="665806" y="231140"/>
                </a:lnTo>
                <a:lnTo>
                  <a:pt x="655707" y="231140"/>
                </a:lnTo>
                <a:lnTo>
                  <a:pt x="637397" y="238760"/>
                </a:lnTo>
                <a:lnTo>
                  <a:pt x="617885" y="242569"/>
                </a:lnTo>
                <a:lnTo>
                  <a:pt x="671407" y="242569"/>
                </a:lnTo>
                <a:lnTo>
                  <a:pt x="671407" y="238760"/>
                </a:lnTo>
                <a:lnTo>
                  <a:pt x="670763" y="234950"/>
                </a:lnTo>
                <a:lnTo>
                  <a:pt x="670255" y="229869"/>
                </a:lnTo>
                <a:close/>
              </a:path>
              <a:path w="762635" h="703580">
                <a:moveTo>
                  <a:pt x="391433" y="30480"/>
                </a:moveTo>
                <a:lnTo>
                  <a:pt x="367257" y="31750"/>
                </a:lnTo>
                <a:lnTo>
                  <a:pt x="345376" y="36830"/>
                </a:lnTo>
                <a:lnTo>
                  <a:pt x="513517" y="36830"/>
                </a:lnTo>
                <a:lnTo>
                  <a:pt x="509850" y="33019"/>
                </a:lnTo>
                <a:lnTo>
                  <a:pt x="435099" y="33019"/>
                </a:lnTo>
                <a:lnTo>
                  <a:pt x="391433" y="30480"/>
                </a:lnTo>
                <a:close/>
              </a:path>
              <a:path w="762635" h="703580">
                <a:moveTo>
                  <a:pt x="488307" y="0"/>
                </a:moveTo>
                <a:lnTo>
                  <a:pt x="473212" y="5080"/>
                </a:lnTo>
                <a:lnTo>
                  <a:pt x="460518" y="12700"/>
                </a:lnTo>
                <a:lnTo>
                  <a:pt x="448417" y="22860"/>
                </a:lnTo>
                <a:lnTo>
                  <a:pt x="435099" y="33019"/>
                </a:lnTo>
                <a:lnTo>
                  <a:pt x="509850" y="33019"/>
                </a:lnTo>
                <a:lnTo>
                  <a:pt x="508628" y="31750"/>
                </a:lnTo>
                <a:lnTo>
                  <a:pt x="503079" y="22860"/>
                </a:lnTo>
                <a:lnTo>
                  <a:pt x="497058" y="11430"/>
                </a:lnTo>
                <a:lnTo>
                  <a:pt x="488307" y="0"/>
                </a:lnTo>
                <a:close/>
              </a:path>
            </a:pathLst>
          </a:custGeom>
          <a:solidFill>
            <a:srgbClr val="213B82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5" name="object 5"/>
          <p:cNvSpPr/>
          <p:nvPr/>
        </p:nvSpPr>
        <p:spPr>
          <a:xfrm>
            <a:off x="6322485" y="2958421"/>
            <a:ext cx="94706" cy="162468"/>
          </a:xfrm>
          <a:custGeom>
            <a:avLst/>
            <a:gdLst/>
            <a:ahLst/>
            <a:cxnLst/>
            <a:rect l="l" t="t" r="r" b="b"/>
            <a:pathLst>
              <a:path w="73660" h="126364">
                <a:moveTo>
                  <a:pt x="51021" y="23644"/>
                </a:moveTo>
                <a:lnTo>
                  <a:pt x="41320" y="23644"/>
                </a:lnTo>
                <a:lnTo>
                  <a:pt x="42570" y="25674"/>
                </a:lnTo>
                <a:lnTo>
                  <a:pt x="42570" y="26826"/>
                </a:lnTo>
                <a:lnTo>
                  <a:pt x="22478" y="43149"/>
                </a:lnTo>
                <a:lnTo>
                  <a:pt x="28622" y="51473"/>
                </a:lnTo>
                <a:lnTo>
                  <a:pt x="34087" y="60057"/>
                </a:lnTo>
                <a:lnTo>
                  <a:pt x="38004" y="68184"/>
                </a:lnTo>
                <a:lnTo>
                  <a:pt x="39503" y="75135"/>
                </a:lnTo>
                <a:lnTo>
                  <a:pt x="47591" y="75135"/>
                </a:lnTo>
                <a:lnTo>
                  <a:pt x="55253" y="89350"/>
                </a:lnTo>
                <a:lnTo>
                  <a:pt x="61313" y="99802"/>
                </a:lnTo>
                <a:lnTo>
                  <a:pt x="65863" y="110261"/>
                </a:lnTo>
                <a:lnTo>
                  <a:pt x="68990" y="124498"/>
                </a:lnTo>
                <a:lnTo>
                  <a:pt x="70883" y="125182"/>
                </a:lnTo>
                <a:lnTo>
                  <a:pt x="72194" y="125804"/>
                </a:lnTo>
                <a:lnTo>
                  <a:pt x="73361" y="125804"/>
                </a:lnTo>
                <a:lnTo>
                  <a:pt x="72698" y="123948"/>
                </a:lnTo>
                <a:lnTo>
                  <a:pt x="71352" y="122172"/>
                </a:lnTo>
                <a:lnTo>
                  <a:pt x="70218" y="119498"/>
                </a:lnTo>
                <a:lnTo>
                  <a:pt x="69839" y="104226"/>
                </a:lnTo>
                <a:lnTo>
                  <a:pt x="68110" y="88577"/>
                </a:lnTo>
                <a:lnTo>
                  <a:pt x="64139" y="71503"/>
                </a:lnTo>
                <a:lnTo>
                  <a:pt x="57038" y="51954"/>
                </a:lnTo>
                <a:lnTo>
                  <a:pt x="64568" y="51954"/>
                </a:lnTo>
                <a:lnTo>
                  <a:pt x="60732" y="43696"/>
                </a:lnTo>
                <a:lnTo>
                  <a:pt x="60732" y="35045"/>
                </a:lnTo>
                <a:lnTo>
                  <a:pt x="54500" y="35045"/>
                </a:lnTo>
                <a:lnTo>
                  <a:pt x="52206" y="26552"/>
                </a:lnTo>
                <a:lnTo>
                  <a:pt x="51021" y="23644"/>
                </a:lnTo>
                <a:close/>
              </a:path>
              <a:path w="73660" h="126364">
                <a:moveTo>
                  <a:pt x="64568" y="51954"/>
                </a:moveTo>
                <a:lnTo>
                  <a:pt x="57038" y="51954"/>
                </a:lnTo>
                <a:lnTo>
                  <a:pt x="62600" y="52621"/>
                </a:lnTo>
                <a:lnTo>
                  <a:pt x="65142" y="55043"/>
                </a:lnTo>
                <a:lnTo>
                  <a:pt x="65142" y="53190"/>
                </a:lnTo>
                <a:lnTo>
                  <a:pt x="64568" y="51954"/>
                </a:lnTo>
                <a:close/>
              </a:path>
              <a:path w="73660" h="126364">
                <a:moveTo>
                  <a:pt x="50305" y="21890"/>
                </a:moveTo>
                <a:lnTo>
                  <a:pt x="28061" y="21890"/>
                </a:lnTo>
                <a:lnTo>
                  <a:pt x="28061" y="28216"/>
                </a:lnTo>
                <a:lnTo>
                  <a:pt x="24447" y="29991"/>
                </a:lnTo>
                <a:lnTo>
                  <a:pt x="20703" y="31283"/>
                </a:lnTo>
                <a:lnTo>
                  <a:pt x="16816" y="32510"/>
                </a:lnTo>
                <a:lnTo>
                  <a:pt x="16816" y="35653"/>
                </a:lnTo>
                <a:lnTo>
                  <a:pt x="20016" y="38213"/>
                </a:lnTo>
                <a:lnTo>
                  <a:pt x="23920" y="33460"/>
                </a:lnTo>
                <a:lnTo>
                  <a:pt x="29301" y="29523"/>
                </a:lnTo>
                <a:lnTo>
                  <a:pt x="35365" y="26288"/>
                </a:lnTo>
                <a:lnTo>
                  <a:pt x="41320" y="23644"/>
                </a:lnTo>
                <a:lnTo>
                  <a:pt x="51021" y="23644"/>
                </a:lnTo>
                <a:lnTo>
                  <a:pt x="50305" y="21890"/>
                </a:lnTo>
                <a:close/>
              </a:path>
              <a:path w="73660" h="126364">
                <a:moveTo>
                  <a:pt x="33804" y="0"/>
                </a:moveTo>
                <a:lnTo>
                  <a:pt x="25000" y="4270"/>
                </a:lnTo>
                <a:lnTo>
                  <a:pt x="16925" y="8832"/>
                </a:lnTo>
                <a:lnTo>
                  <a:pt x="8838" y="13962"/>
                </a:lnTo>
                <a:lnTo>
                  <a:pt x="0" y="19936"/>
                </a:lnTo>
                <a:lnTo>
                  <a:pt x="1936" y="28742"/>
                </a:lnTo>
                <a:lnTo>
                  <a:pt x="4342" y="29991"/>
                </a:lnTo>
                <a:lnTo>
                  <a:pt x="8729" y="29991"/>
                </a:lnTo>
                <a:lnTo>
                  <a:pt x="13749" y="24994"/>
                </a:lnTo>
                <a:lnTo>
                  <a:pt x="15627" y="21890"/>
                </a:lnTo>
                <a:lnTo>
                  <a:pt x="50305" y="21890"/>
                </a:lnTo>
                <a:lnTo>
                  <a:pt x="48793" y="18182"/>
                </a:lnTo>
                <a:lnTo>
                  <a:pt x="45250" y="9952"/>
                </a:lnTo>
                <a:lnTo>
                  <a:pt x="42570" y="1875"/>
                </a:lnTo>
                <a:lnTo>
                  <a:pt x="40090" y="1226"/>
                </a:lnTo>
                <a:lnTo>
                  <a:pt x="37007" y="600"/>
                </a:lnTo>
                <a:lnTo>
                  <a:pt x="338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6" name="object 6"/>
          <p:cNvSpPr/>
          <p:nvPr/>
        </p:nvSpPr>
        <p:spPr>
          <a:xfrm>
            <a:off x="6129894" y="2987364"/>
            <a:ext cx="148590" cy="45720"/>
          </a:xfrm>
          <a:custGeom>
            <a:avLst/>
            <a:gdLst/>
            <a:ahLst/>
            <a:cxnLst/>
            <a:rect l="l" t="t" r="r" b="b"/>
            <a:pathLst>
              <a:path w="115570" h="35560">
                <a:moveTo>
                  <a:pt x="61387" y="1134"/>
                </a:moveTo>
                <a:lnTo>
                  <a:pt x="56640" y="5349"/>
                </a:lnTo>
                <a:lnTo>
                  <a:pt x="51529" y="9653"/>
                </a:lnTo>
                <a:lnTo>
                  <a:pt x="45699" y="13001"/>
                </a:lnTo>
                <a:lnTo>
                  <a:pt x="38794" y="14349"/>
                </a:lnTo>
                <a:lnTo>
                  <a:pt x="38794" y="19389"/>
                </a:lnTo>
                <a:lnTo>
                  <a:pt x="38214" y="21890"/>
                </a:lnTo>
                <a:lnTo>
                  <a:pt x="3592" y="23802"/>
                </a:lnTo>
                <a:lnTo>
                  <a:pt x="1245" y="30110"/>
                </a:lnTo>
                <a:lnTo>
                  <a:pt x="0" y="33152"/>
                </a:lnTo>
                <a:lnTo>
                  <a:pt x="13140" y="35067"/>
                </a:lnTo>
                <a:lnTo>
                  <a:pt x="17475" y="31945"/>
                </a:lnTo>
                <a:lnTo>
                  <a:pt x="23138" y="30110"/>
                </a:lnTo>
                <a:lnTo>
                  <a:pt x="38059" y="30110"/>
                </a:lnTo>
                <a:lnTo>
                  <a:pt x="37627" y="29443"/>
                </a:lnTo>
                <a:lnTo>
                  <a:pt x="40086" y="28177"/>
                </a:lnTo>
                <a:lnTo>
                  <a:pt x="42059" y="26323"/>
                </a:lnTo>
                <a:lnTo>
                  <a:pt x="43776" y="24447"/>
                </a:lnTo>
                <a:lnTo>
                  <a:pt x="55234" y="23220"/>
                </a:lnTo>
                <a:lnTo>
                  <a:pt x="73638" y="14763"/>
                </a:lnTo>
                <a:lnTo>
                  <a:pt x="81275" y="14763"/>
                </a:lnTo>
                <a:lnTo>
                  <a:pt x="83433" y="10698"/>
                </a:lnTo>
                <a:lnTo>
                  <a:pt x="87128" y="9993"/>
                </a:lnTo>
                <a:lnTo>
                  <a:pt x="112862" y="9993"/>
                </a:lnTo>
                <a:lnTo>
                  <a:pt x="113407" y="9320"/>
                </a:lnTo>
                <a:lnTo>
                  <a:pt x="113407" y="2978"/>
                </a:lnTo>
                <a:lnTo>
                  <a:pt x="76939" y="2978"/>
                </a:lnTo>
                <a:lnTo>
                  <a:pt x="61387" y="1134"/>
                </a:lnTo>
                <a:close/>
              </a:path>
              <a:path w="115570" h="35560">
                <a:moveTo>
                  <a:pt x="38059" y="30110"/>
                </a:moveTo>
                <a:lnTo>
                  <a:pt x="23138" y="30110"/>
                </a:lnTo>
                <a:lnTo>
                  <a:pt x="28822" y="31945"/>
                </a:lnTo>
                <a:lnTo>
                  <a:pt x="35072" y="33839"/>
                </a:lnTo>
                <a:lnTo>
                  <a:pt x="40709" y="35067"/>
                </a:lnTo>
                <a:lnTo>
                  <a:pt x="40086" y="33152"/>
                </a:lnTo>
                <a:lnTo>
                  <a:pt x="38794" y="31244"/>
                </a:lnTo>
                <a:lnTo>
                  <a:pt x="38059" y="30110"/>
                </a:lnTo>
                <a:close/>
              </a:path>
              <a:path w="115570" h="35560">
                <a:moveTo>
                  <a:pt x="112862" y="9993"/>
                </a:moveTo>
                <a:lnTo>
                  <a:pt x="87128" y="9993"/>
                </a:lnTo>
                <a:lnTo>
                  <a:pt x="88394" y="11969"/>
                </a:lnTo>
                <a:lnTo>
                  <a:pt x="88981" y="12534"/>
                </a:lnTo>
                <a:lnTo>
                  <a:pt x="89583" y="13787"/>
                </a:lnTo>
                <a:lnTo>
                  <a:pt x="85252" y="16869"/>
                </a:lnTo>
                <a:lnTo>
                  <a:pt x="82185" y="29443"/>
                </a:lnTo>
                <a:lnTo>
                  <a:pt x="80176" y="33152"/>
                </a:lnTo>
                <a:lnTo>
                  <a:pt x="87067" y="28546"/>
                </a:lnTo>
                <a:lnTo>
                  <a:pt x="91206" y="25335"/>
                </a:lnTo>
                <a:lnTo>
                  <a:pt x="94540" y="21191"/>
                </a:lnTo>
                <a:lnTo>
                  <a:pt x="99015" y="13787"/>
                </a:lnTo>
                <a:lnTo>
                  <a:pt x="106570" y="13787"/>
                </a:lnTo>
                <a:lnTo>
                  <a:pt x="110300" y="13161"/>
                </a:lnTo>
                <a:lnTo>
                  <a:pt x="112862" y="9993"/>
                </a:lnTo>
                <a:close/>
              </a:path>
              <a:path w="115570" h="35560">
                <a:moveTo>
                  <a:pt x="81275" y="14763"/>
                </a:moveTo>
                <a:lnTo>
                  <a:pt x="73638" y="14763"/>
                </a:lnTo>
                <a:lnTo>
                  <a:pt x="80777" y="15702"/>
                </a:lnTo>
                <a:lnTo>
                  <a:pt x="81275" y="14763"/>
                </a:lnTo>
                <a:close/>
              </a:path>
              <a:path w="115570" h="35560">
                <a:moveTo>
                  <a:pt x="115416" y="6836"/>
                </a:moveTo>
                <a:lnTo>
                  <a:pt x="113407" y="9320"/>
                </a:lnTo>
                <a:lnTo>
                  <a:pt x="113407" y="10698"/>
                </a:lnTo>
                <a:lnTo>
                  <a:pt x="115416" y="6836"/>
                </a:lnTo>
                <a:close/>
              </a:path>
              <a:path w="115570" h="35560">
                <a:moveTo>
                  <a:pt x="113407" y="0"/>
                </a:moveTo>
                <a:lnTo>
                  <a:pt x="100702" y="1107"/>
                </a:lnTo>
                <a:lnTo>
                  <a:pt x="89295" y="2534"/>
                </a:lnTo>
                <a:lnTo>
                  <a:pt x="76939" y="2978"/>
                </a:lnTo>
                <a:lnTo>
                  <a:pt x="113407" y="2978"/>
                </a:lnTo>
                <a:lnTo>
                  <a:pt x="1134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7" name="object 7"/>
          <p:cNvSpPr/>
          <p:nvPr/>
        </p:nvSpPr>
        <p:spPr>
          <a:xfrm>
            <a:off x="5929321" y="2991995"/>
            <a:ext cx="249827" cy="305344"/>
          </a:xfrm>
          <a:custGeom>
            <a:avLst/>
            <a:gdLst/>
            <a:ahLst/>
            <a:cxnLst/>
            <a:rect l="l" t="t" r="r" b="b"/>
            <a:pathLst>
              <a:path w="194310" h="237489">
                <a:moveTo>
                  <a:pt x="185435" y="232409"/>
                </a:moveTo>
                <a:lnTo>
                  <a:pt x="164470" y="232409"/>
                </a:lnTo>
                <a:lnTo>
                  <a:pt x="172706" y="234950"/>
                </a:lnTo>
                <a:lnTo>
                  <a:pt x="179634" y="236219"/>
                </a:lnTo>
                <a:lnTo>
                  <a:pt x="183545" y="237489"/>
                </a:lnTo>
                <a:lnTo>
                  <a:pt x="185435" y="232409"/>
                </a:lnTo>
                <a:close/>
              </a:path>
              <a:path w="194310" h="237489">
                <a:moveTo>
                  <a:pt x="143376" y="180339"/>
                </a:moveTo>
                <a:lnTo>
                  <a:pt x="112781" y="180339"/>
                </a:lnTo>
                <a:lnTo>
                  <a:pt x="114576" y="181609"/>
                </a:lnTo>
                <a:lnTo>
                  <a:pt x="116509" y="181609"/>
                </a:lnTo>
                <a:lnTo>
                  <a:pt x="117867" y="190500"/>
                </a:lnTo>
                <a:lnTo>
                  <a:pt x="116512" y="199389"/>
                </a:lnTo>
                <a:lnTo>
                  <a:pt x="112781" y="215900"/>
                </a:lnTo>
                <a:lnTo>
                  <a:pt x="120920" y="217169"/>
                </a:lnTo>
                <a:lnTo>
                  <a:pt x="124653" y="223519"/>
                </a:lnTo>
                <a:lnTo>
                  <a:pt x="135902" y="224789"/>
                </a:lnTo>
                <a:lnTo>
                  <a:pt x="144167" y="227329"/>
                </a:lnTo>
                <a:lnTo>
                  <a:pt x="150671" y="229869"/>
                </a:lnTo>
                <a:lnTo>
                  <a:pt x="156639" y="233679"/>
                </a:lnTo>
                <a:lnTo>
                  <a:pt x="164470" y="232409"/>
                </a:lnTo>
                <a:lnTo>
                  <a:pt x="185435" y="232409"/>
                </a:lnTo>
                <a:lnTo>
                  <a:pt x="187314" y="229869"/>
                </a:lnTo>
                <a:lnTo>
                  <a:pt x="193640" y="226059"/>
                </a:lnTo>
                <a:lnTo>
                  <a:pt x="194123" y="220979"/>
                </a:lnTo>
                <a:lnTo>
                  <a:pt x="194193" y="215900"/>
                </a:lnTo>
                <a:lnTo>
                  <a:pt x="191785" y="210819"/>
                </a:lnTo>
                <a:lnTo>
                  <a:pt x="184834" y="207009"/>
                </a:lnTo>
                <a:lnTo>
                  <a:pt x="184460" y="205739"/>
                </a:lnTo>
                <a:lnTo>
                  <a:pt x="150328" y="205739"/>
                </a:lnTo>
                <a:lnTo>
                  <a:pt x="150328" y="195579"/>
                </a:lnTo>
                <a:lnTo>
                  <a:pt x="148496" y="194309"/>
                </a:lnTo>
                <a:lnTo>
                  <a:pt x="145313" y="194309"/>
                </a:lnTo>
                <a:lnTo>
                  <a:pt x="142185" y="193039"/>
                </a:lnTo>
                <a:lnTo>
                  <a:pt x="142913" y="187959"/>
                </a:lnTo>
                <a:lnTo>
                  <a:pt x="143376" y="184150"/>
                </a:lnTo>
                <a:lnTo>
                  <a:pt x="143376" y="180339"/>
                </a:lnTo>
                <a:close/>
              </a:path>
              <a:path w="194310" h="237489">
                <a:moveTo>
                  <a:pt x="110206" y="120650"/>
                </a:moveTo>
                <a:lnTo>
                  <a:pt x="107744" y="123189"/>
                </a:lnTo>
                <a:lnTo>
                  <a:pt x="105206" y="124459"/>
                </a:lnTo>
                <a:lnTo>
                  <a:pt x="102668" y="127000"/>
                </a:lnTo>
                <a:lnTo>
                  <a:pt x="109011" y="133350"/>
                </a:lnTo>
                <a:lnTo>
                  <a:pt x="108252" y="143509"/>
                </a:lnTo>
                <a:lnTo>
                  <a:pt x="108252" y="144779"/>
                </a:lnTo>
                <a:lnTo>
                  <a:pt x="98920" y="144779"/>
                </a:lnTo>
                <a:lnTo>
                  <a:pt x="87210" y="154939"/>
                </a:lnTo>
                <a:lnTo>
                  <a:pt x="87974" y="165100"/>
                </a:lnTo>
                <a:lnTo>
                  <a:pt x="95782" y="173989"/>
                </a:lnTo>
                <a:lnTo>
                  <a:pt x="105206" y="181609"/>
                </a:lnTo>
                <a:lnTo>
                  <a:pt x="105206" y="189229"/>
                </a:lnTo>
                <a:lnTo>
                  <a:pt x="99485" y="193039"/>
                </a:lnTo>
                <a:lnTo>
                  <a:pt x="92044" y="194309"/>
                </a:lnTo>
                <a:lnTo>
                  <a:pt x="94503" y="194309"/>
                </a:lnTo>
                <a:lnTo>
                  <a:pt x="97120" y="195579"/>
                </a:lnTo>
                <a:lnTo>
                  <a:pt x="99485" y="195579"/>
                </a:lnTo>
                <a:lnTo>
                  <a:pt x="99485" y="217169"/>
                </a:lnTo>
                <a:lnTo>
                  <a:pt x="103348" y="217169"/>
                </a:lnTo>
                <a:lnTo>
                  <a:pt x="105938" y="209550"/>
                </a:lnTo>
                <a:lnTo>
                  <a:pt x="107585" y="203200"/>
                </a:lnTo>
                <a:lnTo>
                  <a:pt x="108993" y="194309"/>
                </a:lnTo>
                <a:lnTo>
                  <a:pt x="110868" y="180339"/>
                </a:lnTo>
                <a:lnTo>
                  <a:pt x="154463" y="180339"/>
                </a:lnTo>
                <a:lnTo>
                  <a:pt x="153402" y="173989"/>
                </a:lnTo>
                <a:lnTo>
                  <a:pt x="148496" y="166369"/>
                </a:lnTo>
                <a:lnTo>
                  <a:pt x="155991" y="165100"/>
                </a:lnTo>
                <a:lnTo>
                  <a:pt x="168823" y="165100"/>
                </a:lnTo>
                <a:lnTo>
                  <a:pt x="168234" y="163829"/>
                </a:lnTo>
                <a:lnTo>
                  <a:pt x="130924" y="163829"/>
                </a:lnTo>
                <a:lnTo>
                  <a:pt x="129650" y="162559"/>
                </a:lnTo>
                <a:lnTo>
                  <a:pt x="128383" y="162559"/>
                </a:lnTo>
                <a:lnTo>
                  <a:pt x="126450" y="161289"/>
                </a:lnTo>
                <a:lnTo>
                  <a:pt x="127191" y="160019"/>
                </a:lnTo>
                <a:lnTo>
                  <a:pt x="127191" y="157479"/>
                </a:lnTo>
                <a:lnTo>
                  <a:pt x="130298" y="157479"/>
                </a:lnTo>
                <a:lnTo>
                  <a:pt x="132717" y="156209"/>
                </a:lnTo>
                <a:lnTo>
                  <a:pt x="135197" y="156209"/>
                </a:lnTo>
                <a:lnTo>
                  <a:pt x="134646" y="151129"/>
                </a:lnTo>
                <a:lnTo>
                  <a:pt x="133945" y="147319"/>
                </a:lnTo>
                <a:lnTo>
                  <a:pt x="132717" y="143509"/>
                </a:lnTo>
                <a:lnTo>
                  <a:pt x="138613" y="137159"/>
                </a:lnTo>
                <a:lnTo>
                  <a:pt x="142731" y="134619"/>
                </a:lnTo>
                <a:lnTo>
                  <a:pt x="147662" y="133350"/>
                </a:lnTo>
                <a:lnTo>
                  <a:pt x="162795" y="133350"/>
                </a:lnTo>
                <a:lnTo>
                  <a:pt x="162162" y="132079"/>
                </a:lnTo>
                <a:lnTo>
                  <a:pt x="115869" y="132079"/>
                </a:lnTo>
                <a:lnTo>
                  <a:pt x="112114" y="128269"/>
                </a:lnTo>
                <a:lnTo>
                  <a:pt x="110206" y="120650"/>
                </a:lnTo>
                <a:close/>
              </a:path>
              <a:path w="194310" h="237489">
                <a:moveTo>
                  <a:pt x="171748" y="182879"/>
                </a:moveTo>
                <a:lnTo>
                  <a:pt x="161636" y="186689"/>
                </a:lnTo>
                <a:lnTo>
                  <a:pt x="157241" y="191769"/>
                </a:lnTo>
                <a:lnTo>
                  <a:pt x="158001" y="199389"/>
                </a:lnTo>
                <a:lnTo>
                  <a:pt x="158692" y="204469"/>
                </a:lnTo>
                <a:lnTo>
                  <a:pt x="156929" y="205739"/>
                </a:lnTo>
                <a:lnTo>
                  <a:pt x="184460" y="205739"/>
                </a:lnTo>
                <a:lnTo>
                  <a:pt x="183337" y="201929"/>
                </a:lnTo>
                <a:lnTo>
                  <a:pt x="181264" y="196850"/>
                </a:lnTo>
                <a:lnTo>
                  <a:pt x="177704" y="190500"/>
                </a:lnTo>
                <a:lnTo>
                  <a:pt x="171748" y="182879"/>
                </a:lnTo>
                <a:close/>
              </a:path>
              <a:path w="194310" h="237489">
                <a:moveTo>
                  <a:pt x="154463" y="180339"/>
                </a:moveTo>
                <a:lnTo>
                  <a:pt x="143376" y="180339"/>
                </a:lnTo>
                <a:lnTo>
                  <a:pt x="145897" y="181609"/>
                </a:lnTo>
                <a:lnTo>
                  <a:pt x="147071" y="181609"/>
                </a:lnTo>
                <a:lnTo>
                  <a:pt x="147793" y="184150"/>
                </a:lnTo>
                <a:lnTo>
                  <a:pt x="147793" y="187959"/>
                </a:lnTo>
                <a:lnTo>
                  <a:pt x="152364" y="184150"/>
                </a:lnTo>
                <a:lnTo>
                  <a:pt x="154463" y="180339"/>
                </a:lnTo>
                <a:close/>
              </a:path>
              <a:path w="194310" h="237489">
                <a:moveTo>
                  <a:pt x="168823" y="165100"/>
                </a:moveTo>
                <a:lnTo>
                  <a:pt x="155991" y="165100"/>
                </a:lnTo>
                <a:lnTo>
                  <a:pt x="161636" y="167639"/>
                </a:lnTo>
                <a:lnTo>
                  <a:pt x="161636" y="171450"/>
                </a:lnTo>
                <a:lnTo>
                  <a:pt x="161049" y="173989"/>
                </a:lnTo>
                <a:lnTo>
                  <a:pt x="167525" y="172719"/>
                </a:lnTo>
                <a:lnTo>
                  <a:pt x="170589" y="168909"/>
                </a:lnTo>
                <a:lnTo>
                  <a:pt x="168823" y="165100"/>
                </a:lnTo>
                <a:close/>
              </a:path>
              <a:path w="194310" h="237489">
                <a:moveTo>
                  <a:pt x="147793" y="153669"/>
                </a:moveTo>
                <a:lnTo>
                  <a:pt x="141469" y="154939"/>
                </a:lnTo>
                <a:lnTo>
                  <a:pt x="130924" y="163829"/>
                </a:lnTo>
                <a:lnTo>
                  <a:pt x="168234" y="163829"/>
                </a:lnTo>
                <a:lnTo>
                  <a:pt x="163344" y="161289"/>
                </a:lnTo>
                <a:lnTo>
                  <a:pt x="150328" y="161289"/>
                </a:lnTo>
                <a:lnTo>
                  <a:pt x="150328" y="158750"/>
                </a:lnTo>
                <a:lnTo>
                  <a:pt x="149078" y="156209"/>
                </a:lnTo>
                <a:lnTo>
                  <a:pt x="147793" y="153669"/>
                </a:lnTo>
                <a:close/>
              </a:path>
              <a:path w="194310" h="237489">
                <a:moveTo>
                  <a:pt x="155991" y="152400"/>
                </a:moveTo>
                <a:lnTo>
                  <a:pt x="151657" y="154939"/>
                </a:lnTo>
                <a:lnTo>
                  <a:pt x="152869" y="156209"/>
                </a:lnTo>
                <a:lnTo>
                  <a:pt x="155232" y="156209"/>
                </a:lnTo>
                <a:lnTo>
                  <a:pt x="155232" y="161289"/>
                </a:lnTo>
                <a:lnTo>
                  <a:pt x="163344" y="161289"/>
                </a:lnTo>
                <a:lnTo>
                  <a:pt x="158454" y="158750"/>
                </a:lnTo>
                <a:lnTo>
                  <a:pt x="161636" y="154939"/>
                </a:lnTo>
                <a:lnTo>
                  <a:pt x="161049" y="153669"/>
                </a:lnTo>
                <a:lnTo>
                  <a:pt x="155991" y="152400"/>
                </a:lnTo>
                <a:close/>
              </a:path>
              <a:path w="194310" h="237489">
                <a:moveTo>
                  <a:pt x="162795" y="133350"/>
                </a:moveTo>
                <a:lnTo>
                  <a:pt x="155991" y="133350"/>
                </a:lnTo>
                <a:lnTo>
                  <a:pt x="156639" y="135889"/>
                </a:lnTo>
                <a:lnTo>
                  <a:pt x="156639" y="140969"/>
                </a:lnTo>
                <a:lnTo>
                  <a:pt x="149763" y="140969"/>
                </a:lnTo>
                <a:lnTo>
                  <a:pt x="147071" y="144779"/>
                </a:lnTo>
                <a:lnTo>
                  <a:pt x="157241" y="144779"/>
                </a:lnTo>
                <a:lnTo>
                  <a:pt x="161636" y="146050"/>
                </a:lnTo>
                <a:lnTo>
                  <a:pt x="165329" y="138429"/>
                </a:lnTo>
                <a:lnTo>
                  <a:pt x="162795" y="133350"/>
                </a:lnTo>
                <a:close/>
              </a:path>
              <a:path w="194310" h="237489">
                <a:moveTo>
                  <a:pt x="60436" y="121919"/>
                </a:moveTo>
                <a:lnTo>
                  <a:pt x="45651" y="121919"/>
                </a:lnTo>
                <a:lnTo>
                  <a:pt x="47605" y="127000"/>
                </a:lnTo>
                <a:lnTo>
                  <a:pt x="46177" y="135889"/>
                </a:lnTo>
                <a:lnTo>
                  <a:pt x="55048" y="129539"/>
                </a:lnTo>
                <a:lnTo>
                  <a:pt x="60436" y="121919"/>
                </a:lnTo>
                <a:close/>
              </a:path>
              <a:path w="194310" h="237489">
                <a:moveTo>
                  <a:pt x="97685" y="99059"/>
                </a:moveTo>
                <a:lnTo>
                  <a:pt x="44909" y="99059"/>
                </a:lnTo>
                <a:lnTo>
                  <a:pt x="40565" y="109219"/>
                </a:lnTo>
                <a:lnTo>
                  <a:pt x="34727" y="116839"/>
                </a:lnTo>
                <a:lnTo>
                  <a:pt x="28523" y="124459"/>
                </a:lnTo>
                <a:lnTo>
                  <a:pt x="23079" y="133350"/>
                </a:lnTo>
                <a:lnTo>
                  <a:pt x="30163" y="130809"/>
                </a:lnTo>
                <a:lnTo>
                  <a:pt x="34875" y="127000"/>
                </a:lnTo>
                <a:lnTo>
                  <a:pt x="39332" y="123189"/>
                </a:lnTo>
                <a:lnTo>
                  <a:pt x="45651" y="121919"/>
                </a:lnTo>
                <a:lnTo>
                  <a:pt x="60436" y="121919"/>
                </a:lnTo>
                <a:lnTo>
                  <a:pt x="62232" y="119379"/>
                </a:lnTo>
                <a:lnTo>
                  <a:pt x="69862" y="110489"/>
                </a:lnTo>
                <a:lnTo>
                  <a:pt x="80074" y="105409"/>
                </a:lnTo>
                <a:lnTo>
                  <a:pt x="88296" y="105409"/>
                </a:lnTo>
                <a:lnTo>
                  <a:pt x="89038" y="104139"/>
                </a:lnTo>
                <a:lnTo>
                  <a:pt x="89038" y="100329"/>
                </a:lnTo>
                <a:lnTo>
                  <a:pt x="95166" y="100329"/>
                </a:lnTo>
                <a:lnTo>
                  <a:pt x="97685" y="99059"/>
                </a:lnTo>
                <a:close/>
              </a:path>
              <a:path w="194310" h="237489">
                <a:moveTo>
                  <a:pt x="157538" y="97789"/>
                </a:moveTo>
                <a:lnTo>
                  <a:pt x="114576" y="97789"/>
                </a:lnTo>
                <a:lnTo>
                  <a:pt x="111474" y="102869"/>
                </a:lnTo>
                <a:lnTo>
                  <a:pt x="103896" y="107950"/>
                </a:lnTo>
                <a:lnTo>
                  <a:pt x="110206" y="110489"/>
                </a:lnTo>
                <a:lnTo>
                  <a:pt x="116509" y="111759"/>
                </a:lnTo>
                <a:lnTo>
                  <a:pt x="122680" y="114300"/>
                </a:lnTo>
                <a:lnTo>
                  <a:pt x="122680" y="120650"/>
                </a:lnTo>
                <a:lnTo>
                  <a:pt x="118310" y="121919"/>
                </a:lnTo>
                <a:lnTo>
                  <a:pt x="115869" y="132079"/>
                </a:lnTo>
                <a:lnTo>
                  <a:pt x="158454" y="132079"/>
                </a:lnTo>
                <a:lnTo>
                  <a:pt x="152869" y="124459"/>
                </a:lnTo>
                <a:lnTo>
                  <a:pt x="154058" y="123189"/>
                </a:lnTo>
                <a:lnTo>
                  <a:pt x="154702" y="120650"/>
                </a:lnTo>
                <a:lnTo>
                  <a:pt x="155232" y="119379"/>
                </a:lnTo>
                <a:lnTo>
                  <a:pt x="162867" y="119379"/>
                </a:lnTo>
                <a:lnTo>
                  <a:pt x="162867" y="110489"/>
                </a:lnTo>
                <a:lnTo>
                  <a:pt x="160387" y="110489"/>
                </a:lnTo>
                <a:lnTo>
                  <a:pt x="154058" y="107950"/>
                </a:lnTo>
                <a:lnTo>
                  <a:pt x="156159" y="102869"/>
                </a:lnTo>
                <a:lnTo>
                  <a:pt x="157538" y="97789"/>
                </a:lnTo>
                <a:close/>
              </a:path>
              <a:path w="194310" h="237489">
                <a:moveTo>
                  <a:pt x="88296" y="105409"/>
                </a:moveTo>
                <a:lnTo>
                  <a:pt x="80074" y="105409"/>
                </a:lnTo>
                <a:lnTo>
                  <a:pt x="80798" y="109219"/>
                </a:lnTo>
                <a:lnTo>
                  <a:pt x="81305" y="111759"/>
                </a:lnTo>
                <a:lnTo>
                  <a:pt x="81305" y="114300"/>
                </a:lnTo>
                <a:lnTo>
                  <a:pt x="83257" y="115569"/>
                </a:lnTo>
                <a:lnTo>
                  <a:pt x="86420" y="115569"/>
                </a:lnTo>
                <a:lnTo>
                  <a:pt x="86968" y="120650"/>
                </a:lnTo>
                <a:lnTo>
                  <a:pt x="87635" y="125729"/>
                </a:lnTo>
                <a:lnTo>
                  <a:pt x="87635" y="130809"/>
                </a:lnTo>
                <a:lnTo>
                  <a:pt x="92866" y="125729"/>
                </a:lnTo>
                <a:lnTo>
                  <a:pt x="94575" y="120650"/>
                </a:lnTo>
                <a:lnTo>
                  <a:pt x="94399" y="114300"/>
                </a:lnTo>
                <a:lnTo>
                  <a:pt x="93977" y="106679"/>
                </a:lnTo>
                <a:lnTo>
                  <a:pt x="90168" y="106679"/>
                </a:lnTo>
                <a:lnTo>
                  <a:pt x="88296" y="105409"/>
                </a:lnTo>
                <a:close/>
              </a:path>
              <a:path w="194310" h="237489">
                <a:moveTo>
                  <a:pt x="162867" y="119379"/>
                </a:moveTo>
                <a:lnTo>
                  <a:pt x="157906" y="119379"/>
                </a:lnTo>
                <a:lnTo>
                  <a:pt x="160387" y="120650"/>
                </a:lnTo>
                <a:lnTo>
                  <a:pt x="162867" y="120650"/>
                </a:lnTo>
                <a:lnTo>
                  <a:pt x="162867" y="119379"/>
                </a:lnTo>
                <a:close/>
              </a:path>
              <a:path w="194310" h="237489">
                <a:moveTo>
                  <a:pt x="106472" y="1269"/>
                </a:moveTo>
                <a:lnTo>
                  <a:pt x="92447" y="1269"/>
                </a:lnTo>
                <a:lnTo>
                  <a:pt x="84657" y="2539"/>
                </a:lnTo>
                <a:lnTo>
                  <a:pt x="78781" y="5079"/>
                </a:lnTo>
                <a:lnTo>
                  <a:pt x="68822" y="8889"/>
                </a:lnTo>
                <a:lnTo>
                  <a:pt x="55948" y="17779"/>
                </a:lnTo>
                <a:lnTo>
                  <a:pt x="44812" y="27939"/>
                </a:lnTo>
                <a:lnTo>
                  <a:pt x="40067" y="38100"/>
                </a:lnTo>
                <a:lnTo>
                  <a:pt x="42508" y="39369"/>
                </a:lnTo>
                <a:lnTo>
                  <a:pt x="46177" y="39369"/>
                </a:lnTo>
                <a:lnTo>
                  <a:pt x="46838" y="41909"/>
                </a:lnTo>
                <a:lnTo>
                  <a:pt x="47605" y="44450"/>
                </a:lnTo>
                <a:lnTo>
                  <a:pt x="47605" y="46989"/>
                </a:lnTo>
                <a:lnTo>
                  <a:pt x="32410" y="54609"/>
                </a:lnTo>
                <a:lnTo>
                  <a:pt x="33152" y="58419"/>
                </a:lnTo>
                <a:lnTo>
                  <a:pt x="33152" y="64769"/>
                </a:lnTo>
                <a:lnTo>
                  <a:pt x="23871" y="72389"/>
                </a:lnTo>
                <a:lnTo>
                  <a:pt x="17560" y="78739"/>
                </a:lnTo>
                <a:lnTo>
                  <a:pt x="11026" y="85089"/>
                </a:lnTo>
                <a:lnTo>
                  <a:pt x="1073" y="88900"/>
                </a:lnTo>
                <a:lnTo>
                  <a:pt x="0" y="92709"/>
                </a:lnTo>
                <a:lnTo>
                  <a:pt x="2419" y="97789"/>
                </a:lnTo>
                <a:lnTo>
                  <a:pt x="17401" y="99059"/>
                </a:lnTo>
                <a:lnTo>
                  <a:pt x="22280" y="101600"/>
                </a:lnTo>
                <a:lnTo>
                  <a:pt x="21757" y="105409"/>
                </a:lnTo>
                <a:lnTo>
                  <a:pt x="20538" y="115569"/>
                </a:lnTo>
                <a:lnTo>
                  <a:pt x="21927" y="115569"/>
                </a:lnTo>
                <a:lnTo>
                  <a:pt x="24553" y="114300"/>
                </a:lnTo>
                <a:lnTo>
                  <a:pt x="30360" y="107950"/>
                </a:lnTo>
                <a:lnTo>
                  <a:pt x="41295" y="97789"/>
                </a:lnTo>
                <a:lnTo>
                  <a:pt x="157538" y="97789"/>
                </a:lnTo>
                <a:lnTo>
                  <a:pt x="157973" y="91439"/>
                </a:lnTo>
                <a:lnTo>
                  <a:pt x="157764" y="88900"/>
                </a:lnTo>
                <a:lnTo>
                  <a:pt x="132152" y="88900"/>
                </a:lnTo>
                <a:lnTo>
                  <a:pt x="131626" y="87629"/>
                </a:lnTo>
                <a:lnTo>
                  <a:pt x="122680" y="74929"/>
                </a:lnTo>
                <a:lnTo>
                  <a:pt x="115128" y="73659"/>
                </a:lnTo>
                <a:lnTo>
                  <a:pt x="116424" y="62229"/>
                </a:lnTo>
                <a:lnTo>
                  <a:pt x="116621" y="54609"/>
                </a:lnTo>
                <a:lnTo>
                  <a:pt x="114697" y="45719"/>
                </a:lnTo>
                <a:lnTo>
                  <a:pt x="109634" y="33019"/>
                </a:lnTo>
                <a:lnTo>
                  <a:pt x="113350" y="30479"/>
                </a:lnTo>
                <a:lnTo>
                  <a:pt x="113350" y="25400"/>
                </a:lnTo>
                <a:lnTo>
                  <a:pt x="102668" y="25400"/>
                </a:lnTo>
                <a:lnTo>
                  <a:pt x="103896" y="21589"/>
                </a:lnTo>
                <a:lnTo>
                  <a:pt x="105206" y="17779"/>
                </a:lnTo>
                <a:lnTo>
                  <a:pt x="105829" y="15239"/>
                </a:lnTo>
                <a:lnTo>
                  <a:pt x="118639" y="15239"/>
                </a:lnTo>
                <a:lnTo>
                  <a:pt x="123324" y="8889"/>
                </a:lnTo>
                <a:lnTo>
                  <a:pt x="168315" y="8889"/>
                </a:lnTo>
                <a:lnTo>
                  <a:pt x="170895" y="7619"/>
                </a:lnTo>
                <a:lnTo>
                  <a:pt x="107002" y="7619"/>
                </a:lnTo>
                <a:lnTo>
                  <a:pt x="107002" y="3809"/>
                </a:lnTo>
                <a:lnTo>
                  <a:pt x="106472" y="1269"/>
                </a:lnTo>
                <a:close/>
              </a:path>
              <a:path w="194310" h="237489">
                <a:moveTo>
                  <a:pt x="100752" y="97789"/>
                </a:moveTo>
                <a:lnTo>
                  <a:pt x="42508" y="97789"/>
                </a:lnTo>
                <a:lnTo>
                  <a:pt x="43757" y="99059"/>
                </a:lnTo>
                <a:lnTo>
                  <a:pt x="97685" y="99059"/>
                </a:lnTo>
                <a:lnTo>
                  <a:pt x="98920" y="101600"/>
                </a:lnTo>
                <a:lnTo>
                  <a:pt x="98920" y="102869"/>
                </a:lnTo>
                <a:lnTo>
                  <a:pt x="100752" y="97789"/>
                </a:lnTo>
                <a:close/>
              </a:path>
              <a:path w="194310" h="237489">
                <a:moveTo>
                  <a:pt x="136167" y="73659"/>
                </a:moveTo>
                <a:lnTo>
                  <a:pt x="126450" y="73659"/>
                </a:lnTo>
                <a:lnTo>
                  <a:pt x="130298" y="74929"/>
                </a:lnTo>
                <a:lnTo>
                  <a:pt x="137052" y="88900"/>
                </a:lnTo>
                <a:lnTo>
                  <a:pt x="157764" y="88900"/>
                </a:lnTo>
                <a:lnTo>
                  <a:pt x="157241" y="82550"/>
                </a:lnTo>
                <a:lnTo>
                  <a:pt x="150251" y="80009"/>
                </a:lnTo>
                <a:lnTo>
                  <a:pt x="143663" y="76200"/>
                </a:lnTo>
                <a:lnTo>
                  <a:pt x="136167" y="73659"/>
                </a:lnTo>
                <a:close/>
              </a:path>
              <a:path w="194310" h="237489">
                <a:moveTo>
                  <a:pt x="168315" y="8889"/>
                </a:moveTo>
                <a:lnTo>
                  <a:pt x="123324" y="8889"/>
                </a:lnTo>
                <a:lnTo>
                  <a:pt x="125200" y="10159"/>
                </a:lnTo>
                <a:lnTo>
                  <a:pt x="128948" y="10159"/>
                </a:lnTo>
                <a:lnTo>
                  <a:pt x="128383" y="17779"/>
                </a:lnTo>
                <a:lnTo>
                  <a:pt x="125802" y="20319"/>
                </a:lnTo>
                <a:lnTo>
                  <a:pt x="136110" y="31750"/>
                </a:lnTo>
                <a:lnTo>
                  <a:pt x="142366" y="38100"/>
                </a:lnTo>
                <a:lnTo>
                  <a:pt x="147107" y="43179"/>
                </a:lnTo>
                <a:lnTo>
                  <a:pt x="152869" y="48259"/>
                </a:lnTo>
                <a:lnTo>
                  <a:pt x="155991" y="48259"/>
                </a:lnTo>
                <a:lnTo>
                  <a:pt x="157241" y="46989"/>
                </a:lnTo>
                <a:lnTo>
                  <a:pt x="154702" y="44450"/>
                </a:lnTo>
                <a:lnTo>
                  <a:pt x="152869" y="40639"/>
                </a:lnTo>
                <a:lnTo>
                  <a:pt x="152869" y="31750"/>
                </a:lnTo>
                <a:lnTo>
                  <a:pt x="150994" y="31750"/>
                </a:lnTo>
                <a:lnTo>
                  <a:pt x="149078" y="30479"/>
                </a:lnTo>
                <a:lnTo>
                  <a:pt x="146580" y="29209"/>
                </a:lnTo>
                <a:lnTo>
                  <a:pt x="146580" y="26669"/>
                </a:lnTo>
                <a:lnTo>
                  <a:pt x="145897" y="22859"/>
                </a:lnTo>
                <a:lnTo>
                  <a:pt x="145313" y="20319"/>
                </a:lnTo>
                <a:lnTo>
                  <a:pt x="159967" y="12700"/>
                </a:lnTo>
                <a:lnTo>
                  <a:pt x="168315" y="8889"/>
                </a:lnTo>
                <a:close/>
              </a:path>
              <a:path w="194310" h="237489">
                <a:moveTo>
                  <a:pt x="113350" y="24129"/>
                </a:moveTo>
                <a:lnTo>
                  <a:pt x="110206" y="25400"/>
                </a:lnTo>
                <a:lnTo>
                  <a:pt x="113350" y="25400"/>
                </a:lnTo>
                <a:lnTo>
                  <a:pt x="113350" y="24129"/>
                </a:lnTo>
                <a:close/>
              </a:path>
              <a:path w="194310" h="237489">
                <a:moveTo>
                  <a:pt x="118639" y="15239"/>
                </a:moveTo>
                <a:lnTo>
                  <a:pt x="105829" y="15239"/>
                </a:lnTo>
                <a:lnTo>
                  <a:pt x="117137" y="16509"/>
                </a:lnTo>
                <a:lnTo>
                  <a:pt x="117702" y="16509"/>
                </a:lnTo>
                <a:lnTo>
                  <a:pt x="118639" y="15239"/>
                </a:lnTo>
                <a:close/>
              </a:path>
              <a:path w="194310" h="237489">
                <a:moveTo>
                  <a:pt x="159584" y="0"/>
                </a:moveTo>
                <a:lnTo>
                  <a:pt x="147809" y="0"/>
                </a:lnTo>
                <a:lnTo>
                  <a:pt x="134991" y="2539"/>
                </a:lnTo>
                <a:lnTo>
                  <a:pt x="107002" y="7619"/>
                </a:lnTo>
                <a:lnTo>
                  <a:pt x="170895" y="7619"/>
                </a:lnTo>
                <a:lnTo>
                  <a:pt x="173475" y="6350"/>
                </a:lnTo>
                <a:lnTo>
                  <a:pt x="178563" y="6350"/>
                </a:lnTo>
                <a:lnTo>
                  <a:pt x="178563" y="3809"/>
                </a:lnTo>
                <a:lnTo>
                  <a:pt x="164743" y="2539"/>
                </a:lnTo>
                <a:lnTo>
                  <a:pt x="1595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8" name="object 8"/>
          <p:cNvSpPr/>
          <p:nvPr/>
        </p:nvSpPr>
        <p:spPr>
          <a:xfrm>
            <a:off x="6207942" y="3003490"/>
            <a:ext cx="181247" cy="169001"/>
          </a:xfrm>
          <a:custGeom>
            <a:avLst/>
            <a:gdLst/>
            <a:ahLst/>
            <a:cxnLst/>
            <a:rect l="l" t="t" r="r" b="b"/>
            <a:pathLst>
              <a:path w="140970" h="131444">
                <a:moveTo>
                  <a:pt x="132861" y="101807"/>
                </a:moveTo>
                <a:lnTo>
                  <a:pt x="124447" y="101807"/>
                </a:lnTo>
                <a:lnTo>
                  <a:pt x="128592" y="102610"/>
                </a:lnTo>
                <a:lnTo>
                  <a:pt x="128142" y="109664"/>
                </a:lnTo>
                <a:lnTo>
                  <a:pt x="126662" y="130237"/>
                </a:lnTo>
                <a:lnTo>
                  <a:pt x="122894" y="131432"/>
                </a:lnTo>
                <a:lnTo>
                  <a:pt x="135428" y="131432"/>
                </a:lnTo>
                <a:lnTo>
                  <a:pt x="137361" y="130237"/>
                </a:lnTo>
                <a:lnTo>
                  <a:pt x="139259" y="128969"/>
                </a:lnTo>
                <a:lnTo>
                  <a:pt x="140489" y="127716"/>
                </a:lnTo>
                <a:lnTo>
                  <a:pt x="140358" y="117881"/>
                </a:lnTo>
                <a:lnTo>
                  <a:pt x="138516" y="109150"/>
                </a:lnTo>
                <a:lnTo>
                  <a:pt x="132861" y="101807"/>
                </a:lnTo>
                <a:close/>
              </a:path>
              <a:path w="140970" h="131444">
                <a:moveTo>
                  <a:pt x="118717" y="42569"/>
                </a:moveTo>
                <a:lnTo>
                  <a:pt x="54705" y="42569"/>
                </a:lnTo>
                <a:lnTo>
                  <a:pt x="56429" y="46979"/>
                </a:lnTo>
                <a:lnTo>
                  <a:pt x="60173" y="55043"/>
                </a:lnTo>
                <a:lnTo>
                  <a:pt x="71460" y="55043"/>
                </a:lnTo>
                <a:lnTo>
                  <a:pt x="81211" y="67971"/>
                </a:lnTo>
                <a:lnTo>
                  <a:pt x="92438" y="81145"/>
                </a:lnTo>
                <a:lnTo>
                  <a:pt x="103556" y="91601"/>
                </a:lnTo>
                <a:lnTo>
                  <a:pt x="112975" y="96379"/>
                </a:lnTo>
                <a:lnTo>
                  <a:pt x="117416" y="101356"/>
                </a:lnTo>
                <a:lnTo>
                  <a:pt x="120980" y="102278"/>
                </a:lnTo>
                <a:lnTo>
                  <a:pt x="124447" y="101807"/>
                </a:lnTo>
                <a:lnTo>
                  <a:pt x="132861" y="101807"/>
                </a:lnTo>
                <a:lnTo>
                  <a:pt x="121022" y="95792"/>
                </a:lnTo>
                <a:lnTo>
                  <a:pt x="121022" y="92710"/>
                </a:lnTo>
                <a:lnTo>
                  <a:pt x="112975" y="92710"/>
                </a:lnTo>
                <a:lnTo>
                  <a:pt x="109792" y="90737"/>
                </a:lnTo>
                <a:lnTo>
                  <a:pt x="103525" y="85834"/>
                </a:lnTo>
                <a:lnTo>
                  <a:pt x="105303" y="83905"/>
                </a:lnTo>
                <a:lnTo>
                  <a:pt x="106646" y="82011"/>
                </a:lnTo>
                <a:lnTo>
                  <a:pt x="107820" y="79509"/>
                </a:lnTo>
                <a:lnTo>
                  <a:pt x="107273" y="78202"/>
                </a:lnTo>
                <a:lnTo>
                  <a:pt x="106646" y="77068"/>
                </a:lnTo>
                <a:lnTo>
                  <a:pt x="105303" y="75037"/>
                </a:lnTo>
                <a:lnTo>
                  <a:pt x="114148" y="70801"/>
                </a:lnTo>
                <a:lnTo>
                  <a:pt x="119825" y="70801"/>
                </a:lnTo>
                <a:lnTo>
                  <a:pt x="120402" y="69685"/>
                </a:lnTo>
                <a:lnTo>
                  <a:pt x="96405" y="69685"/>
                </a:lnTo>
                <a:lnTo>
                  <a:pt x="85953" y="67597"/>
                </a:lnTo>
                <a:lnTo>
                  <a:pt x="86634" y="63867"/>
                </a:lnTo>
                <a:lnTo>
                  <a:pt x="92703" y="56977"/>
                </a:lnTo>
                <a:lnTo>
                  <a:pt x="94738" y="46238"/>
                </a:lnTo>
                <a:lnTo>
                  <a:pt x="117918" y="46238"/>
                </a:lnTo>
                <a:lnTo>
                  <a:pt x="117918" y="45086"/>
                </a:lnTo>
                <a:lnTo>
                  <a:pt x="118717" y="42569"/>
                </a:lnTo>
                <a:close/>
              </a:path>
              <a:path w="140970" h="131444">
                <a:moveTo>
                  <a:pt x="114772" y="86420"/>
                </a:moveTo>
                <a:lnTo>
                  <a:pt x="114148" y="88901"/>
                </a:lnTo>
                <a:lnTo>
                  <a:pt x="113522" y="90737"/>
                </a:lnTo>
                <a:lnTo>
                  <a:pt x="112975" y="92710"/>
                </a:lnTo>
                <a:lnTo>
                  <a:pt x="121022" y="92710"/>
                </a:lnTo>
                <a:lnTo>
                  <a:pt x="121022" y="90129"/>
                </a:lnTo>
                <a:lnTo>
                  <a:pt x="126097" y="89448"/>
                </a:lnTo>
                <a:lnTo>
                  <a:pt x="130413" y="88261"/>
                </a:lnTo>
                <a:lnTo>
                  <a:pt x="134218" y="87109"/>
                </a:lnTo>
                <a:lnTo>
                  <a:pt x="121648" y="87109"/>
                </a:lnTo>
                <a:lnTo>
                  <a:pt x="114772" y="86420"/>
                </a:lnTo>
                <a:close/>
              </a:path>
              <a:path w="140970" h="131444">
                <a:moveTo>
                  <a:pt x="121022" y="65688"/>
                </a:moveTo>
                <a:lnTo>
                  <a:pt x="104929" y="69241"/>
                </a:lnTo>
                <a:lnTo>
                  <a:pt x="96405" y="69685"/>
                </a:lnTo>
                <a:lnTo>
                  <a:pt x="120402" y="69685"/>
                </a:lnTo>
                <a:lnTo>
                  <a:pt x="120492" y="69512"/>
                </a:lnTo>
                <a:lnTo>
                  <a:pt x="120918" y="67971"/>
                </a:lnTo>
                <a:lnTo>
                  <a:pt x="121022" y="65688"/>
                </a:lnTo>
                <a:close/>
              </a:path>
              <a:path w="140970" h="131444">
                <a:moveTo>
                  <a:pt x="15069" y="28702"/>
                </a:moveTo>
                <a:lnTo>
                  <a:pt x="10113" y="30577"/>
                </a:lnTo>
                <a:lnTo>
                  <a:pt x="5111" y="32529"/>
                </a:lnTo>
                <a:lnTo>
                  <a:pt x="0" y="34444"/>
                </a:lnTo>
                <a:lnTo>
                  <a:pt x="0" y="38112"/>
                </a:lnTo>
                <a:lnTo>
                  <a:pt x="9911" y="41566"/>
                </a:lnTo>
                <a:lnTo>
                  <a:pt x="17022" y="44424"/>
                </a:lnTo>
                <a:lnTo>
                  <a:pt x="21307" y="48222"/>
                </a:lnTo>
                <a:lnTo>
                  <a:pt x="22741" y="54496"/>
                </a:lnTo>
                <a:lnTo>
                  <a:pt x="25167" y="56977"/>
                </a:lnTo>
                <a:lnTo>
                  <a:pt x="32040" y="58243"/>
                </a:lnTo>
                <a:lnTo>
                  <a:pt x="32040" y="48732"/>
                </a:lnTo>
                <a:lnTo>
                  <a:pt x="42664" y="46979"/>
                </a:lnTo>
                <a:lnTo>
                  <a:pt x="48928" y="42569"/>
                </a:lnTo>
                <a:lnTo>
                  <a:pt x="118717" y="42569"/>
                </a:lnTo>
                <a:lnTo>
                  <a:pt x="120492" y="36982"/>
                </a:lnTo>
                <a:lnTo>
                  <a:pt x="118032" y="34991"/>
                </a:lnTo>
                <a:lnTo>
                  <a:pt x="78436" y="34991"/>
                </a:lnTo>
                <a:lnTo>
                  <a:pt x="77424" y="34444"/>
                </a:lnTo>
                <a:lnTo>
                  <a:pt x="15789" y="34444"/>
                </a:lnTo>
                <a:lnTo>
                  <a:pt x="15789" y="30577"/>
                </a:lnTo>
                <a:lnTo>
                  <a:pt x="15069" y="28702"/>
                </a:lnTo>
                <a:close/>
              </a:path>
              <a:path w="140970" h="131444">
                <a:moveTo>
                  <a:pt x="117918" y="50060"/>
                </a:moveTo>
                <a:lnTo>
                  <a:pt x="116687" y="50060"/>
                </a:lnTo>
                <a:lnTo>
                  <a:pt x="117918" y="53816"/>
                </a:lnTo>
                <a:lnTo>
                  <a:pt x="117918" y="50060"/>
                </a:lnTo>
                <a:close/>
              </a:path>
              <a:path w="140970" h="131444">
                <a:moveTo>
                  <a:pt x="117918" y="46238"/>
                </a:moveTo>
                <a:lnTo>
                  <a:pt x="94738" y="46238"/>
                </a:lnTo>
                <a:lnTo>
                  <a:pt x="96592" y="46979"/>
                </a:lnTo>
                <a:lnTo>
                  <a:pt x="100281" y="46979"/>
                </a:lnTo>
                <a:lnTo>
                  <a:pt x="100943" y="48222"/>
                </a:lnTo>
                <a:lnTo>
                  <a:pt x="101710" y="49319"/>
                </a:lnTo>
                <a:lnTo>
                  <a:pt x="102254" y="50727"/>
                </a:lnTo>
                <a:lnTo>
                  <a:pt x="112388" y="50727"/>
                </a:lnTo>
                <a:lnTo>
                  <a:pt x="116687" y="50060"/>
                </a:lnTo>
                <a:lnTo>
                  <a:pt x="117918" y="50060"/>
                </a:lnTo>
                <a:lnTo>
                  <a:pt x="117918" y="46238"/>
                </a:lnTo>
                <a:close/>
              </a:path>
              <a:path w="140970" h="131444">
                <a:moveTo>
                  <a:pt x="86634" y="15641"/>
                </a:moveTo>
                <a:lnTo>
                  <a:pt x="84020" y="22532"/>
                </a:lnTo>
                <a:lnTo>
                  <a:pt x="81540" y="28702"/>
                </a:lnTo>
                <a:lnTo>
                  <a:pt x="78436" y="34991"/>
                </a:lnTo>
                <a:lnTo>
                  <a:pt x="118032" y="34991"/>
                </a:lnTo>
                <a:lnTo>
                  <a:pt x="116471" y="33726"/>
                </a:lnTo>
                <a:lnTo>
                  <a:pt x="112644" y="30023"/>
                </a:lnTo>
                <a:lnTo>
                  <a:pt x="108500" y="24946"/>
                </a:lnTo>
                <a:lnTo>
                  <a:pt x="103525" y="17571"/>
                </a:lnTo>
                <a:lnTo>
                  <a:pt x="86634" y="15641"/>
                </a:lnTo>
                <a:close/>
              </a:path>
              <a:path w="140970" h="131444">
                <a:moveTo>
                  <a:pt x="70819" y="0"/>
                </a:moveTo>
                <a:lnTo>
                  <a:pt x="59846" y="2816"/>
                </a:lnTo>
                <a:lnTo>
                  <a:pt x="51036" y="8712"/>
                </a:lnTo>
                <a:lnTo>
                  <a:pt x="44292" y="17896"/>
                </a:lnTo>
                <a:lnTo>
                  <a:pt x="39521" y="30577"/>
                </a:lnTo>
                <a:lnTo>
                  <a:pt x="32040" y="31923"/>
                </a:lnTo>
                <a:lnTo>
                  <a:pt x="15789" y="34444"/>
                </a:lnTo>
                <a:lnTo>
                  <a:pt x="77424" y="34444"/>
                </a:lnTo>
                <a:lnTo>
                  <a:pt x="73875" y="32529"/>
                </a:lnTo>
                <a:lnTo>
                  <a:pt x="68925" y="32529"/>
                </a:lnTo>
                <a:lnTo>
                  <a:pt x="68458" y="29347"/>
                </a:lnTo>
                <a:lnTo>
                  <a:pt x="67129" y="23119"/>
                </a:lnTo>
                <a:lnTo>
                  <a:pt x="75855" y="21830"/>
                </a:lnTo>
                <a:lnTo>
                  <a:pt x="76177" y="21830"/>
                </a:lnTo>
                <a:lnTo>
                  <a:pt x="78436" y="16891"/>
                </a:lnTo>
                <a:lnTo>
                  <a:pt x="75269" y="13762"/>
                </a:lnTo>
                <a:lnTo>
                  <a:pt x="72440" y="11893"/>
                </a:lnTo>
                <a:lnTo>
                  <a:pt x="61582" y="11893"/>
                </a:lnTo>
                <a:lnTo>
                  <a:pt x="61582" y="6249"/>
                </a:lnTo>
                <a:lnTo>
                  <a:pt x="66578" y="6249"/>
                </a:lnTo>
                <a:lnTo>
                  <a:pt x="68925" y="5622"/>
                </a:lnTo>
                <a:lnTo>
                  <a:pt x="70373" y="1795"/>
                </a:lnTo>
                <a:lnTo>
                  <a:pt x="70819" y="0"/>
                </a:lnTo>
                <a:close/>
              </a:path>
              <a:path w="140970" h="131444">
                <a:moveTo>
                  <a:pt x="72753" y="31923"/>
                </a:moveTo>
                <a:lnTo>
                  <a:pt x="68925" y="32529"/>
                </a:lnTo>
                <a:lnTo>
                  <a:pt x="73875" y="32529"/>
                </a:lnTo>
                <a:lnTo>
                  <a:pt x="72753" y="31923"/>
                </a:lnTo>
                <a:close/>
              </a:path>
              <a:path w="140970" h="131444">
                <a:moveTo>
                  <a:pt x="76177" y="21830"/>
                </a:moveTo>
                <a:lnTo>
                  <a:pt x="75855" y="21830"/>
                </a:lnTo>
                <a:lnTo>
                  <a:pt x="75855" y="22532"/>
                </a:lnTo>
                <a:lnTo>
                  <a:pt x="76177" y="21830"/>
                </a:lnTo>
                <a:close/>
              </a:path>
              <a:path w="140970" h="131444">
                <a:moveTo>
                  <a:pt x="71460" y="11245"/>
                </a:moveTo>
                <a:lnTo>
                  <a:pt x="61582" y="11893"/>
                </a:lnTo>
                <a:lnTo>
                  <a:pt x="72440" y="11893"/>
                </a:lnTo>
                <a:lnTo>
                  <a:pt x="71460" y="112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9" name="object 9"/>
          <p:cNvSpPr/>
          <p:nvPr/>
        </p:nvSpPr>
        <p:spPr>
          <a:xfrm>
            <a:off x="6187757" y="3070284"/>
            <a:ext cx="46536" cy="43271"/>
          </a:xfrm>
          <a:custGeom>
            <a:avLst/>
            <a:gdLst/>
            <a:ahLst/>
            <a:cxnLst/>
            <a:rect l="l" t="t" r="r" b="b"/>
            <a:pathLst>
              <a:path w="36195" h="33655">
                <a:moveTo>
                  <a:pt x="16402" y="0"/>
                </a:moveTo>
                <a:lnTo>
                  <a:pt x="11365" y="3747"/>
                </a:lnTo>
                <a:lnTo>
                  <a:pt x="5742" y="6830"/>
                </a:lnTo>
                <a:lnTo>
                  <a:pt x="0" y="10055"/>
                </a:lnTo>
                <a:lnTo>
                  <a:pt x="781" y="16790"/>
                </a:lnTo>
                <a:lnTo>
                  <a:pt x="6484" y="33153"/>
                </a:lnTo>
                <a:lnTo>
                  <a:pt x="13201" y="33153"/>
                </a:lnTo>
                <a:lnTo>
                  <a:pt x="13943" y="31964"/>
                </a:lnTo>
                <a:lnTo>
                  <a:pt x="14530" y="30049"/>
                </a:lnTo>
                <a:lnTo>
                  <a:pt x="14530" y="28232"/>
                </a:lnTo>
                <a:lnTo>
                  <a:pt x="18256" y="26882"/>
                </a:lnTo>
                <a:lnTo>
                  <a:pt x="22536" y="25693"/>
                </a:lnTo>
                <a:lnTo>
                  <a:pt x="26399" y="24401"/>
                </a:lnTo>
                <a:lnTo>
                  <a:pt x="27101" y="22572"/>
                </a:lnTo>
                <a:lnTo>
                  <a:pt x="27647" y="20679"/>
                </a:lnTo>
                <a:lnTo>
                  <a:pt x="28350" y="18860"/>
                </a:lnTo>
                <a:lnTo>
                  <a:pt x="35773" y="18860"/>
                </a:lnTo>
                <a:lnTo>
                  <a:pt x="33897" y="14328"/>
                </a:lnTo>
                <a:lnTo>
                  <a:pt x="32105" y="10599"/>
                </a:lnTo>
                <a:lnTo>
                  <a:pt x="30265" y="6286"/>
                </a:lnTo>
                <a:lnTo>
                  <a:pt x="21423" y="5036"/>
                </a:lnTo>
                <a:lnTo>
                  <a:pt x="16402" y="3747"/>
                </a:lnTo>
                <a:lnTo>
                  <a:pt x="1640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0" name="object 10"/>
          <p:cNvSpPr/>
          <p:nvPr/>
        </p:nvSpPr>
        <p:spPr>
          <a:xfrm>
            <a:off x="6158060" y="3072682"/>
            <a:ext cx="12246" cy="9797"/>
          </a:xfrm>
          <a:custGeom>
            <a:avLst/>
            <a:gdLst/>
            <a:ahLst/>
            <a:cxnLst/>
            <a:rect l="l" t="t" r="r" b="b"/>
            <a:pathLst>
              <a:path w="9525" h="7619">
                <a:moveTo>
                  <a:pt x="8708" y="0"/>
                </a:moveTo>
                <a:lnTo>
                  <a:pt x="5641" y="1234"/>
                </a:lnTo>
                <a:lnTo>
                  <a:pt x="3200" y="2515"/>
                </a:lnTo>
                <a:lnTo>
                  <a:pt x="0" y="3790"/>
                </a:lnTo>
                <a:lnTo>
                  <a:pt x="0" y="7476"/>
                </a:lnTo>
                <a:lnTo>
                  <a:pt x="9410" y="7476"/>
                </a:lnTo>
                <a:lnTo>
                  <a:pt x="9410" y="2515"/>
                </a:lnTo>
                <a:lnTo>
                  <a:pt x="87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1" name="object 11"/>
          <p:cNvSpPr/>
          <p:nvPr/>
        </p:nvSpPr>
        <p:spPr>
          <a:xfrm>
            <a:off x="6257200" y="3075094"/>
            <a:ext cx="8164" cy="8164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289" y="0"/>
                </a:moveTo>
                <a:lnTo>
                  <a:pt x="0" y="0"/>
                </a:lnTo>
                <a:lnTo>
                  <a:pt x="1838" y="5035"/>
                </a:lnTo>
                <a:lnTo>
                  <a:pt x="6289" y="6303"/>
                </a:lnTo>
                <a:lnTo>
                  <a:pt x="62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2" name="object 12"/>
          <p:cNvSpPr/>
          <p:nvPr/>
        </p:nvSpPr>
        <p:spPr>
          <a:xfrm>
            <a:off x="6351387" y="3098505"/>
            <a:ext cx="12246" cy="6531"/>
          </a:xfrm>
          <a:custGeom>
            <a:avLst/>
            <a:gdLst/>
            <a:ahLst/>
            <a:cxnLst/>
            <a:rect l="l" t="t" r="r" b="b"/>
            <a:pathLst>
              <a:path w="9525" h="5080">
                <a:moveTo>
                  <a:pt x="9450" y="0"/>
                </a:moveTo>
                <a:lnTo>
                  <a:pt x="3221" y="1130"/>
                </a:lnTo>
                <a:lnTo>
                  <a:pt x="0" y="4939"/>
                </a:lnTo>
                <a:lnTo>
                  <a:pt x="6342" y="4939"/>
                </a:lnTo>
                <a:lnTo>
                  <a:pt x="9450" y="4295"/>
                </a:lnTo>
                <a:lnTo>
                  <a:pt x="94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3" name="object 13"/>
          <p:cNvSpPr/>
          <p:nvPr/>
        </p:nvSpPr>
        <p:spPr>
          <a:xfrm>
            <a:off x="6257201" y="3104027"/>
            <a:ext cx="10614" cy="32657"/>
          </a:xfrm>
          <a:custGeom>
            <a:avLst/>
            <a:gdLst/>
            <a:ahLst/>
            <a:cxnLst/>
            <a:rect l="l" t="t" r="r" b="b"/>
            <a:pathLst>
              <a:path w="8254" h="25400">
                <a:moveTo>
                  <a:pt x="8041" y="0"/>
                </a:moveTo>
                <a:lnTo>
                  <a:pt x="3746" y="0"/>
                </a:lnTo>
                <a:lnTo>
                  <a:pt x="2458" y="8924"/>
                </a:lnTo>
                <a:lnTo>
                  <a:pt x="1191" y="16934"/>
                </a:lnTo>
                <a:lnTo>
                  <a:pt x="0" y="25112"/>
                </a:lnTo>
                <a:lnTo>
                  <a:pt x="1852" y="25112"/>
                </a:lnTo>
                <a:lnTo>
                  <a:pt x="3746" y="24411"/>
                </a:lnTo>
                <a:lnTo>
                  <a:pt x="5680" y="23886"/>
                </a:lnTo>
                <a:lnTo>
                  <a:pt x="6875" y="16308"/>
                </a:lnTo>
                <a:lnTo>
                  <a:pt x="7533" y="8221"/>
                </a:lnTo>
                <a:lnTo>
                  <a:pt x="80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4" name="object 14"/>
          <p:cNvSpPr/>
          <p:nvPr/>
        </p:nvSpPr>
        <p:spPr>
          <a:xfrm>
            <a:off x="6142781" y="3106591"/>
            <a:ext cx="5715" cy="13879"/>
          </a:xfrm>
          <a:custGeom>
            <a:avLst/>
            <a:gdLst/>
            <a:ahLst/>
            <a:cxnLst/>
            <a:rect l="l" t="t" r="r" b="b"/>
            <a:pathLst>
              <a:path w="4445" h="10794">
                <a:moveTo>
                  <a:pt x="4434" y="0"/>
                </a:moveTo>
                <a:lnTo>
                  <a:pt x="0" y="0"/>
                </a:lnTo>
                <a:lnTo>
                  <a:pt x="0" y="10562"/>
                </a:lnTo>
                <a:lnTo>
                  <a:pt x="2458" y="10562"/>
                </a:lnTo>
                <a:lnTo>
                  <a:pt x="3106" y="7477"/>
                </a:lnTo>
                <a:lnTo>
                  <a:pt x="3712" y="3708"/>
                </a:lnTo>
                <a:lnTo>
                  <a:pt x="44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5" name="object 15"/>
          <p:cNvSpPr/>
          <p:nvPr/>
        </p:nvSpPr>
        <p:spPr>
          <a:xfrm>
            <a:off x="6277383" y="3109665"/>
            <a:ext cx="13063" cy="10614"/>
          </a:xfrm>
          <a:custGeom>
            <a:avLst/>
            <a:gdLst/>
            <a:ahLst/>
            <a:cxnLst/>
            <a:rect l="l" t="t" r="r" b="b"/>
            <a:pathLst>
              <a:path w="10160" h="8255">
                <a:moveTo>
                  <a:pt x="4958" y="0"/>
                </a:moveTo>
                <a:lnTo>
                  <a:pt x="3669" y="687"/>
                </a:lnTo>
                <a:lnTo>
                  <a:pt x="1761" y="1328"/>
                </a:lnTo>
                <a:lnTo>
                  <a:pt x="0" y="1874"/>
                </a:lnTo>
                <a:lnTo>
                  <a:pt x="702" y="4531"/>
                </a:lnTo>
                <a:lnTo>
                  <a:pt x="702" y="8164"/>
                </a:lnTo>
                <a:lnTo>
                  <a:pt x="6797" y="8164"/>
                </a:lnTo>
                <a:lnTo>
                  <a:pt x="9940" y="7537"/>
                </a:lnTo>
                <a:lnTo>
                  <a:pt x="8788" y="5096"/>
                </a:lnTo>
                <a:lnTo>
                  <a:pt x="6797" y="2519"/>
                </a:lnTo>
                <a:lnTo>
                  <a:pt x="49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6" name="object 16"/>
          <p:cNvSpPr/>
          <p:nvPr/>
        </p:nvSpPr>
        <p:spPr>
          <a:xfrm>
            <a:off x="6220963" y="3114598"/>
            <a:ext cx="12246" cy="10614"/>
          </a:xfrm>
          <a:custGeom>
            <a:avLst/>
            <a:gdLst/>
            <a:ahLst/>
            <a:cxnLst/>
            <a:rect l="l" t="t" r="r" b="b"/>
            <a:pathLst>
              <a:path w="9525" h="8255">
                <a:moveTo>
                  <a:pt x="4942" y="0"/>
                </a:moveTo>
                <a:lnTo>
                  <a:pt x="0" y="5584"/>
                </a:lnTo>
                <a:lnTo>
                  <a:pt x="572" y="8103"/>
                </a:lnTo>
                <a:lnTo>
                  <a:pt x="3675" y="7416"/>
                </a:lnTo>
                <a:lnTo>
                  <a:pt x="6897" y="6830"/>
                </a:lnTo>
                <a:lnTo>
                  <a:pt x="9356" y="6286"/>
                </a:lnTo>
                <a:lnTo>
                  <a:pt x="9356" y="2477"/>
                </a:lnTo>
                <a:lnTo>
                  <a:pt x="49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7" name="object 17"/>
          <p:cNvSpPr/>
          <p:nvPr/>
        </p:nvSpPr>
        <p:spPr>
          <a:xfrm>
            <a:off x="6315192" y="3125789"/>
            <a:ext cx="816" cy="7348"/>
          </a:xfrm>
          <a:custGeom>
            <a:avLst/>
            <a:gdLst/>
            <a:ahLst/>
            <a:cxnLst/>
            <a:rect l="l" t="t" r="r" b="b"/>
            <a:pathLst>
              <a:path w="635" h="5714">
                <a:moveTo>
                  <a:pt x="0" y="0"/>
                </a:moveTo>
                <a:lnTo>
                  <a:pt x="604" y="1897"/>
                </a:lnTo>
                <a:lnTo>
                  <a:pt x="604" y="5645"/>
                </a:lnTo>
                <a:lnTo>
                  <a:pt x="604" y="189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8" name="object 18"/>
          <p:cNvSpPr/>
          <p:nvPr/>
        </p:nvSpPr>
        <p:spPr>
          <a:xfrm>
            <a:off x="6161314" y="3125790"/>
            <a:ext cx="4899" cy="12246"/>
          </a:xfrm>
          <a:custGeom>
            <a:avLst/>
            <a:gdLst/>
            <a:ahLst/>
            <a:cxnLst/>
            <a:rect l="l" t="t" r="r" b="b"/>
            <a:pathLst>
              <a:path w="3810" h="9525">
                <a:moveTo>
                  <a:pt x="3769" y="0"/>
                </a:moveTo>
                <a:lnTo>
                  <a:pt x="2379" y="666"/>
                </a:lnTo>
                <a:lnTo>
                  <a:pt x="1832" y="1253"/>
                </a:lnTo>
                <a:lnTo>
                  <a:pt x="0" y="1897"/>
                </a:lnTo>
                <a:lnTo>
                  <a:pt x="665" y="7485"/>
                </a:lnTo>
                <a:lnTo>
                  <a:pt x="2379" y="9414"/>
                </a:lnTo>
                <a:lnTo>
                  <a:pt x="3106" y="6351"/>
                </a:lnTo>
                <a:lnTo>
                  <a:pt x="3769" y="3182"/>
                </a:lnTo>
                <a:lnTo>
                  <a:pt x="37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9" name="object 19"/>
          <p:cNvSpPr/>
          <p:nvPr/>
        </p:nvSpPr>
        <p:spPr>
          <a:xfrm>
            <a:off x="6220963" y="3130724"/>
            <a:ext cx="12246" cy="7348"/>
          </a:xfrm>
          <a:custGeom>
            <a:avLst/>
            <a:gdLst/>
            <a:ahLst/>
            <a:cxnLst/>
            <a:rect l="l" t="t" r="r" b="b"/>
            <a:pathLst>
              <a:path w="9525" h="5714">
                <a:moveTo>
                  <a:pt x="9356" y="0"/>
                </a:moveTo>
                <a:lnTo>
                  <a:pt x="3027" y="1188"/>
                </a:lnTo>
                <a:lnTo>
                  <a:pt x="0" y="1814"/>
                </a:lnTo>
                <a:lnTo>
                  <a:pt x="0" y="5576"/>
                </a:lnTo>
                <a:lnTo>
                  <a:pt x="6289" y="5576"/>
                </a:lnTo>
                <a:lnTo>
                  <a:pt x="7383" y="3647"/>
                </a:lnTo>
                <a:lnTo>
                  <a:pt x="8751" y="1814"/>
                </a:lnTo>
                <a:lnTo>
                  <a:pt x="93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0" name="object 20"/>
          <p:cNvSpPr/>
          <p:nvPr/>
        </p:nvSpPr>
        <p:spPr>
          <a:xfrm>
            <a:off x="6257940" y="3136315"/>
            <a:ext cx="72662" cy="112667"/>
          </a:xfrm>
          <a:custGeom>
            <a:avLst/>
            <a:gdLst/>
            <a:ahLst/>
            <a:cxnLst/>
            <a:rect l="l" t="t" r="r" b="b"/>
            <a:pathLst>
              <a:path w="56514" h="87630">
                <a:moveTo>
                  <a:pt x="10058" y="28120"/>
                </a:moveTo>
                <a:lnTo>
                  <a:pt x="6973" y="35031"/>
                </a:lnTo>
                <a:lnTo>
                  <a:pt x="3790" y="42570"/>
                </a:lnTo>
                <a:lnTo>
                  <a:pt x="0" y="49399"/>
                </a:lnTo>
                <a:lnTo>
                  <a:pt x="11857" y="51337"/>
                </a:lnTo>
                <a:lnTo>
                  <a:pt x="11857" y="55105"/>
                </a:lnTo>
                <a:lnTo>
                  <a:pt x="15116" y="59378"/>
                </a:lnTo>
                <a:lnTo>
                  <a:pt x="11480" y="67534"/>
                </a:lnTo>
                <a:lnTo>
                  <a:pt x="10642" y="74420"/>
                </a:lnTo>
                <a:lnTo>
                  <a:pt x="11719" y="80693"/>
                </a:lnTo>
                <a:lnTo>
                  <a:pt x="13827" y="87012"/>
                </a:lnTo>
                <a:lnTo>
                  <a:pt x="18201" y="87012"/>
                </a:lnTo>
                <a:lnTo>
                  <a:pt x="19565" y="78847"/>
                </a:lnTo>
                <a:lnTo>
                  <a:pt x="22687" y="73887"/>
                </a:lnTo>
                <a:lnTo>
                  <a:pt x="30035" y="72619"/>
                </a:lnTo>
                <a:lnTo>
                  <a:pt x="46379" y="68850"/>
                </a:lnTo>
                <a:lnTo>
                  <a:pt x="47059" y="67017"/>
                </a:lnTo>
                <a:lnTo>
                  <a:pt x="47059" y="63209"/>
                </a:lnTo>
                <a:lnTo>
                  <a:pt x="50201" y="63209"/>
                </a:lnTo>
                <a:lnTo>
                  <a:pt x="52628" y="62561"/>
                </a:lnTo>
                <a:lnTo>
                  <a:pt x="55203" y="62014"/>
                </a:lnTo>
                <a:lnTo>
                  <a:pt x="56221" y="48894"/>
                </a:lnTo>
                <a:lnTo>
                  <a:pt x="54395" y="38855"/>
                </a:lnTo>
                <a:lnTo>
                  <a:pt x="16384" y="38855"/>
                </a:lnTo>
                <a:lnTo>
                  <a:pt x="14375" y="35031"/>
                </a:lnTo>
                <a:lnTo>
                  <a:pt x="12614" y="31285"/>
                </a:lnTo>
                <a:lnTo>
                  <a:pt x="10058" y="28120"/>
                </a:lnTo>
                <a:close/>
              </a:path>
              <a:path w="56514" h="87630">
                <a:moveTo>
                  <a:pt x="30736" y="11894"/>
                </a:moveTo>
                <a:lnTo>
                  <a:pt x="29563" y="12381"/>
                </a:lnTo>
                <a:lnTo>
                  <a:pt x="27104" y="12381"/>
                </a:lnTo>
                <a:lnTo>
                  <a:pt x="27627" y="19937"/>
                </a:lnTo>
                <a:lnTo>
                  <a:pt x="27738" y="22479"/>
                </a:lnTo>
                <a:lnTo>
                  <a:pt x="27568" y="27978"/>
                </a:lnTo>
                <a:lnTo>
                  <a:pt x="25854" y="32947"/>
                </a:lnTo>
                <a:lnTo>
                  <a:pt x="21931" y="38855"/>
                </a:lnTo>
                <a:lnTo>
                  <a:pt x="54395" y="38855"/>
                </a:lnTo>
                <a:lnTo>
                  <a:pt x="53838" y="35795"/>
                </a:lnTo>
                <a:lnTo>
                  <a:pt x="51223" y="22479"/>
                </a:lnTo>
                <a:lnTo>
                  <a:pt x="51283" y="19937"/>
                </a:lnTo>
                <a:lnTo>
                  <a:pt x="36399" y="19937"/>
                </a:lnTo>
                <a:lnTo>
                  <a:pt x="34545" y="17518"/>
                </a:lnTo>
                <a:lnTo>
                  <a:pt x="32569" y="15001"/>
                </a:lnTo>
                <a:lnTo>
                  <a:pt x="30736" y="11894"/>
                </a:lnTo>
                <a:close/>
              </a:path>
              <a:path w="56514" h="87630">
                <a:moveTo>
                  <a:pt x="47059" y="6210"/>
                </a:moveTo>
                <a:lnTo>
                  <a:pt x="42097" y="7538"/>
                </a:lnTo>
                <a:lnTo>
                  <a:pt x="42097" y="15001"/>
                </a:lnTo>
                <a:lnTo>
                  <a:pt x="41475" y="18764"/>
                </a:lnTo>
                <a:lnTo>
                  <a:pt x="40168" y="19350"/>
                </a:lnTo>
                <a:lnTo>
                  <a:pt x="38390" y="19937"/>
                </a:lnTo>
                <a:lnTo>
                  <a:pt x="51283" y="19937"/>
                </a:lnTo>
                <a:lnTo>
                  <a:pt x="51548" y="8712"/>
                </a:lnTo>
                <a:lnTo>
                  <a:pt x="53367" y="8712"/>
                </a:lnTo>
                <a:lnTo>
                  <a:pt x="53576" y="6973"/>
                </a:lnTo>
                <a:lnTo>
                  <a:pt x="49053" y="6973"/>
                </a:lnTo>
                <a:lnTo>
                  <a:pt x="47059" y="6210"/>
                </a:lnTo>
                <a:close/>
              </a:path>
              <a:path w="56514" h="87630">
                <a:moveTo>
                  <a:pt x="53367" y="8712"/>
                </a:moveTo>
                <a:lnTo>
                  <a:pt x="51548" y="8712"/>
                </a:lnTo>
                <a:lnTo>
                  <a:pt x="52134" y="9353"/>
                </a:lnTo>
                <a:lnTo>
                  <a:pt x="52628" y="10036"/>
                </a:lnTo>
                <a:lnTo>
                  <a:pt x="53207" y="10036"/>
                </a:lnTo>
                <a:lnTo>
                  <a:pt x="53367" y="8712"/>
                </a:lnTo>
                <a:close/>
              </a:path>
              <a:path w="56514" h="87630">
                <a:moveTo>
                  <a:pt x="50846" y="0"/>
                </a:moveTo>
                <a:lnTo>
                  <a:pt x="49053" y="6973"/>
                </a:lnTo>
                <a:lnTo>
                  <a:pt x="53576" y="6973"/>
                </a:lnTo>
                <a:lnTo>
                  <a:pt x="53816" y="4983"/>
                </a:lnTo>
                <a:lnTo>
                  <a:pt x="508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1" name="object 21"/>
          <p:cNvSpPr/>
          <p:nvPr/>
        </p:nvSpPr>
        <p:spPr>
          <a:xfrm>
            <a:off x="5998393" y="3152252"/>
            <a:ext cx="25309" cy="54701"/>
          </a:xfrm>
          <a:custGeom>
            <a:avLst/>
            <a:gdLst/>
            <a:ahLst/>
            <a:cxnLst/>
            <a:rect l="l" t="t" r="r" b="b"/>
            <a:pathLst>
              <a:path w="19685" h="42544">
                <a:moveTo>
                  <a:pt x="19443" y="0"/>
                </a:moveTo>
                <a:lnTo>
                  <a:pt x="10707" y="9849"/>
                </a:lnTo>
                <a:lnTo>
                  <a:pt x="5306" y="20341"/>
                </a:lnTo>
                <a:lnTo>
                  <a:pt x="2112" y="31172"/>
                </a:lnTo>
                <a:lnTo>
                  <a:pt x="0" y="42037"/>
                </a:lnTo>
                <a:lnTo>
                  <a:pt x="5039" y="41596"/>
                </a:lnTo>
                <a:lnTo>
                  <a:pt x="6777" y="36103"/>
                </a:lnTo>
                <a:lnTo>
                  <a:pt x="6718" y="29193"/>
                </a:lnTo>
                <a:lnTo>
                  <a:pt x="6365" y="24502"/>
                </a:lnTo>
                <a:lnTo>
                  <a:pt x="9789" y="18034"/>
                </a:lnTo>
                <a:lnTo>
                  <a:pt x="13365" y="12272"/>
                </a:lnTo>
                <a:lnTo>
                  <a:pt x="16710" y="6499"/>
                </a:lnTo>
                <a:lnTo>
                  <a:pt x="194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2" name="object 22"/>
          <p:cNvSpPr/>
          <p:nvPr/>
        </p:nvSpPr>
        <p:spPr>
          <a:xfrm>
            <a:off x="6402343" y="3154890"/>
            <a:ext cx="4082" cy="15512"/>
          </a:xfrm>
          <a:custGeom>
            <a:avLst/>
            <a:gdLst/>
            <a:ahLst/>
            <a:cxnLst/>
            <a:rect l="l" t="t" r="r" b="b"/>
            <a:pathLst>
              <a:path w="3175" h="12064">
                <a:moveTo>
                  <a:pt x="2301" y="0"/>
                </a:moveTo>
                <a:lnTo>
                  <a:pt x="1930" y="568"/>
                </a:lnTo>
                <a:lnTo>
                  <a:pt x="1267" y="1195"/>
                </a:lnTo>
                <a:lnTo>
                  <a:pt x="0" y="1799"/>
                </a:lnTo>
                <a:lnTo>
                  <a:pt x="1267" y="5490"/>
                </a:lnTo>
                <a:lnTo>
                  <a:pt x="2301" y="8596"/>
                </a:lnTo>
                <a:lnTo>
                  <a:pt x="3042" y="11793"/>
                </a:lnTo>
                <a:lnTo>
                  <a:pt x="3042" y="4338"/>
                </a:lnTo>
                <a:lnTo>
                  <a:pt x="23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3" name="object 23"/>
          <p:cNvSpPr/>
          <p:nvPr/>
        </p:nvSpPr>
        <p:spPr>
          <a:xfrm>
            <a:off x="6331406" y="3154890"/>
            <a:ext cx="6531" cy="13063"/>
          </a:xfrm>
          <a:custGeom>
            <a:avLst/>
            <a:gdLst/>
            <a:ahLst/>
            <a:cxnLst/>
            <a:rect l="l" t="t" r="r" b="b"/>
            <a:pathLst>
              <a:path w="5079" h="10160">
                <a:moveTo>
                  <a:pt x="4272" y="0"/>
                </a:moveTo>
                <a:lnTo>
                  <a:pt x="0" y="0"/>
                </a:lnTo>
                <a:lnTo>
                  <a:pt x="546" y="6249"/>
                </a:lnTo>
                <a:lnTo>
                  <a:pt x="3102" y="9979"/>
                </a:lnTo>
                <a:lnTo>
                  <a:pt x="4859" y="9259"/>
                </a:lnTo>
                <a:lnTo>
                  <a:pt x="427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4" name="object 24"/>
          <p:cNvSpPr/>
          <p:nvPr/>
        </p:nvSpPr>
        <p:spPr>
          <a:xfrm>
            <a:off x="5796156" y="3160448"/>
            <a:ext cx="179614" cy="316773"/>
          </a:xfrm>
          <a:custGeom>
            <a:avLst/>
            <a:gdLst/>
            <a:ahLst/>
            <a:cxnLst/>
            <a:rect l="l" t="t" r="r" b="b"/>
            <a:pathLst>
              <a:path w="139700" h="246380">
                <a:moveTo>
                  <a:pt x="63328" y="225428"/>
                </a:moveTo>
                <a:lnTo>
                  <a:pt x="53992" y="225428"/>
                </a:lnTo>
                <a:lnTo>
                  <a:pt x="62096" y="227265"/>
                </a:lnTo>
                <a:lnTo>
                  <a:pt x="63968" y="242902"/>
                </a:lnTo>
                <a:lnTo>
                  <a:pt x="62096" y="246032"/>
                </a:lnTo>
                <a:lnTo>
                  <a:pt x="65218" y="244739"/>
                </a:lnTo>
                <a:lnTo>
                  <a:pt x="67798" y="243626"/>
                </a:lnTo>
                <a:lnTo>
                  <a:pt x="70161" y="242201"/>
                </a:lnTo>
                <a:lnTo>
                  <a:pt x="69667" y="235386"/>
                </a:lnTo>
                <a:lnTo>
                  <a:pt x="70840" y="232851"/>
                </a:lnTo>
                <a:lnTo>
                  <a:pt x="63328" y="225428"/>
                </a:lnTo>
                <a:close/>
              </a:path>
              <a:path w="139700" h="246380">
                <a:moveTo>
                  <a:pt x="120945" y="239796"/>
                </a:moveTo>
                <a:lnTo>
                  <a:pt x="105991" y="239796"/>
                </a:lnTo>
                <a:lnTo>
                  <a:pt x="107867" y="244116"/>
                </a:lnTo>
                <a:lnTo>
                  <a:pt x="114054" y="244116"/>
                </a:lnTo>
                <a:lnTo>
                  <a:pt x="120945" y="239796"/>
                </a:lnTo>
                <a:close/>
              </a:path>
              <a:path w="139700" h="246380">
                <a:moveTo>
                  <a:pt x="113018" y="218476"/>
                </a:moveTo>
                <a:lnTo>
                  <a:pt x="105919" y="218581"/>
                </a:lnTo>
                <a:lnTo>
                  <a:pt x="98752" y="218858"/>
                </a:lnTo>
                <a:lnTo>
                  <a:pt x="83981" y="219726"/>
                </a:lnTo>
                <a:lnTo>
                  <a:pt x="62701" y="219726"/>
                </a:lnTo>
                <a:lnTo>
                  <a:pt x="69667" y="221019"/>
                </a:lnTo>
                <a:lnTo>
                  <a:pt x="82814" y="222206"/>
                </a:lnTo>
                <a:lnTo>
                  <a:pt x="81385" y="225428"/>
                </a:lnTo>
                <a:lnTo>
                  <a:pt x="77231" y="225428"/>
                </a:lnTo>
                <a:lnTo>
                  <a:pt x="80838" y="231012"/>
                </a:lnTo>
                <a:lnTo>
                  <a:pt x="83981" y="236776"/>
                </a:lnTo>
                <a:lnTo>
                  <a:pt x="87069" y="242201"/>
                </a:lnTo>
                <a:lnTo>
                  <a:pt x="96541" y="241574"/>
                </a:lnTo>
                <a:lnTo>
                  <a:pt x="105991" y="239796"/>
                </a:lnTo>
                <a:lnTo>
                  <a:pt x="120945" y="239796"/>
                </a:lnTo>
                <a:lnTo>
                  <a:pt x="112255" y="234800"/>
                </a:lnTo>
                <a:lnTo>
                  <a:pt x="107218" y="231617"/>
                </a:lnTo>
                <a:lnTo>
                  <a:pt x="112255" y="230465"/>
                </a:lnTo>
                <a:lnTo>
                  <a:pt x="114054" y="229784"/>
                </a:lnTo>
                <a:lnTo>
                  <a:pt x="113977" y="225428"/>
                </a:lnTo>
                <a:lnTo>
                  <a:pt x="113018" y="218476"/>
                </a:lnTo>
                <a:close/>
              </a:path>
              <a:path w="139700" h="246380">
                <a:moveTo>
                  <a:pt x="53992" y="219726"/>
                </a:moveTo>
                <a:lnTo>
                  <a:pt x="48953" y="226580"/>
                </a:lnTo>
                <a:lnTo>
                  <a:pt x="53992" y="225428"/>
                </a:lnTo>
                <a:lnTo>
                  <a:pt x="63328" y="225428"/>
                </a:lnTo>
                <a:lnTo>
                  <a:pt x="61412" y="223535"/>
                </a:lnTo>
                <a:lnTo>
                  <a:pt x="62701" y="221019"/>
                </a:lnTo>
                <a:lnTo>
                  <a:pt x="62701" y="220331"/>
                </a:lnTo>
                <a:lnTo>
                  <a:pt x="55886" y="220331"/>
                </a:lnTo>
                <a:lnTo>
                  <a:pt x="53992" y="219726"/>
                </a:lnTo>
                <a:close/>
              </a:path>
              <a:path w="139700" h="246380">
                <a:moveTo>
                  <a:pt x="92825" y="207954"/>
                </a:moveTo>
                <a:lnTo>
                  <a:pt x="92069" y="208379"/>
                </a:lnTo>
                <a:lnTo>
                  <a:pt x="53992" y="208379"/>
                </a:lnTo>
                <a:lnTo>
                  <a:pt x="55886" y="220331"/>
                </a:lnTo>
                <a:lnTo>
                  <a:pt x="62701" y="220331"/>
                </a:lnTo>
                <a:lnTo>
                  <a:pt x="62701" y="219726"/>
                </a:lnTo>
                <a:lnTo>
                  <a:pt x="83981" y="219726"/>
                </a:lnTo>
                <a:lnTo>
                  <a:pt x="84628" y="218476"/>
                </a:lnTo>
                <a:lnTo>
                  <a:pt x="85294" y="217250"/>
                </a:lnTo>
                <a:lnTo>
                  <a:pt x="85294" y="215356"/>
                </a:lnTo>
                <a:lnTo>
                  <a:pt x="89722" y="214161"/>
                </a:lnTo>
                <a:lnTo>
                  <a:pt x="94100" y="212876"/>
                </a:lnTo>
                <a:lnTo>
                  <a:pt x="97887" y="210978"/>
                </a:lnTo>
                <a:lnTo>
                  <a:pt x="92825" y="207954"/>
                </a:lnTo>
                <a:close/>
              </a:path>
              <a:path w="139700" h="246380">
                <a:moveTo>
                  <a:pt x="90627" y="202248"/>
                </a:moveTo>
                <a:lnTo>
                  <a:pt x="31377" y="202248"/>
                </a:lnTo>
                <a:lnTo>
                  <a:pt x="36986" y="204030"/>
                </a:lnTo>
                <a:lnTo>
                  <a:pt x="36421" y="206524"/>
                </a:lnTo>
                <a:lnTo>
                  <a:pt x="35168" y="208379"/>
                </a:lnTo>
                <a:lnTo>
                  <a:pt x="33742" y="210395"/>
                </a:lnTo>
                <a:lnTo>
                  <a:pt x="47605" y="209085"/>
                </a:lnTo>
                <a:lnTo>
                  <a:pt x="53992" y="208379"/>
                </a:lnTo>
                <a:lnTo>
                  <a:pt x="92069" y="208379"/>
                </a:lnTo>
                <a:lnTo>
                  <a:pt x="90627" y="202248"/>
                </a:lnTo>
                <a:close/>
              </a:path>
              <a:path w="139700" h="246380">
                <a:moveTo>
                  <a:pt x="58287" y="22551"/>
                </a:moveTo>
                <a:lnTo>
                  <a:pt x="60220" y="27547"/>
                </a:lnTo>
                <a:lnTo>
                  <a:pt x="58931" y="31885"/>
                </a:lnTo>
                <a:lnTo>
                  <a:pt x="41836" y="37800"/>
                </a:lnTo>
                <a:lnTo>
                  <a:pt x="28866" y="47980"/>
                </a:lnTo>
                <a:lnTo>
                  <a:pt x="18232" y="61086"/>
                </a:lnTo>
                <a:lnTo>
                  <a:pt x="8143" y="75780"/>
                </a:lnTo>
                <a:lnTo>
                  <a:pt x="11895" y="90228"/>
                </a:lnTo>
                <a:lnTo>
                  <a:pt x="9475" y="105551"/>
                </a:lnTo>
                <a:lnTo>
                  <a:pt x="4354" y="120531"/>
                </a:lnTo>
                <a:lnTo>
                  <a:pt x="0" y="133945"/>
                </a:lnTo>
                <a:lnTo>
                  <a:pt x="956" y="142535"/>
                </a:lnTo>
                <a:lnTo>
                  <a:pt x="1871" y="151503"/>
                </a:lnTo>
                <a:lnTo>
                  <a:pt x="2620" y="160108"/>
                </a:lnTo>
                <a:lnTo>
                  <a:pt x="3204" y="169038"/>
                </a:lnTo>
                <a:lnTo>
                  <a:pt x="10270" y="178805"/>
                </a:lnTo>
                <a:lnTo>
                  <a:pt x="15167" y="187176"/>
                </a:lnTo>
                <a:lnTo>
                  <a:pt x="18441" y="195079"/>
                </a:lnTo>
                <a:lnTo>
                  <a:pt x="20638" y="203443"/>
                </a:lnTo>
                <a:lnTo>
                  <a:pt x="30186" y="204030"/>
                </a:lnTo>
                <a:lnTo>
                  <a:pt x="31377" y="202248"/>
                </a:lnTo>
                <a:lnTo>
                  <a:pt x="90627" y="202248"/>
                </a:lnTo>
                <a:lnTo>
                  <a:pt x="90033" y="199727"/>
                </a:lnTo>
                <a:lnTo>
                  <a:pt x="84628" y="199727"/>
                </a:lnTo>
                <a:lnTo>
                  <a:pt x="73299" y="195318"/>
                </a:lnTo>
                <a:lnTo>
                  <a:pt x="67798" y="190322"/>
                </a:lnTo>
                <a:lnTo>
                  <a:pt x="68245" y="188348"/>
                </a:lnTo>
                <a:lnTo>
                  <a:pt x="72773" y="187316"/>
                </a:lnTo>
                <a:lnTo>
                  <a:pt x="90569" y="187316"/>
                </a:lnTo>
                <a:lnTo>
                  <a:pt x="89079" y="181490"/>
                </a:lnTo>
                <a:lnTo>
                  <a:pt x="87395" y="179897"/>
                </a:lnTo>
                <a:lnTo>
                  <a:pt x="79059" y="179897"/>
                </a:lnTo>
                <a:lnTo>
                  <a:pt x="70667" y="179204"/>
                </a:lnTo>
                <a:lnTo>
                  <a:pt x="61440" y="176410"/>
                </a:lnTo>
                <a:lnTo>
                  <a:pt x="51469" y="170931"/>
                </a:lnTo>
                <a:lnTo>
                  <a:pt x="52016" y="157770"/>
                </a:lnTo>
                <a:lnTo>
                  <a:pt x="49615" y="151503"/>
                </a:lnTo>
                <a:lnTo>
                  <a:pt x="42044" y="151503"/>
                </a:lnTo>
                <a:lnTo>
                  <a:pt x="37627" y="150916"/>
                </a:lnTo>
                <a:lnTo>
                  <a:pt x="36039" y="146923"/>
                </a:lnTo>
                <a:lnTo>
                  <a:pt x="34652" y="141622"/>
                </a:lnTo>
                <a:lnTo>
                  <a:pt x="34451" y="135140"/>
                </a:lnTo>
                <a:lnTo>
                  <a:pt x="36421" y="127601"/>
                </a:lnTo>
                <a:lnTo>
                  <a:pt x="54258" y="127601"/>
                </a:lnTo>
                <a:lnTo>
                  <a:pt x="55886" y="123308"/>
                </a:lnTo>
                <a:lnTo>
                  <a:pt x="48369" y="117645"/>
                </a:lnTo>
                <a:lnTo>
                  <a:pt x="48583" y="109643"/>
                </a:lnTo>
                <a:lnTo>
                  <a:pt x="50085" y="99763"/>
                </a:lnTo>
                <a:lnTo>
                  <a:pt x="54160" y="91179"/>
                </a:lnTo>
                <a:lnTo>
                  <a:pt x="62096" y="87066"/>
                </a:lnTo>
                <a:lnTo>
                  <a:pt x="87222" y="87066"/>
                </a:lnTo>
                <a:lnTo>
                  <a:pt x="90935" y="83225"/>
                </a:lnTo>
                <a:lnTo>
                  <a:pt x="99702" y="73220"/>
                </a:lnTo>
                <a:lnTo>
                  <a:pt x="99137" y="70758"/>
                </a:lnTo>
                <a:lnTo>
                  <a:pt x="97887" y="67616"/>
                </a:lnTo>
                <a:lnTo>
                  <a:pt x="96541" y="64494"/>
                </a:lnTo>
                <a:lnTo>
                  <a:pt x="98395" y="63788"/>
                </a:lnTo>
                <a:lnTo>
                  <a:pt x="100249" y="63201"/>
                </a:lnTo>
                <a:lnTo>
                  <a:pt x="102182" y="62640"/>
                </a:lnTo>
                <a:lnTo>
                  <a:pt x="111613" y="62640"/>
                </a:lnTo>
                <a:lnTo>
                  <a:pt x="111613" y="60760"/>
                </a:lnTo>
                <a:lnTo>
                  <a:pt x="121632" y="58845"/>
                </a:lnTo>
                <a:lnTo>
                  <a:pt x="122935" y="56876"/>
                </a:lnTo>
                <a:lnTo>
                  <a:pt x="138635" y="56876"/>
                </a:lnTo>
                <a:lnTo>
                  <a:pt x="138635" y="53244"/>
                </a:lnTo>
                <a:lnTo>
                  <a:pt x="119075" y="41369"/>
                </a:lnTo>
                <a:lnTo>
                  <a:pt x="111299" y="33615"/>
                </a:lnTo>
                <a:lnTo>
                  <a:pt x="109748" y="23076"/>
                </a:lnTo>
                <a:lnTo>
                  <a:pt x="68639" y="23076"/>
                </a:lnTo>
                <a:lnTo>
                  <a:pt x="58287" y="22551"/>
                </a:lnTo>
                <a:close/>
              </a:path>
              <a:path w="139700" h="246380">
                <a:moveTo>
                  <a:pt x="89722" y="198407"/>
                </a:moveTo>
                <a:lnTo>
                  <a:pt x="84628" y="199727"/>
                </a:lnTo>
                <a:lnTo>
                  <a:pt x="90033" y="199727"/>
                </a:lnTo>
                <a:lnTo>
                  <a:pt x="89722" y="198407"/>
                </a:lnTo>
                <a:close/>
              </a:path>
              <a:path w="139700" h="246380">
                <a:moveTo>
                  <a:pt x="90569" y="187316"/>
                </a:moveTo>
                <a:lnTo>
                  <a:pt x="72773" y="187316"/>
                </a:lnTo>
                <a:lnTo>
                  <a:pt x="78944" y="190944"/>
                </a:lnTo>
                <a:lnTo>
                  <a:pt x="90331" y="193442"/>
                </a:lnTo>
                <a:lnTo>
                  <a:pt x="91497" y="190944"/>
                </a:lnTo>
                <a:lnTo>
                  <a:pt x="90569" y="187316"/>
                </a:lnTo>
                <a:close/>
              </a:path>
              <a:path w="139700" h="246380">
                <a:moveTo>
                  <a:pt x="86522" y="179071"/>
                </a:moveTo>
                <a:lnTo>
                  <a:pt x="79059" y="179897"/>
                </a:lnTo>
                <a:lnTo>
                  <a:pt x="87395" y="179897"/>
                </a:lnTo>
                <a:lnTo>
                  <a:pt x="86522" y="179071"/>
                </a:lnTo>
                <a:close/>
              </a:path>
              <a:path w="139700" h="246380">
                <a:moveTo>
                  <a:pt x="54258" y="127601"/>
                </a:moveTo>
                <a:lnTo>
                  <a:pt x="36421" y="127601"/>
                </a:lnTo>
                <a:lnTo>
                  <a:pt x="38977" y="128304"/>
                </a:lnTo>
                <a:lnTo>
                  <a:pt x="43251" y="128304"/>
                </a:lnTo>
                <a:lnTo>
                  <a:pt x="47605" y="134593"/>
                </a:lnTo>
                <a:lnTo>
                  <a:pt x="52016" y="147712"/>
                </a:lnTo>
                <a:lnTo>
                  <a:pt x="62701" y="141469"/>
                </a:lnTo>
                <a:lnTo>
                  <a:pt x="63968" y="139082"/>
                </a:lnTo>
                <a:lnTo>
                  <a:pt x="60807" y="136563"/>
                </a:lnTo>
                <a:lnTo>
                  <a:pt x="57056" y="133945"/>
                </a:lnTo>
                <a:lnTo>
                  <a:pt x="53992" y="131451"/>
                </a:lnTo>
                <a:lnTo>
                  <a:pt x="53992" y="128304"/>
                </a:lnTo>
                <a:lnTo>
                  <a:pt x="54258" y="127601"/>
                </a:lnTo>
                <a:close/>
              </a:path>
              <a:path w="139700" h="246380">
                <a:moveTo>
                  <a:pt x="87222" y="87066"/>
                </a:moveTo>
                <a:lnTo>
                  <a:pt x="62096" y="87066"/>
                </a:lnTo>
                <a:lnTo>
                  <a:pt x="63324" y="98352"/>
                </a:lnTo>
                <a:lnTo>
                  <a:pt x="63968" y="103856"/>
                </a:lnTo>
                <a:lnTo>
                  <a:pt x="75557" y="97082"/>
                </a:lnTo>
                <a:lnTo>
                  <a:pt x="83717" y="90692"/>
                </a:lnTo>
                <a:lnTo>
                  <a:pt x="87222" y="87066"/>
                </a:lnTo>
                <a:close/>
              </a:path>
              <a:path w="139700" h="246380">
                <a:moveTo>
                  <a:pt x="111613" y="62640"/>
                </a:moveTo>
                <a:lnTo>
                  <a:pt x="102182" y="62640"/>
                </a:lnTo>
                <a:lnTo>
                  <a:pt x="103572" y="68903"/>
                </a:lnTo>
                <a:lnTo>
                  <a:pt x="107867" y="73846"/>
                </a:lnTo>
                <a:lnTo>
                  <a:pt x="105224" y="77655"/>
                </a:lnTo>
                <a:lnTo>
                  <a:pt x="102805" y="81950"/>
                </a:lnTo>
                <a:lnTo>
                  <a:pt x="100249" y="86361"/>
                </a:lnTo>
                <a:lnTo>
                  <a:pt x="114054" y="88902"/>
                </a:lnTo>
                <a:lnTo>
                  <a:pt x="113504" y="97006"/>
                </a:lnTo>
                <a:lnTo>
                  <a:pt x="119052" y="97006"/>
                </a:lnTo>
                <a:lnTo>
                  <a:pt x="119872" y="94485"/>
                </a:lnTo>
                <a:lnTo>
                  <a:pt x="120398" y="92024"/>
                </a:lnTo>
                <a:lnTo>
                  <a:pt x="120398" y="88902"/>
                </a:lnTo>
                <a:lnTo>
                  <a:pt x="125971" y="84616"/>
                </a:lnTo>
                <a:lnTo>
                  <a:pt x="127754" y="79627"/>
                </a:lnTo>
                <a:lnTo>
                  <a:pt x="127421" y="72997"/>
                </a:lnTo>
                <a:lnTo>
                  <a:pt x="127120" y="69437"/>
                </a:lnTo>
                <a:lnTo>
                  <a:pt x="119052" y="69437"/>
                </a:lnTo>
                <a:lnTo>
                  <a:pt x="111613" y="65744"/>
                </a:lnTo>
                <a:lnTo>
                  <a:pt x="111613" y="62640"/>
                </a:lnTo>
                <a:close/>
              </a:path>
              <a:path w="139700" h="246380">
                <a:moveTo>
                  <a:pt x="126644" y="63788"/>
                </a:moveTo>
                <a:lnTo>
                  <a:pt x="121632" y="65095"/>
                </a:lnTo>
                <a:lnTo>
                  <a:pt x="119052" y="69437"/>
                </a:lnTo>
                <a:lnTo>
                  <a:pt x="127120" y="69437"/>
                </a:lnTo>
                <a:lnTo>
                  <a:pt x="126644" y="63788"/>
                </a:lnTo>
                <a:close/>
              </a:path>
              <a:path w="139700" h="246380">
                <a:moveTo>
                  <a:pt x="138635" y="56876"/>
                </a:moveTo>
                <a:lnTo>
                  <a:pt x="129164" y="56876"/>
                </a:lnTo>
                <a:lnTo>
                  <a:pt x="129750" y="58845"/>
                </a:lnTo>
                <a:lnTo>
                  <a:pt x="129750" y="62640"/>
                </a:lnTo>
                <a:lnTo>
                  <a:pt x="139244" y="64494"/>
                </a:lnTo>
                <a:lnTo>
                  <a:pt x="138635" y="62640"/>
                </a:lnTo>
                <a:lnTo>
                  <a:pt x="138635" y="56876"/>
                </a:lnTo>
                <a:close/>
              </a:path>
              <a:path w="139700" h="246380">
                <a:moveTo>
                  <a:pt x="108446" y="0"/>
                </a:moveTo>
                <a:lnTo>
                  <a:pt x="102597" y="2432"/>
                </a:lnTo>
                <a:lnTo>
                  <a:pt x="96537" y="6126"/>
                </a:lnTo>
                <a:lnTo>
                  <a:pt x="89056" y="10023"/>
                </a:lnTo>
                <a:lnTo>
                  <a:pt x="78944" y="13060"/>
                </a:lnTo>
                <a:lnTo>
                  <a:pt x="75777" y="19928"/>
                </a:lnTo>
                <a:lnTo>
                  <a:pt x="73405" y="22734"/>
                </a:lnTo>
                <a:lnTo>
                  <a:pt x="68639" y="23076"/>
                </a:lnTo>
                <a:lnTo>
                  <a:pt x="109748" y="23076"/>
                </a:lnTo>
                <a:lnTo>
                  <a:pt x="109644" y="22365"/>
                </a:lnTo>
                <a:lnTo>
                  <a:pt x="1084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5" name="object 25"/>
          <p:cNvSpPr/>
          <p:nvPr/>
        </p:nvSpPr>
        <p:spPr>
          <a:xfrm>
            <a:off x="6018523" y="3165932"/>
            <a:ext cx="18777" cy="71846"/>
          </a:xfrm>
          <a:custGeom>
            <a:avLst/>
            <a:gdLst/>
            <a:ahLst/>
            <a:cxnLst/>
            <a:rect l="l" t="t" r="r" b="b"/>
            <a:pathLst>
              <a:path w="14604" h="55880">
                <a:moveTo>
                  <a:pt x="1240" y="39239"/>
                </a:moveTo>
                <a:lnTo>
                  <a:pt x="1700" y="43855"/>
                </a:lnTo>
                <a:lnTo>
                  <a:pt x="3779" y="55803"/>
                </a:lnTo>
                <a:lnTo>
                  <a:pt x="14464" y="55803"/>
                </a:lnTo>
                <a:lnTo>
                  <a:pt x="11904" y="45198"/>
                </a:lnTo>
                <a:lnTo>
                  <a:pt x="13877" y="41436"/>
                </a:lnTo>
                <a:lnTo>
                  <a:pt x="5093" y="40162"/>
                </a:lnTo>
                <a:lnTo>
                  <a:pt x="1240" y="39239"/>
                </a:lnTo>
                <a:close/>
              </a:path>
              <a:path w="14604" h="55880">
                <a:moveTo>
                  <a:pt x="972" y="36547"/>
                </a:moveTo>
                <a:lnTo>
                  <a:pt x="132" y="38973"/>
                </a:lnTo>
                <a:lnTo>
                  <a:pt x="1240" y="39239"/>
                </a:lnTo>
                <a:lnTo>
                  <a:pt x="972" y="36547"/>
                </a:lnTo>
                <a:close/>
              </a:path>
              <a:path w="14604" h="55880">
                <a:moveTo>
                  <a:pt x="14464" y="0"/>
                </a:moveTo>
                <a:lnTo>
                  <a:pt x="2860" y="10279"/>
                </a:lnTo>
                <a:lnTo>
                  <a:pt x="0" y="26789"/>
                </a:lnTo>
                <a:lnTo>
                  <a:pt x="972" y="36547"/>
                </a:lnTo>
                <a:lnTo>
                  <a:pt x="3160" y="30227"/>
                </a:lnTo>
                <a:lnTo>
                  <a:pt x="7541" y="20912"/>
                </a:lnTo>
                <a:lnTo>
                  <a:pt x="11800" y="10885"/>
                </a:lnTo>
                <a:lnTo>
                  <a:pt x="14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6" name="object 26"/>
          <p:cNvSpPr/>
          <p:nvPr/>
        </p:nvSpPr>
        <p:spPr>
          <a:xfrm>
            <a:off x="6378778" y="3178191"/>
            <a:ext cx="32657" cy="9797"/>
          </a:xfrm>
          <a:custGeom>
            <a:avLst/>
            <a:gdLst/>
            <a:ahLst/>
            <a:cxnLst/>
            <a:rect l="l" t="t" r="r" b="b"/>
            <a:pathLst>
              <a:path w="25400" h="7619">
                <a:moveTo>
                  <a:pt x="10717" y="0"/>
                </a:moveTo>
                <a:lnTo>
                  <a:pt x="0" y="0"/>
                </a:lnTo>
                <a:lnTo>
                  <a:pt x="720" y="2454"/>
                </a:lnTo>
                <a:lnTo>
                  <a:pt x="1346" y="4996"/>
                </a:lnTo>
                <a:lnTo>
                  <a:pt x="1346" y="7476"/>
                </a:lnTo>
                <a:lnTo>
                  <a:pt x="17611" y="7476"/>
                </a:lnTo>
                <a:lnTo>
                  <a:pt x="25206" y="6836"/>
                </a:lnTo>
                <a:lnTo>
                  <a:pt x="15130" y="3649"/>
                </a:lnTo>
                <a:lnTo>
                  <a:pt x="107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7" name="object 27"/>
          <p:cNvSpPr/>
          <p:nvPr/>
        </p:nvSpPr>
        <p:spPr>
          <a:xfrm>
            <a:off x="6186174" y="3178191"/>
            <a:ext cx="66131" cy="57150"/>
          </a:xfrm>
          <a:custGeom>
            <a:avLst/>
            <a:gdLst/>
            <a:ahLst/>
            <a:cxnLst/>
            <a:rect l="l" t="t" r="r" b="b"/>
            <a:pathLst>
              <a:path w="51435" h="44450">
                <a:moveTo>
                  <a:pt x="29689" y="11224"/>
                </a:moveTo>
                <a:lnTo>
                  <a:pt x="22042" y="11224"/>
                </a:lnTo>
                <a:lnTo>
                  <a:pt x="27630" y="20698"/>
                </a:lnTo>
                <a:lnTo>
                  <a:pt x="30947" y="28351"/>
                </a:lnTo>
                <a:lnTo>
                  <a:pt x="33082" y="35409"/>
                </a:lnTo>
                <a:lnTo>
                  <a:pt x="35125" y="43094"/>
                </a:lnTo>
                <a:lnTo>
                  <a:pt x="37000" y="43836"/>
                </a:lnTo>
                <a:lnTo>
                  <a:pt x="40182" y="43836"/>
                </a:lnTo>
                <a:lnTo>
                  <a:pt x="41489" y="41316"/>
                </a:lnTo>
                <a:lnTo>
                  <a:pt x="42097" y="38836"/>
                </a:lnTo>
                <a:lnTo>
                  <a:pt x="42645" y="36272"/>
                </a:lnTo>
                <a:lnTo>
                  <a:pt x="50815" y="36272"/>
                </a:lnTo>
                <a:lnTo>
                  <a:pt x="49554" y="30634"/>
                </a:lnTo>
                <a:lnTo>
                  <a:pt x="50420" y="24324"/>
                </a:lnTo>
                <a:lnTo>
                  <a:pt x="37684" y="24324"/>
                </a:lnTo>
                <a:lnTo>
                  <a:pt x="34432" y="19923"/>
                </a:lnTo>
                <a:lnTo>
                  <a:pt x="31275" y="14733"/>
                </a:lnTo>
                <a:lnTo>
                  <a:pt x="29689" y="11224"/>
                </a:lnTo>
                <a:close/>
              </a:path>
              <a:path w="51435" h="44450">
                <a:moveTo>
                  <a:pt x="50815" y="36272"/>
                </a:moveTo>
                <a:lnTo>
                  <a:pt x="42645" y="36272"/>
                </a:lnTo>
                <a:lnTo>
                  <a:pt x="45806" y="38836"/>
                </a:lnTo>
                <a:lnTo>
                  <a:pt x="51389" y="38836"/>
                </a:lnTo>
                <a:lnTo>
                  <a:pt x="50815" y="36272"/>
                </a:lnTo>
                <a:close/>
              </a:path>
              <a:path w="51435" h="44450">
                <a:moveTo>
                  <a:pt x="6965" y="1893"/>
                </a:moveTo>
                <a:lnTo>
                  <a:pt x="763" y="1893"/>
                </a:lnTo>
                <a:lnTo>
                  <a:pt x="0" y="11832"/>
                </a:lnTo>
                <a:lnTo>
                  <a:pt x="763" y="19389"/>
                </a:lnTo>
                <a:lnTo>
                  <a:pt x="3157" y="24324"/>
                </a:lnTo>
                <a:lnTo>
                  <a:pt x="11948" y="24324"/>
                </a:lnTo>
                <a:lnTo>
                  <a:pt x="15170" y="22532"/>
                </a:lnTo>
                <a:lnTo>
                  <a:pt x="16343" y="15090"/>
                </a:lnTo>
                <a:lnTo>
                  <a:pt x="16343" y="11224"/>
                </a:lnTo>
                <a:lnTo>
                  <a:pt x="29689" y="11224"/>
                </a:lnTo>
                <a:lnTo>
                  <a:pt x="28349" y="8258"/>
                </a:lnTo>
                <a:lnTo>
                  <a:pt x="27532" y="5622"/>
                </a:lnTo>
                <a:lnTo>
                  <a:pt x="13647" y="5622"/>
                </a:lnTo>
                <a:lnTo>
                  <a:pt x="6965" y="1893"/>
                </a:lnTo>
                <a:close/>
              </a:path>
              <a:path w="51435" h="44450">
                <a:moveTo>
                  <a:pt x="40830" y="19936"/>
                </a:moveTo>
                <a:lnTo>
                  <a:pt x="40182" y="21865"/>
                </a:lnTo>
                <a:lnTo>
                  <a:pt x="39009" y="23158"/>
                </a:lnTo>
                <a:lnTo>
                  <a:pt x="37684" y="24324"/>
                </a:lnTo>
                <a:lnTo>
                  <a:pt x="50420" y="24324"/>
                </a:lnTo>
                <a:lnTo>
                  <a:pt x="50666" y="22532"/>
                </a:lnTo>
                <a:lnTo>
                  <a:pt x="46468" y="22532"/>
                </a:lnTo>
                <a:lnTo>
                  <a:pt x="40830" y="19936"/>
                </a:lnTo>
                <a:close/>
              </a:path>
              <a:path w="51435" h="44450">
                <a:moveTo>
                  <a:pt x="50843" y="21243"/>
                </a:moveTo>
                <a:lnTo>
                  <a:pt x="46468" y="22532"/>
                </a:lnTo>
                <a:lnTo>
                  <a:pt x="50666" y="22532"/>
                </a:lnTo>
                <a:lnTo>
                  <a:pt x="50843" y="21243"/>
                </a:lnTo>
                <a:close/>
              </a:path>
              <a:path w="51435" h="44450">
                <a:moveTo>
                  <a:pt x="25789" y="0"/>
                </a:moveTo>
                <a:lnTo>
                  <a:pt x="17632" y="1287"/>
                </a:lnTo>
                <a:lnTo>
                  <a:pt x="13647" y="5622"/>
                </a:lnTo>
                <a:lnTo>
                  <a:pt x="27532" y="5622"/>
                </a:lnTo>
                <a:lnTo>
                  <a:pt x="257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8" name="object 28"/>
          <p:cNvSpPr/>
          <p:nvPr/>
        </p:nvSpPr>
        <p:spPr>
          <a:xfrm>
            <a:off x="6357964" y="3194159"/>
            <a:ext cx="13879" cy="13879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8726" y="0"/>
                </a:moveTo>
                <a:lnTo>
                  <a:pt x="5582" y="1328"/>
                </a:lnTo>
                <a:lnTo>
                  <a:pt x="1226" y="5058"/>
                </a:lnTo>
                <a:lnTo>
                  <a:pt x="0" y="8845"/>
                </a:lnTo>
                <a:lnTo>
                  <a:pt x="3808" y="9446"/>
                </a:lnTo>
                <a:lnTo>
                  <a:pt x="10605" y="10739"/>
                </a:lnTo>
                <a:lnTo>
                  <a:pt x="9978" y="7517"/>
                </a:lnTo>
                <a:lnTo>
                  <a:pt x="9391" y="3808"/>
                </a:lnTo>
                <a:lnTo>
                  <a:pt x="87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9" name="object 29"/>
          <p:cNvSpPr/>
          <p:nvPr/>
        </p:nvSpPr>
        <p:spPr>
          <a:xfrm>
            <a:off x="6194344" y="3194158"/>
            <a:ext cx="7348" cy="8164"/>
          </a:xfrm>
          <a:custGeom>
            <a:avLst/>
            <a:gdLst/>
            <a:ahLst/>
            <a:cxnLst/>
            <a:rect l="l" t="t" r="r" b="b"/>
            <a:pathLst>
              <a:path w="5714" h="6350">
                <a:moveTo>
                  <a:pt x="3143" y="0"/>
                </a:moveTo>
                <a:lnTo>
                  <a:pt x="2454" y="641"/>
                </a:lnTo>
                <a:lnTo>
                  <a:pt x="1363" y="1328"/>
                </a:lnTo>
                <a:lnTo>
                  <a:pt x="0" y="1991"/>
                </a:lnTo>
                <a:lnTo>
                  <a:pt x="1915" y="3808"/>
                </a:lnTo>
                <a:lnTo>
                  <a:pt x="5584" y="6343"/>
                </a:lnTo>
                <a:lnTo>
                  <a:pt x="4997" y="4431"/>
                </a:lnTo>
                <a:lnTo>
                  <a:pt x="4391" y="2670"/>
                </a:lnTo>
                <a:lnTo>
                  <a:pt x="3143" y="0"/>
                </a:lnTo>
                <a:close/>
              </a:path>
            </a:pathLst>
          </a:custGeom>
          <a:solidFill>
            <a:srgbClr val="213B82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30" name="object 30"/>
          <p:cNvSpPr/>
          <p:nvPr/>
        </p:nvSpPr>
        <p:spPr>
          <a:xfrm>
            <a:off x="6357237" y="3202320"/>
            <a:ext cx="57150" cy="33472"/>
          </a:xfrm>
          <a:custGeom>
            <a:avLst/>
            <a:gdLst/>
            <a:ahLst/>
            <a:cxnLst/>
            <a:rect l="l" t="t" r="r" b="b"/>
            <a:pathLst>
              <a:path w="44450" h="26035">
                <a:moveTo>
                  <a:pt x="33703" y="0"/>
                </a:moveTo>
                <a:lnTo>
                  <a:pt x="23229" y="2691"/>
                </a:lnTo>
                <a:lnTo>
                  <a:pt x="13759" y="7902"/>
                </a:lnTo>
                <a:lnTo>
                  <a:pt x="5835" y="15562"/>
                </a:lnTo>
                <a:lnTo>
                  <a:pt x="0" y="25599"/>
                </a:lnTo>
                <a:lnTo>
                  <a:pt x="5562" y="25793"/>
                </a:lnTo>
                <a:lnTo>
                  <a:pt x="10256" y="22067"/>
                </a:lnTo>
                <a:lnTo>
                  <a:pt x="14010" y="16670"/>
                </a:lnTo>
                <a:lnTo>
                  <a:pt x="16753" y="11850"/>
                </a:lnTo>
                <a:lnTo>
                  <a:pt x="36206" y="11850"/>
                </a:lnTo>
                <a:lnTo>
                  <a:pt x="33703" y="0"/>
                </a:lnTo>
                <a:close/>
              </a:path>
              <a:path w="44450" h="26035">
                <a:moveTo>
                  <a:pt x="36206" y="11850"/>
                </a:moveTo>
                <a:lnTo>
                  <a:pt x="16753" y="11850"/>
                </a:lnTo>
                <a:lnTo>
                  <a:pt x="21243" y="13125"/>
                </a:lnTo>
                <a:lnTo>
                  <a:pt x="29408" y="14391"/>
                </a:lnTo>
                <a:lnTo>
                  <a:pt x="30573" y="18161"/>
                </a:lnTo>
                <a:lnTo>
                  <a:pt x="27471" y="23158"/>
                </a:lnTo>
                <a:lnTo>
                  <a:pt x="35085" y="20054"/>
                </a:lnTo>
                <a:lnTo>
                  <a:pt x="43580" y="20054"/>
                </a:lnTo>
                <a:lnTo>
                  <a:pt x="42525" y="15680"/>
                </a:lnTo>
                <a:lnTo>
                  <a:pt x="36338" y="12476"/>
                </a:lnTo>
                <a:lnTo>
                  <a:pt x="36206" y="11850"/>
                </a:lnTo>
                <a:close/>
              </a:path>
              <a:path w="44450" h="26035">
                <a:moveTo>
                  <a:pt x="43580" y="20054"/>
                </a:moveTo>
                <a:lnTo>
                  <a:pt x="35085" y="20054"/>
                </a:lnTo>
                <a:lnTo>
                  <a:pt x="43875" y="21282"/>
                </a:lnTo>
                <a:lnTo>
                  <a:pt x="43580" y="2005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31" name="object 31"/>
          <p:cNvSpPr/>
          <p:nvPr/>
        </p:nvSpPr>
        <p:spPr>
          <a:xfrm>
            <a:off x="5975185" y="3205509"/>
            <a:ext cx="5715" cy="10614"/>
          </a:xfrm>
          <a:custGeom>
            <a:avLst/>
            <a:gdLst/>
            <a:ahLst/>
            <a:cxnLst/>
            <a:rect l="l" t="t" r="r" b="b"/>
            <a:pathLst>
              <a:path w="4445" h="8255">
                <a:moveTo>
                  <a:pt x="4395" y="0"/>
                </a:moveTo>
                <a:lnTo>
                  <a:pt x="1753" y="1287"/>
                </a:lnTo>
                <a:lnTo>
                  <a:pt x="0" y="8186"/>
                </a:lnTo>
                <a:lnTo>
                  <a:pt x="4395" y="8186"/>
                </a:lnTo>
                <a:lnTo>
                  <a:pt x="43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32" name="object 32"/>
          <p:cNvSpPr/>
          <p:nvPr/>
        </p:nvSpPr>
        <p:spPr>
          <a:xfrm>
            <a:off x="6259565" y="3207956"/>
            <a:ext cx="8164" cy="6531"/>
          </a:xfrm>
          <a:custGeom>
            <a:avLst/>
            <a:gdLst/>
            <a:ahLst/>
            <a:cxnLst/>
            <a:rect l="l" t="t" r="r" b="b"/>
            <a:pathLst>
              <a:path w="6350" h="5080">
                <a:moveTo>
                  <a:pt x="4450" y="0"/>
                </a:moveTo>
                <a:lnTo>
                  <a:pt x="0" y="0"/>
                </a:lnTo>
                <a:lnTo>
                  <a:pt x="600" y="1760"/>
                </a:lnTo>
                <a:lnTo>
                  <a:pt x="1289" y="3653"/>
                </a:lnTo>
                <a:lnTo>
                  <a:pt x="1289" y="4982"/>
                </a:lnTo>
                <a:lnTo>
                  <a:pt x="6210" y="4982"/>
                </a:lnTo>
                <a:lnTo>
                  <a:pt x="5036" y="1760"/>
                </a:lnTo>
                <a:lnTo>
                  <a:pt x="44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33" name="object 33"/>
          <p:cNvSpPr/>
          <p:nvPr/>
        </p:nvSpPr>
        <p:spPr>
          <a:xfrm>
            <a:off x="6167747" y="3213478"/>
            <a:ext cx="4082" cy="18777"/>
          </a:xfrm>
          <a:custGeom>
            <a:avLst/>
            <a:gdLst/>
            <a:ahLst/>
            <a:cxnLst/>
            <a:rect l="l" t="t" r="r" b="b"/>
            <a:pathLst>
              <a:path w="3175" h="14605">
                <a:moveTo>
                  <a:pt x="1173" y="0"/>
                </a:moveTo>
                <a:lnTo>
                  <a:pt x="0" y="10698"/>
                </a:lnTo>
                <a:lnTo>
                  <a:pt x="2556" y="14467"/>
                </a:lnTo>
                <a:lnTo>
                  <a:pt x="2556" y="10154"/>
                </a:lnTo>
                <a:lnTo>
                  <a:pt x="117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34" name="object 34"/>
          <p:cNvSpPr/>
          <p:nvPr/>
        </p:nvSpPr>
        <p:spPr>
          <a:xfrm>
            <a:off x="6043799" y="3213479"/>
            <a:ext cx="10614" cy="17145"/>
          </a:xfrm>
          <a:custGeom>
            <a:avLst/>
            <a:gdLst/>
            <a:ahLst/>
            <a:cxnLst/>
            <a:rect l="l" t="t" r="r" b="b"/>
            <a:pathLst>
              <a:path w="8254" h="13335">
                <a:moveTo>
                  <a:pt x="450" y="0"/>
                </a:moveTo>
                <a:lnTo>
                  <a:pt x="0" y="6991"/>
                </a:lnTo>
                <a:lnTo>
                  <a:pt x="2366" y="13161"/>
                </a:lnTo>
                <a:lnTo>
                  <a:pt x="8089" y="13161"/>
                </a:lnTo>
                <a:lnTo>
                  <a:pt x="7527" y="10273"/>
                </a:lnTo>
                <a:lnTo>
                  <a:pt x="5954" y="8991"/>
                </a:lnTo>
                <a:lnTo>
                  <a:pt x="3539" y="6504"/>
                </a:lnTo>
                <a:lnTo>
                  <a:pt x="4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35" name="object 35"/>
          <p:cNvSpPr/>
          <p:nvPr/>
        </p:nvSpPr>
        <p:spPr>
          <a:xfrm>
            <a:off x="6440613" y="3218366"/>
            <a:ext cx="24493" cy="29391"/>
          </a:xfrm>
          <a:custGeom>
            <a:avLst/>
            <a:gdLst/>
            <a:ahLst/>
            <a:cxnLst/>
            <a:rect l="l" t="t" r="r" b="b"/>
            <a:pathLst>
              <a:path w="19050" h="22860">
                <a:moveTo>
                  <a:pt x="265" y="0"/>
                </a:moveTo>
                <a:lnTo>
                  <a:pt x="0" y="11987"/>
                </a:lnTo>
                <a:lnTo>
                  <a:pt x="4924" y="18806"/>
                </a:lnTo>
                <a:lnTo>
                  <a:pt x="12196" y="21865"/>
                </a:lnTo>
                <a:lnTo>
                  <a:pt x="18974" y="22571"/>
                </a:lnTo>
                <a:lnTo>
                  <a:pt x="17944" y="18497"/>
                </a:lnTo>
                <a:lnTo>
                  <a:pt x="13191" y="12694"/>
                </a:lnTo>
                <a:lnTo>
                  <a:pt x="6653" y="6186"/>
                </a:lnTo>
                <a:lnTo>
                  <a:pt x="2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36" name="object 36"/>
          <p:cNvSpPr/>
          <p:nvPr/>
        </p:nvSpPr>
        <p:spPr>
          <a:xfrm>
            <a:off x="6341057" y="3218366"/>
            <a:ext cx="12246" cy="15512"/>
          </a:xfrm>
          <a:custGeom>
            <a:avLst/>
            <a:gdLst/>
            <a:ahLst/>
            <a:cxnLst/>
            <a:rect l="l" t="t" r="r" b="b"/>
            <a:pathLst>
              <a:path w="9525" h="12064">
                <a:moveTo>
                  <a:pt x="9446" y="0"/>
                </a:moveTo>
                <a:lnTo>
                  <a:pt x="4956" y="3186"/>
                </a:lnTo>
                <a:lnTo>
                  <a:pt x="0" y="11210"/>
                </a:lnTo>
                <a:lnTo>
                  <a:pt x="1774" y="11837"/>
                </a:lnTo>
                <a:lnTo>
                  <a:pt x="94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37" name="object 37"/>
          <p:cNvSpPr/>
          <p:nvPr/>
        </p:nvSpPr>
        <p:spPr>
          <a:xfrm>
            <a:off x="6090280" y="3218366"/>
            <a:ext cx="8981" cy="5715"/>
          </a:xfrm>
          <a:custGeom>
            <a:avLst/>
            <a:gdLst/>
            <a:ahLst/>
            <a:cxnLst/>
            <a:rect l="l" t="t" r="r" b="b"/>
            <a:pathLst>
              <a:path w="6985" h="4444">
                <a:moveTo>
                  <a:pt x="0" y="4414"/>
                </a:moveTo>
                <a:lnTo>
                  <a:pt x="6426" y="4414"/>
                </a:lnTo>
                <a:lnTo>
                  <a:pt x="6426" y="0"/>
                </a:lnTo>
                <a:lnTo>
                  <a:pt x="0" y="0"/>
                </a:lnTo>
                <a:lnTo>
                  <a:pt x="0" y="4414"/>
                </a:lnTo>
                <a:close/>
              </a:path>
            </a:pathLst>
          </a:custGeom>
          <a:solidFill>
            <a:srgbClr val="213B82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38" name="object 38"/>
          <p:cNvSpPr/>
          <p:nvPr/>
        </p:nvSpPr>
        <p:spPr>
          <a:xfrm>
            <a:off x="6295140" y="3234537"/>
            <a:ext cx="38372" cy="14696"/>
          </a:xfrm>
          <a:custGeom>
            <a:avLst/>
            <a:gdLst/>
            <a:ahLst/>
            <a:cxnLst/>
            <a:rect l="l" t="t" r="r" b="b"/>
            <a:pathLst>
              <a:path w="29845" h="11430">
                <a:moveTo>
                  <a:pt x="7456" y="0"/>
                </a:moveTo>
                <a:lnTo>
                  <a:pt x="5623" y="541"/>
                </a:lnTo>
                <a:lnTo>
                  <a:pt x="3006" y="1206"/>
                </a:lnTo>
                <a:lnTo>
                  <a:pt x="641" y="1869"/>
                </a:lnTo>
                <a:lnTo>
                  <a:pt x="641" y="5584"/>
                </a:lnTo>
                <a:lnTo>
                  <a:pt x="0" y="6869"/>
                </a:lnTo>
                <a:lnTo>
                  <a:pt x="8997" y="10255"/>
                </a:lnTo>
                <a:lnTo>
                  <a:pt x="16575" y="11007"/>
                </a:lnTo>
                <a:lnTo>
                  <a:pt x="23205" y="9075"/>
                </a:lnTo>
                <a:lnTo>
                  <a:pt x="27048" y="6163"/>
                </a:lnTo>
                <a:lnTo>
                  <a:pt x="16869" y="6163"/>
                </a:lnTo>
                <a:lnTo>
                  <a:pt x="7456" y="0"/>
                </a:lnTo>
                <a:close/>
              </a:path>
              <a:path w="29845" h="11430">
                <a:moveTo>
                  <a:pt x="23699" y="3802"/>
                </a:moveTo>
                <a:lnTo>
                  <a:pt x="16869" y="6163"/>
                </a:lnTo>
                <a:lnTo>
                  <a:pt x="27048" y="6163"/>
                </a:lnTo>
                <a:lnTo>
                  <a:pt x="29361" y="4410"/>
                </a:lnTo>
                <a:lnTo>
                  <a:pt x="23699" y="380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39" name="object 39"/>
          <p:cNvSpPr/>
          <p:nvPr/>
        </p:nvSpPr>
        <p:spPr>
          <a:xfrm>
            <a:off x="6413636" y="3237691"/>
            <a:ext cx="16329" cy="10614"/>
          </a:xfrm>
          <a:custGeom>
            <a:avLst/>
            <a:gdLst/>
            <a:ahLst/>
            <a:cxnLst/>
            <a:rect l="l" t="t" r="r" b="b"/>
            <a:pathLst>
              <a:path w="12700" h="8255">
                <a:moveTo>
                  <a:pt x="10566" y="0"/>
                </a:moveTo>
                <a:lnTo>
                  <a:pt x="6169" y="1342"/>
                </a:lnTo>
                <a:lnTo>
                  <a:pt x="0" y="8164"/>
                </a:lnTo>
                <a:lnTo>
                  <a:pt x="12434" y="8164"/>
                </a:lnTo>
                <a:lnTo>
                  <a:pt x="11847" y="5662"/>
                </a:lnTo>
                <a:lnTo>
                  <a:pt x="11145" y="3121"/>
                </a:lnTo>
                <a:lnTo>
                  <a:pt x="105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40" name="object 40"/>
          <p:cNvSpPr/>
          <p:nvPr/>
        </p:nvSpPr>
        <p:spPr>
          <a:xfrm>
            <a:off x="6328915" y="3237691"/>
            <a:ext cx="346166" cy="235131"/>
          </a:xfrm>
          <a:custGeom>
            <a:avLst/>
            <a:gdLst/>
            <a:ahLst/>
            <a:cxnLst/>
            <a:rect l="l" t="t" r="r" b="b"/>
            <a:pathLst>
              <a:path w="269239" h="182880">
                <a:moveTo>
                  <a:pt x="89331" y="68925"/>
                </a:moveTo>
                <a:lnTo>
                  <a:pt x="47619" y="68925"/>
                </a:lnTo>
                <a:lnTo>
                  <a:pt x="50827" y="76481"/>
                </a:lnTo>
                <a:lnTo>
                  <a:pt x="53930" y="83379"/>
                </a:lnTo>
                <a:lnTo>
                  <a:pt x="56389" y="90835"/>
                </a:lnTo>
                <a:lnTo>
                  <a:pt x="69896" y="100575"/>
                </a:lnTo>
                <a:lnTo>
                  <a:pt x="77080" y="110753"/>
                </a:lnTo>
                <a:lnTo>
                  <a:pt x="81447" y="119426"/>
                </a:lnTo>
                <a:lnTo>
                  <a:pt x="86499" y="124653"/>
                </a:lnTo>
                <a:lnTo>
                  <a:pt x="110226" y="159714"/>
                </a:lnTo>
                <a:lnTo>
                  <a:pt x="146638" y="182124"/>
                </a:lnTo>
                <a:lnTo>
                  <a:pt x="164784" y="182372"/>
                </a:lnTo>
                <a:lnTo>
                  <a:pt x="188022" y="181698"/>
                </a:lnTo>
                <a:lnTo>
                  <a:pt x="208913" y="177970"/>
                </a:lnTo>
                <a:lnTo>
                  <a:pt x="220021" y="169059"/>
                </a:lnTo>
                <a:lnTo>
                  <a:pt x="236271" y="169059"/>
                </a:lnTo>
                <a:lnTo>
                  <a:pt x="242723" y="164025"/>
                </a:lnTo>
                <a:lnTo>
                  <a:pt x="248255" y="157769"/>
                </a:lnTo>
                <a:lnTo>
                  <a:pt x="257082" y="157769"/>
                </a:lnTo>
                <a:lnTo>
                  <a:pt x="257258" y="155936"/>
                </a:lnTo>
                <a:lnTo>
                  <a:pt x="221813" y="155936"/>
                </a:lnTo>
                <a:lnTo>
                  <a:pt x="212912" y="153308"/>
                </a:lnTo>
                <a:lnTo>
                  <a:pt x="199353" y="151142"/>
                </a:lnTo>
                <a:lnTo>
                  <a:pt x="184024" y="149357"/>
                </a:lnTo>
                <a:lnTo>
                  <a:pt x="169818" y="147873"/>
                </a:lnTo>
                <a:lnTo>
                  <a:pt x="166412" y="142342"/>
                </a:lnTo>
                <a:lnTo>
                  <a:pt x="164060" y="141469"/>
                </a:lnTo>
                <a:lnTo>
                  <a:pt x="143476" y="141469"/>
                </a:lnTo>
                <a:lnTo>
                  <a:pt x="140248" y="137249"/>
                </a:lnTo>
                <a:lnTo>
                  <a:pt x="138138" y="132894"/>
                </a:lnTo>
                <a:lnTo>
                  <a:pt x="134494" y="128290"/>
                </a:lnTo>
                <a:lnTo>
                  <a:pt x="126665" y="123324"/>
                </a:lnTo>
                <a:lnTo>
                  <a:pt x="126665" y="118248"/>
                </a:lnTo>
                <a:lnTo>
                  <a:pt x="125981" y="115181"/>
                </a:lnTo>
                <a:lnTo>
                  <a:pt x="119127" y="114602"/>
                </a:lnTo>
                <a:lnTo>
                  <a:pt x="115318" y="112078"/>
                </a:lnTo>
                <a:lnTo>
                  <a:pt x="102217" y="106513"/>
                </a:lnTo>
                <a:lnTo>
                  <a:pt x="103388" y="97685"/>
                </a:lnTo>
                <a:lnTo>
                  <a:pt x="103388" y="92649"/>
                </a:lnTo>
                <a:lnTo>
                  <a:pt x="101555" y="92649"/>
                </a:lnTo>
                <a:lnTo>
                  <a:pt x="99701" y="91969"/>
                </a:lnTo>
                <a:lnTo>
                  <a:pt x="97707" y="91422"/>
                </a:lnTo>
                <a:lnTo>
                  <a:pt x="96533" y="88275"/>
                </a:lnTo>
                <a:lnTo>
                  <a:pt x="95305" y="84505"/>
                </a:lnTo>
                <a:lnTo>
                  <a:pt x="94132" y="81385"/>
                </a:lnTo>
                <a:lnTo>
                  <a:pt x="92825" y="80838"/>
                </a:lnTo>
                <a:lnTo>
                  <a:pt x="89056" y="79548"/>
                </a:lnTo>
                <a:lnTo>
                  <a:pt x="89331" y="68925"/>
                </a:lnTo>
                <a:close/>
              </a:path>
              <a:path w="269239" h="182880">
                <a:moveTo>
                  <a:pt x="236271" y="169059"/>
                </a:moveTo>
                <a:lnTo>
                  <a:pt x="220021" y="169059"/>
                </a:lnTo>
                <a:lnTo>
                  <a:pt x="228261" y="171654"/>
                </a:lnTo>
                <a:lnTo>
                  <a:pt x="235944" y="169315"/>
                </a:lnTo>
                <a:lnTo>
                  <a:pt x="236271" y="169059"/>
                </a:lnTo>
                <a:close/>
              </a:path>
              <a:path w="269239" h="182880">
                <a:moveTo>
                  <a:pt x="262018" y="134067"/>
                </a:moveTo>
                <a:lnTo>
                  <a:pt x="259012" y="138967"/>
                </a:lnTo>
                <a:lnTo>
                  <a:pt x="255732" y="143362"/>
                </a:lnTo>
                <a:lnTo>
                  <a:pt x="252586" y="147873"/>
                </a:lnTo>
                <a:lnTo>
                  <a:pt x="245537" y="148345"/>
                </a:lnTo>
                <a:lnTo>
                  <a:pt x="231199" y="149728"/>
                </a:lnTo>
                <a:lnTo>
                  <a:pt x="223767" y="150314"/>
                </a:lnTo>
                <a:lnTo>
                  <a:pt x="223123" y="152088"/>
                </a:lnTo>
                <a:lnTo>
                  <a:pt x="222515" y="154097"/>
                </a:lnTo>
                <a:lnTo>
                  <a:pt x="221813" y="155936"/>
                </a:lnTo>
                <a:lnTo>
                  <a:pt x="257258" y="155936"/>
                </a:lnTo>
                <a:lnTo>
                  <a:pt x="257629" y="152088"/>
                </a:lnTo>
                <a:lnTo>
                  <a:pt x="257684" y="143945"/>
                </a:lnTo>
                <a:lnTo>
                  <a:pt x="268833" y="143362"/>
                </a:lnTo>
                <a:lnTo>
                  <a:pt x="267040" y="140256"/>
                </a:lnTo>
                <a:lnTo>
                  <a:pt x="264538" y="137134"/>
                </a:lnTo>
                <a:lnTo>
                  <a:pt x="262018" y="134067"/>
                </a:lnTo>
                <a:close/>
              </a:path>
              <a:path w="269239" h="182880">
                <a:moveTo>
                  <a:pt x="161838" y="140644"/>
                </a:moveTo>
                <a:lnTo>
                  <a:pt x="143476" y="141469"/>
                </a:lnTo>
                <a:lnTo>
                  <a:pt x="164060" y="141469"/>
                </a:lnTo>
                <a:lnTo>
                  <a:pt x="161838" y="140644"/>
                </a:lnTo>
                <a:close/>
              </a:path>
              <a:path w="269239" h="182880">
                <a:moveTo>
                  <a:pt x="38853" y="18802"/>
                </a:moveTo>
                <a:lnTo>
                  <a:pt x="35106" y="18802"/>
                </a:lnTo>
                <a:lnTo>
                  <a:pt x="35106" y="21866"/>
                </a:lnTo>
                <a:lnTo>
                  <a:pt x="31315" y="23719"/>
                </a:lnTo>
                <a:lnTo>
                  <a:pt x="28172" y="25697"/>
                </a:lnTo>
                <a:lnTo>
                  <a:pt x="26394" y="30049"/>
                </a:lnTo>
                <a:lnTo>
                  <a:pt x="22585" y="31236"/>
                </a:lnTo>
                <a:lnTo>
                  <a:pt x="20050" y="31943"/>
                </a:lnTo>
                <a:lnTo>
                  <a:pt x="20223" y="43812"/>
                </a:lnTo>
                <a:lnTo>
                  <a:pt x="26124" y="51075"/>
                </a:lnTo>
                <a:lnTo>
                  <a:pt x="34500" y="54714"/>
                </a:lnTo>
                <a:lnTo>
                  <a:pt x="42097" y="55709"/>
                </a:lnTo>
                <a:lnTo>
                  <a:pt x="42584" y="59479"/>
                </a:lnTo>
                <a:lnTo>
                  <a:pt x="42584" y="65803"/>
                </a:lnTo>
                <a:lnTo>
                  <a:pt x="42097" y="65803"/>
                </a:lnTo>
                <a:lnTo>
                  <a:pt x="33933" y="68925"/>
                </a:lnTo>
                <a:lnTo>
                  <a:pt x="37547" y="75059"/>
                </a:lnTo>
                <a:lnTo>
                  <a:pt x="40808" y="73281"/>
                </a:lnTo>
                <a:lnTo>
                  <a:pt x="44499" y="71366"/>
                </a:lnTo>
                <a:lnTo>
                  <a:pt x="47619" y="68925"/>
                </a:lnTo>
                <a:lnTo>
                  <a:pt x="89331" y="68925"/>
                </a:lnTo>
                <a:lnTo>
                  <a:pt x="89550" y="60508"/>
                </a:lnTo>
                <a:lnTo>
                  <a:pt x="86437" y="50187"/>
                </a:lnTo>
                <a:lnTo>
                  <a:pt x="76464" y="43812"/>
                </a:lnTo>
                <a:lnTo>
                  <a:pt x="76441" y="35693"/>
                </a:lnTo>
                <a:lnTo>
                  <a:pt x="71405" y="35693"/>
                </a:lnTo>
                <a:lnTo>
                  <a:pt x="69662" y="23652"/>
                </a:lnTo>
                <a:lnTo>
                  <a:pt x="66355" y="20722"/>
                </a:lnTo>
                <a:lnTo>
                  <a:pt x="56204" y="20722"/>
                </a:lnTo>
                <a:lnTo>
                  <a:pt x="37547" y="20678"/>
                </a:lnTo>
                <a:lnTo>
                  <a:pt x="38853" y="18802"/>
                </a:lnTo>
                <a:close/>
              </a:path>
              <a:path w="269239" h="182880">
                <a:moveTo>
                  <a:pt x="76441" y="34405"/>
                </a:moveTo>
                <a:lnTo>
                  <a:pt x="75267" y="35031"/>
                </a:lnTo>
                <a:lnTo>
                  <a:pt x="73374" y="35693"/>
                </a:lnTo>
                <a:lnTo>
                  <a:pt x="76441" y="35693"/>
                </a:lnTo>
                <a:lnTo>
                  <a:pt x="76441" y="34405"/>
                </a:lnTo>
                <a:close/>
              </a:path>
              <a:path w="269239" h="182880">
                <a:moveTo>
                  <a:pt x="41717" y="8845"/>
                </a:moveTo>
                <a:lnTo>
                  <a:pt x="18898" y="8845"/>
                </a:lnTo>
                <a:lnTo>
                  <a:pt x="18898" y="20052"/>
                </a:lnTo>
                <a:lnTo>
                  <a:pt x="25126" y="21380"/>
                </a:lnTo>
                <a:lnTo>
                  <a:pt x="35106" y="18802"/>
                </a:lnTo>
                <a:lnTo>
                  <a:pt x="38853" y="18802"/>
                </a:lnTo>
                <a:lnTo>
                  <a:pt x="40143" y="16948"/>
                </a:lnTo>
                <a:lnTo>
                  <a:pt x="41717" y="8845"/>
                </a:lnTo>
                <a:close/>
              </a:path>
              <a:path w="269239" h="182880">
                <a:moveTo>
                  <a:pt x="65751" y="20188"/>
                </a:moveTo>
                <a:lnTo>
                  <a:pt x="56204" y="20722"/>
                </a:lnTo>
                <a:lnTo>
                  <a:pt x="66355" y="20722"/>
                </a:lnTo>
                <a:lnTo>
                  <a:pt x="65751" y="20188"/>
                </a:lnTo>
                <a:close/>
              </a:path>
              <a:path w="269239" h="182880">
                <a:moveTo>
                  <a:pt x="40808" y="0"/>
                </a:moveTo>
                <a:lnTo>
                  <a:pt x="30790" y="1848"/>
                </a:lnTo>
                <a:lnTo>
                  <a:pt x="18264" y="5593"/>
                </a:lnTo>
                <a:lnTo>
                  <a:pt x="6809" y="11554"/>
                </a:lnTo>
                <a:lnTo>
                  <a:pt x="0" y="20052"/>
                </a:lnTo>
                <a:lnTo>
                  <a:pt x="11206" y="17571"/>
                </a:lnTo>
                <a:lnTo>
                  <a:pt x="11206" y="15695"/>
                </a:lnTo>
                <a:lnTo>
                  <a:pt x="18898" y="8845"/>
                </a:lnTo>
                <a:lnTo>
                  <a:pt x="41717" y="8845"/>
                </a:lnTo>
                <a:lnTo>
                  <a:pt x="42097" y="6889"/>
                </a:lnTo>
                <a:lnTo>
                  <a:pt x="408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41" name="object 41"/>
          <p:cNvSpPr/>
          <p:nvPr/>
        </p:nvSpPr>
        <p:spPr>
          <a:xfrm>
            <a:off x="6688341" y="3242458"/>
            <a:ext cx="13063" cy="18777"/>
          </a:xfrm>
          <a:custGeom>
            <a:avLst/>
            <a:gdLst/>
            <a:ahLst/>
            <a:cxnLst/>
            <a:rect l="l" t="t" r="r" b="b"/>
            <a:pathLst>
              <a:path w="10160" h="14605">
                <a:moveTo>
                  <a:pt x="9718" y="11987"/>
                </a:moveTo>
                <a:lnTo>
                  <a:pt x="4997" y="11987"/>
                </a:lnTo>
                <a:lnTo>
                  <a:pt x="9975" y="14413"/>
                </a:lnTo>
                <a:lnTo>
                  <a:pt x="9718" y="11987"/>
                </a:lnTo>
                <a:close/>
              </a:path>
              <a:path w="10160" h="14605">
                <a:moveTo>
                  <a:pt x="3747" y="0"/>
                </a:moveTo>
                <a:lnTo>
                  <a:pt x="0" y="0"/>
                </a:lnTo>
                <a:lnTo>
                  <a:pt x="4413" y="12519"/>
                </a:lnTo>
                <a:lnTo>
                  <a:pt x="4997" y="11987"/>
                </a:lnTo>
                <a:lnTo>
                  <a:pt x="9718" y="11987"/>
                </a:lnTo>
                <a:lnTo>
                  <a:pt x="9450" y="9452"/>
                </a:lnTo>
                <a:lnTo>
                  <a:pt x="37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42" name="object 42"/>
          <p:cNvSpPr/>
          <p:nvPr/>
        </p:nvSpPr>
        <p:spPr>
          <a:xfrm>
            <a:off x="6474737" y="3250576"/>
            <a:ext cx="79192" cy="19594"/>
          </a:xfrm>
          <a:custGeom>
            <a:avLst/>
            <a:gdLst/>
            <a:ahLst/>
            <a:cxnLst/>
            <a:rect l="l" t="t" r="r" b="b"/>
            <a:pathLst>
              <a:path w="61595" h="15239">
                <a:moveTo>
                  <a:pt x="8200" y="0"/>
                </a:moveTo>
                <a:lnTo>
                  <a:pt x="6426" y="647"/>
                </a:lnTo>
                <a:lnTo>
                  <a:pt x="4370" y="1328"/>
                </a:lnTo>
                <a:lnTo>
                  <a:pt x="1915" y="1874"/>
                </a:lnTo>
                <a:lnTo>
                  <a:pt x="1173" y="5683"/>
                </a:lnTo>
                <a:lnTo>
                  <a:pt x="641" y="8769"/>
                </a:lnTo>
                <a:lnTo>
                  <a:pt x="0" y="11832"/>
                </a:lnTo>
                <a:lnTo>
                  <a:pt x="18742" y="14804"/>
                </a:lnTo>
                <a:lnTo>
                  <a:pt x="32908" y="14987"/>
                </a:lnTo>
                <a:lnTo>
                  <a:pt x="45972" y="13296"/>
                </a:lnTo>
                <a:lnTo>
                  <a:pt x="61408" y="10645"/>
                </a:lnTo>
                <a:lnTo>
                  <a:pt x="52726" y="6954"/>
                </a:lnTo>
                <a:lnTo>
                  <a:pt x="38084" y="4150"/>
                </a:lnTo>
                <a:lnTo>
                  <a:pt x="82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43" name="object 43"/>
          <p:cNvSpPr/>
          <p:nvPr/>
        </p:nvSpPr>
        <p:spPr>
          <a:xfrm>
            <a:off x="6582630" y="3253817"/>
            <a:ext cx="4899" cy="7348"/>
          </a:xfrm>
          <a:custGeom>
            <a:avLst/>
            <a:gdLst/>
            <a:ahLst/>
            <a:cxnLst/>
            <a:rect l="l" t="t" r="r" b="b"/>
            <a:pathLst>
              <a:path w="3810" h="5714">
                <a:moveTo>
                  <a:pt x="3218" y="0"/>
                </a:moveTo>
                <a:lnTo>
                  <a:pt x="755" y="1226"/>
                </a:lnTo>
                <a:lnTo>
                  <a:pt x="0" y="5582"/>
                </a:lnTo>
                <a:lnTo>
                  <a:pt x="1303" y="3667"/>
                </a:lnTo>
                <a:lnTo>
                  <a:pt x="2616" y="2480"/>
                </a:lnTo>
                <a:lnTo>
                  <a:pt x="32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44" name="object 44"/>
          <p:cNvSpPr/>
          <p:nvPr/>
        </p:nvSpPr>
        <p:spPr>
          <a:xfrm>
            <a:off x="6275704" y="3269109"/>
            <a:ext cx="5715" cy="7348"/>
          </a:xfrm>
          <a:custGeom>
            <a:avLst/>
            <a:gdLst/>
            <a:ahLst/>
            <a:cxnLst/>
            <a:rect l="l" t="t" r="r" b="b"/>
            <a:pathLst>
              <a:path w="4445" h="5714">
                <a:moveTo>
                  <a:pt x="4396" y="0"/>
                </a:moveTo>
                <a:lnTo>
                  <a:pt x="1289" y="1267"/>
                </a:lnTo>
                <a:lnTo>
                  <a:pt x="0" y="5623"/>
                </a:lnTo>
                <a:lnTo>
                  <a:pt x="2009" y="5091"/>
                </a:lnTo>
                <a:lnTo>
                  <a:pt x="3068" y="4389"/>
                </a:lnTo>
                <a:lnTo>
                  <a:pt x="4396" y="3647"/>
                </a:lnTo>
                <a:lnTo>
                  <a:pt x="43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45" name="object 45"/>
          <p:cNvSpPr/>
          <p:nvPr/>
        </p:nvSpPr>
        <p:spPr>
          <a:xfrm>
            <a:off x="6187744" y="3269109"/>
            <a:ext cx="8164" cy="7348"/>
          </a:xfrm>
          <a:custGeom>
            <a:avLst/>
            <a:gdLst/>
            <a:ahLst/>
            <a:cxnLst/>
            <a:rect l="l" t="t" r="r" b="b"/>
            <a:pathLst>
              <a:path w="6350" h="5714">
                <a:moveTo>
                  <a:pt x="4434" y="0"/>
                </a:moveTo>
                <a:lnTo>
                  <a:pt x="0" y="0"/>
                </a:lnTo>
                <a:lnTo>
                  <a:pt x="1389" y="5091"/>
                </a:lnTo>
                <a:lnTo>
                  <a:pt x="3265" y="5623"/>
                </a:lnTo>
                <a:lnTo>
                  <a:pt x="5745" y="3103"/>
                </a:lnTo>
                <a:lnTo>
                  <a:pt x="44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46" name="object 46"/>
          <p:cNvSpPr/>
          <p:nvPr/>
        </p:nvSpPr>
        <p:spPr>
          <a:xfrm>
            <a:off x="6685175" y="3271469"/>
            <a:ext cx="27759" cy="65314"/>
          </a:xfrm>
          <a:custGeom>
            <a:avLst/>
            <a:gdLst/>
            <a:ahLst/>
            <a:cxnLst/>
            <a:rect l="l" t="t" r="r" b="b"/>
            <a:pathLst>
              <a:path w="21589" h="50800">
                <a:moveTo>
                  <a:pt x="14954" y="0"/>
                </a:moveTo>
                <a:lnTo>
                  <a:pt x="9918" y="1799"/>
                </a:lnTo>
                <a:lnTo>
                  <a:pt x="4982" y="3261"/>
                </a:lnTo>
                <a:lnTo>
                  <a:pt x="0" y="4395"/>
                </a:lnTo>
                <a:lnTo>
                  <a:pt x="0" y="10645"/>
                </a:lnTo>
                <a:lnTo>
                  <a:pt x="9277" y="10645"/>
                </a:lnTo>
                <a:lnTo>
                  <a:pt x="9277" y="13223"/>
                </a:lnTo>
                <a:lnTo>
                  <a:pt x="8672" y="13749"/>
                </a:lnTo>
                <a:lnTo>
                  <a:pt x="6891" y="14508"/>
                </a:lnTo>
                <a:lnTo>
                  <a:pt x="2462" y="14508"/>
                </a:lnTo>
                <a:lnTo>
                  <a:pt x="3143" y="24998"/>
                </a:lnTo>
                <a:lnTo>
                  <a:pt x="4334" y="32537"/>
                </a:lnTo>
                <a:lnTo>
                  <a:pt x="8180" y="38200"/>
                </a:lnTo>
                <a:lnTo>
                  <a:pt x="6210" y="39528"/>
                </a:lnTo>
                <a:lnTo>
                  <a:pt x="4334" y="40733"/>
                </a:lnTo>
                <a:lnTo>
                  <a:pt x="1775" y="41241"/>
                </a:lnTo>
                <a:lnTo>
                  <a:pt x="1112" y="44503"/>
                </a:lnTo>
                <a:lnTo>
                  <a:pt x="565" y="47605"/>
                </a:lnTo>
                <a:lnTo>
                  <a:pt x="0" y="50201"/>
                </a:lnTo>
                <a:lnTo>
                  <a:pt x="21283" y="50201"/>
                </a:lnTo>
                <a:lnTo>
                  <a:pt x="20512" y="39528"/>
                </a:lnTo>
                <a:lnTo>
                  <a:pt x="20466" y="38200"/>
                </a:lnTo>
                <a:lnTo>
                  <a:pt x="20946" y="26054"/>
                </a:lnTo>
                <a:lnTo>
                  <a:pt x="20029" y="12985"/>
                </a:lnTo>
                <a:lnTo>
                  <a:pt x="149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47" name="object 47"/>
          <p:cNvSpPr/>
          <p:nvPr/>
        </p:nvSpPr>
        <p:spPr>
          <a:xfrm>
            <a:off x="6449933" y="3273798"/>
            <a:ext cx="13063" cy="10614"/>
          </a:xfrm>
          <a:custGeom>
            <a:avLst/>
            <a:gdLst/>
            <a:ahLst/>
            <a:cxnLst/>
            <a:rect l="l" t="t" r="r" b="b"/>
            <a:pathLst>
              <a:path w="10160" h="8255">
                <a:moveTo>
                  <a:pt x="9255" y="0"/>
                </a:moveTo>
                <a:lnTo>
                  <a:pt x="8089" y="0"/>
                </a:lnTo>
                <a:lnTo>
                  <a:pt x="0" y="1969"/>
                </a:lnTo>
                <a:lnTo>
                  <a:pt x="2405" y="7617"/>
                </a:lnTo>
                <a:lnTo>
                  <a:pt x="7423" y="8258"/>
                </a:lnTo>
                <a:lnTo>
                  <a:pt x="9942" y="6324"/>
                </a:lnTo>
                <a:lnTo>
                  <a:pt x="9942" y="4550"/>
                </a:lnTo>
                <a:lnTo>
                  <a:pt x="9255" y="2578"/>
                </a:lnTo>
                <a:lnTo>
                  <a:pt x="92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48" name="object 48"/>
          <p:cNvSpPr/>
          <p:nvPr/>
        </p:nvSpPr>
        <p:spPr>
          <a:xfrm>
            <a:off x="6301486" y="3287639"/>
            <a:ext cx="6531" cy="15512"/>
          </a:xfrm>
          <a:custGeom>
            <a:avLst/>
            <a:gdLst/>
            <a:ahLst/>
            <a:cxnLst/>
            <a:rect l="l" t="t" r="r" b="b"/>
            <a:pathLst>
              <a:path w="5079" h="12064">
                <a:moveTo>
                  <a:pt x="4511" y="0"/>
                </a:moveTo>
                <a:lnTo>
                  <a:pt x="1955" y="1173"/>
                </a:lnTo>
                <a:lnTo>
                  <a:pt x="0" y="1932"/>
                </a:lnTo>
                <a:lnTo>
                  <a:pt x="1253" y="5600"/>
                </a:lnTo>
                <a:lnTo>
                  <a:pt x="1955" y="8747"/>
                </a:lnTo>
                <a:lnTo>
                  <a:pt x="2501" y="11889"/>
                </a:lnTo>
                <a:lnTo>
                  <a:pt x="3107" y="8102"/>
                </a:lnTo>
                <a:lnTo>
                  <a:pt x="3808" y="4434"/>
                </a:lnTo>
                <a:lnTo>
                  <a:pt x="45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49" name="object 49"/>
          <p:cNvSpPr/>
          <p:nvPr/>
        </p:nvSpPr>
        <p:spPr>
          <a:xfrm>
            <a:off x="5867080" y="3290124"/>
            <a:ext cx="109656" cy="876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50" name="object 50"/>
          <p:cNvSpPr/>
          <p:nvPr/>
        </p:nvSpPr>
        <p:spPr>
          <a:xfrm>
            <a:off x="6145938" y="3301403"/>
            <a:ext cx="7348" cy="4899"/>
          </a:xfrm>
          <a:custGeom>
            <a:avLst/>
            <a:gdLst/>
            <a:ahLst/>
            <a:cxnLst/>
            <a:rect l="l" t="t" r="r" b="b"/>
            <a:pathLst>
              <a:path w="5714" h="3810">
                <a:moveTo>
                  <a:pt x="3729" y="0"/>
                </a:moveTo>
                <a:lnTo>
                  <a:pt x="0" y="0"/>
                </a:lnTo>
                <a:lnTo>
                  <a:pt x="0" y="3750"/>
                </a:lnTo>
                <a:lnTo>
                  <a:pt x="1973" y="3750"/>
                </a:lnTo>
                <a:lnTo>
                  <a:pt x="3729" y="3006"/>
                </a:lnTo>
                <a:lnTo>
                  <a:pt x="5699" y="2360"/>
                </a:lnTo>
                <a:lnTo>
                  <a:pt x="4377" y="1191"/>
                </a:lnTo>
                <a:lnTo>
                  <a:pt x="37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51" name="object 51"/>
          <p:cNvSpPr/>
          <p:nvPr/>
        </p:nvSpPr>
        <p:spPr>
          <a:xfrm>
            <a:off x="5935602" y="3307232"/>
            <a:ext cx="290649" cy="393519"/>
          </a:xfrm>
          <a:custGeom>
            <a:avLst/>
            <a:gdLst/>
            <a:ahLst/>
            <a:cxnLst/>
            <a:rect l="l" t="t" r="r" b="b"/>
            <a:pathLst>
              <a:path w="226060" h="306069">
                <a:moveTo>
                  <a:pt x="193206" y="134619"/>
                </a:moveTo>
                <a:lnTo>
                  <a:pt x="126042" y="134619"/>
                </a:lnTo>
                <a:lnTo>
                  <a:pt x="126744" y="135889"/>
                </a:lnTo>
                <a:lnTo>
                  <a:pt x="127248" y="137159"/>
                </a:lnTo>
                <a:lnTo>
                  <a:pt x="109072" y="158750"/>
                </a:lnTo>
                <a:lnTo>
                  <a:pt x="109072" y="166369"/>
                </a:lnTo>
                <a:lnTo>
                  <a:pt x="113407" y="167639"/>
                </a:lnTo>
                <a:lnTo>
                  <a:pt x="121570" y="167639"/>
                </a:lnTo>
                <a:lnTo>
                  <a:pt x="123440" y="182880"/>
                </a:lnTo>
                <a:lnTo>
                  <a:pt x="127554" y="191769"/>
                </a:lnTo>
                <a:lnTo>
                  <a:pt x="131668" y="198119"/>
                </a:lnTo>
                <a:lnTo>
                  <a:pt x="133537" y="204469"/>
                </a:lnTo>
                <a:lnTo>
                  <a:pt x="136587" y="204469"/>
                </a:lnTo>
                <a:lnTo>
                  <a:pt x="139787" y="205739"/>
                </a:lnTo>
                <a:lnTo>
                  <a:pt x="142911" y="205739"/>
                </a:lnTo>
                <a:lnTo>
                  <a:pt x="143627" y="208280"/>
                </a:lnTo>
                <a:lnTo>
                  <a:pt x="143720" y="217169"/>
                </a:lnTo>
                <a:lnTo>
                  <a:pt x="143334" y="231139"/>
                </a:lnTo>
                <a:lnTo>
                  <a:pt x="142189" y="261619"/>
                </a:lnTo>
                <a:lnTo>
                  <a:pt x="138021" y="266700"/>
                </a:lnTo>
                <a:lnTo>
                  <a:pt x="132907" y="273050"/>
                </a:lnTo>
                <a:lnTo>
                  <a:pt x="128573" y="279400"/>
                </a:lnTo>
                <a:lnTo>
                  <a:pt x="126744" y="284480"/>
                </a:lnTo>
                <a:lnTo>
                  <a:pt x="138029" y="288289"/>
                </a:lnTo>
                <a:lnTo>
                  <a:pt x="139787" y="290830"/>
                </a:lnTo>
                <a:lnTo>
                  <a:pt x="142189" y="295909"/>
                </a:lnTo>
                <a:lnTo>
                  <a:pt x="161499" y="303530"/>
                </a:lnTo>
                <a:lnTo>
                  <a:pt x="172482" y="306069"/>
                </a:lnTo>
                <a:lnTo>
                  <a:pt x="182612" y="306069"/>
                </a:lnTo>
                <a:lnTo>
                  <a:pt x="199363" y="298450"/>
                </a:lnTo>
                <a:lnTo>
                  <a:pt x="199363" y="294639"/>
                </a:lnTo>
                <a:lnTo>
                  <a:pt x="176809" y="287019"/>
                </a:lnTo>
                <a:lnTo>
                  <a:pt x="177943" y="285750"/>
                </a:lnTo>
                <a:lnTo>
                  <a:pt x="178663" y="284480"/>
                </a:lnTo>
                <a:lnTo>
                  <a:pt x="179931" y="281939"/>
                </a:lnTo>
                <a:lnTo>
                  <a:pt x="211959" y="281939"/>
                </a:lnTo>
                <a:lnTo>
                  <a:pt x="211698" y="279400"/>
                </a:lnTo>
                <a:lnTo>
                  <a:pt x="211214" y="274319"/>
                </a:lnTo>
                <a:lnTo>
                  <a:pt x="210639" y="270509"/>
                </a:lnTo>
                <a:lnTo>
                  <a:pt x="191260" y="270509"/>
                </a:lnTo>
                <a:lnTo>
                  <a:pt x="182745" y="267969"/>
                </a:lnTo>
                <a:lnTo>
                  <a:pt x="176809" y="264159"/>
                </a:lnTo>
                <a:lnTo>
                  <a:pt x="189323" y="259080"/>
                </a:lnTo>
                <a:lnTo>
                  <a:pt x="191427" y="257809"/>
                </a:lnTo>
                <a:lnTo>
                  <a:pt x="183567" y="257809"/>
                </a:lnTo>
                <a:lnTo>
                  <a:pt x="180557" y="246380"/>
                </a:lnTo>
                <a:lnTo>
                  <a:pt x="182432" y="245109"/>
                </a:lnTo>
                <a:lnTo>
                  <a:pt x="184326" y="242569"/>
                </a:lnTo>
                <a:lnTo>
                  <a:pt x="185539" y="240030"/>
                </a:lnTo>
                <a:lnTo>
                  <a:pt x="180557" y="233680"/>
                </a:lnTo>
                <a:lnTo>
                  <a:pt x="173022" y="228600"/>
                </a:lnTo>
                <a:lnTo>
                  <a:pt x="173681" y="228600"/>
                </a:lnTo>
                <a:lnTo>
                  <a:pt x="174268" y="227330"/>
                </a:lnTo>
                <a:lnTo>
                  <a:pt x="174268" y="226059"/>
                </a:lnTo>
                <a:lnTo>
                  <a:pt x="189852" y="222250"/>
                </a:lnTo>
                <a:lnTo>
                  <a:pt x="195908" y="217169"/>
                </a:lnTo>
                <a:lnTo>
                  <a:pt x="199142" y="210819"/>
                </a:lnTo>
                <a:lnTo>
                  <a:pt x="206258" y="199389"/>
                </a:lnTo>
                <a:lnTo>
                  <a:pt x="205630" y="198119"/>
                </a:lnTo>
                <a:lnTo>
                  <a:pt x="204965" y="196850"/>
                </a:lnTo>
                <a:lnTo>
                  <a:pt x="203697" y="195580"/>
                </a:lnTo>
                <a:lnTo>
                  <a:pt x="208518" y="193039"/>
                </a:lnTo>
                <a:lnTo>
                  <a:pt x="212521" y="190500"/>
                </a:lnTo>
                <a:lnTo>
                  <a:pt x="216938" y="186689"/>
                </a:lnTo>
                <a:lnTo>
                  <a:pt x="225241" y="186689"/>
                </a:lnTo>
                <a:lnTo>
                  <a:pt x="224352" y="177800"/>
                </a:lnTo>
                <a:lnTo>
                  <a:pt x="217274" y="166369"/>
                </a:lnTo>
                <a:lnTo>
                  <a:pt x="209372" y="154939"/>
                </a:lnTo>
                <a:lnTo>
                  <a:pt x="205630" y="140969"/>
                </a:lnTo>
                <a:lnTo>
                  <a:pt x="196008" y="137159"/>
                </a:lnTo>
                <a:lnTo>
                  <a:pt x="193206" y="134619"/>
                </a:lnTo>
                <a:close/>
              </a:path>
              <a:path w="226060" h="306069">
                <a:moveTo>
                  <a:pt x="211959" y="281939"/>
                </a:moveTo>
                <a:lnTo>
                  <a:pt x="179931" y="281939"/>
                </a:lnTo>
                <a:lnTo>
                  <a:pt x="212521" y="287019"/>
                </a:lnTo>
                <a:lnTo>
                  <a:pt x="211959" y="281939"/>
                </a:lnTo>
                <a:close/>
              </a:path>
              <a:path w="226060" h="306069">
                <a:moveTo>
                  <a:pt x="207484" y="265430"/>
                </a:moveTo>
                <a:lnTo>
                  <a:pt x="206258" y="265430"/>
                </a:lnTo>
                <a:lnTo>
                  <a:pt x="205630" y="266700"/>
                </a:lnTo>
                <a:lnTo>
                  <a:pt x="204965" y="267969"/>
                </a:lnTo>
                <a:lnTo>
                  <a:pt x="204378" y="269239"/>
                </a:lnTo>
                <a:lnTo>
                  <a:pt x="199442" y="269239"/>
                </a:lnTo>
                <a:lnTo>
                  <a:pt x="191260" y="270509"/>
                </a:lnTo>
                <a:lnTo>
                  <a:pt x="210639" y="270509"/>
                </a:lnTo>
                <a:lnTo>
                  <a:pt x="210063" y="266700"/>
                </a:lnTo>
                <a:lnTo>
                  <a:pt x="208518" y="266700"/>
                </a:lnTo>
                <a:lnTo>
                  <a:pt x="207484" y="265430"/>
                </a:lnTo>
                <a:close/>
              </a:path>
              <a:path w="226060" h="306069">
                <a:moveTo>
                  <a:pt x="195634" y="255269"/>
                </a:moveTo>
                <a:lnTo>
                  <a:pt x="193678" y="255269"/>
                </a:lnTo>
                <a:lnTo>
                  <a:pt x="183567" y="257809"/>
                </a:lnTo>
                <a:lnTo>
                  <a:pt x="191427" y="257809"/>
                </a:lnTo>
                <a:lnTo>
                  <a:pt x="195634" y="255269"/>
                </a:lnTo>
                <a:close/>
              </a:path>
              <a:path w="226060" h="306069">
                <a:moveTo>
                  <a:pt x="225241" y="186689"/>
                </a:moveTo>
                <a:lnTo>
                  <a:pt x="216938" y="186689"/>
                </a:lnTo>
                <a:lnTo>
                  <a:pt x="217543" y="187959"/>
                </a:lnTo>
                <a:lnTo>
                  <a:pt x="217543" y="190500"/>
                </a:lnTo>
                <a:lnTo>
                  <a:pt x="225621" y="190500"/>
                </a:lnTo>
                <a:lnTo>
                  <a:pt x="225241" y="186689"/>
                </a:lnTo>
                <a:close/>
              </a:path>
              <a:path w="226060" h="306069">
                <a:moveTo>
                  <a:pt x="77673" y="134619"/>
                </a:moveTo>
                <a:lnTo>
                  <a:pt x="63906" y="134619"/>
                </a:lnTo>
                <a:lnTo>
                  <a:pt x="64058" y="146050"/>
                </a:lnTo>
                <a:lnTo>
                  <a:pt x="60793" y="152400"/>
                </a:lnTo>
                <a:lnTo>
                  <a:pt x="57058" y="157480"/>
                </a:lnTo>
                <a:lnTo>
                  <a:pt x="55802" y="166369"/>
                </a:lnTo>
                <a:lnTo>
                  <a:pt x="57682" y="163830"/>
                </a:lnTo>
                <a:lnTo>
                  <a:pt x="61351" y="161289"/>
                </a:lnTo>
                <a:lnTo>
                  <a:pt x="61351" y="154939"/>
                </a:lnTo>
                <a:lnTo>
                  <a:pt x="66386" y="154939"/>
                </a:lnTo>
                <a:lnTo>
                  <a:pt x="68990" y="153669"/>
                </a:lnTo>
                <a:lnTo>
                  <a:pt x="69590" y="149859"/>
                </a:lnTo>
                <a:lnTo>
                  <a:pt x="69590" y="140969"/>
                </a:lnTo>
                <a:lnTo>
                  <a:pt x="72697" y="140969"/>
                </a:lnTo>
                <a:lnTo>
                  <a:pt x="75177" y="139700"/>
                </a:lnTo>
                <a:lnTo>
                  <a:pt x="77673" y="139700"/>
                </a:lnTo>
                <a:lnTo>
                  <a:pt x="77673" y="134619"/>
                </a:lnTo>
                <a:close/>
              </a:path>
              <a:path w="226060" h="306069">
                <a:moveTo>
                  <a:pt x="189369" y="128269"/>
                </a:moveTo>
                <a:lnTo>
                  <a:pt x="106592" y="128269"/>
                </a:lnTo>
                <a:lnTo>
                  <a:pt x="106592" y="134619"/>
                </a:lnTo>
                <a:lnTo>
                  <a:pt x="102102" y="142239"/>
                </a:lnTo>
                <a:lnTo>
                  <a:pt x="103372" y="143509"/>
                </a:lnTo>
                <a:lnTo>
                  <a:pt x="104136" y="144780"/>
                </a:lnTo>
                <a:lnTo>
                  <a:pt x="104755" y="144780"/>
                </a:lnTo>
                <a:lnTo>
                  <a:pt x="104136" y="148589"/>
                </a:lnTo>
                <a:lnTo>
                  <a:pt x="102847" y="151130"/>
                </a:lnTo>
                <a:lnTo>
                  <a:pt x="101594" y="154939"/>
                </a:lnTo>
                <a:lnTo>
                  <a:pt x="109272" y="149859"/>
                </a:lnTo>
                <a:lnTo>
                  <a:pt x="113660" y="147319"/>
                </a:lnTo>
                <a:lnTo>
                  <a:pt x="116402" y="142239"/>
                </a:lnTo>
                <a:lnTo>
                  <a:pt x="119145" y="134619"/>
                </a:lnTo>
                <a:lnTo>
                  <a:pt x="193206" y="134619"/>
                </a:lnTo>
                <a:lnTo>
                  <a:pt x="190403" y="132080"/>
                </a:lnTo>
                <a:lnTo>
                  <a:pt x="189369" y="128269"/>
                </a:lnTo>
                <a:close/>
              </a:path>
              <a:path w="226060" h="306069">
                <a:moveTo>
                  <a:pt x="16948" y="43180"/>
                </a:moveTo>
                <a:lnTo>
                  <a:pt x="14489" y="43180"/>
                </a:lnTo>
                <a:lnTo>
                  <a:pt x="13161" y="53339"/>
                </a:lnTo>
                <a:lnTo>
                  <a:pt x="16206" y="54609"/>
                </a:lnTo>
                <a:lnTo>
                  <a:pt x="10582" y="60959"/>
                </a:lnTo>
                <a:lnTo>
                  <a:pt x="0" y="60959"/>
                </a:lnTo>
                <a:lnTo>
                  <a:pt x="913" y="73659"/>
                </a:lnTo>
                <a:lnTo>
                  <a:pt x="5744" y="83819"/>
                </a:lnTo>
                <a:lnTo>
                  <a:pt x="12091" y="91439"/>
                </a:lnTo>
                <a:lnTo>
                  <a:pt x="17552" y="96519"/>
                </a:lnTo>
                <a:lnTo>
                  <a:pt x="17552" y="101600"/>
                </a:lnTo>
                <a:lnTo>
                  <a:pt x="16948" y="106680"/>
                </a:lnTo>
                <a:lnTo>
                  <a:pt x="16206" y="110489"/>
                </a:lnTo>
                <a:lnTo>
                  <a:pt x="28624" y="115569"/>
                </a:lnTo>
                <a:lnTo>
                  <a:pt x="37425" y="121919"/>
                </a:lnTo>
                <a:lnTo>
                  <a:pt x="45366" y="128269"/>
                </a:lnTo>
                <a:lnTo>
                  <a:pt x="55201" y="133350"/>
                </a:lnTo>
                <a:lnTo>
                  <a:pt x="50788" y="137159"/>
                </a:lnTo>
                <a:lnTo>
                  <a:pt x="45747" y="140969"/>
                </a:lnTo>
                <a:lnTo>
                  <a:pt x="40747" y="143509"/>
                </a:lnTo>
                <a:lnTo>
                  <a:pt x="40747" y="147319"/>
                </a:lnTo>
                <a:lnTo>
                  <a:pt x="43228" y="148589"/>
                </a:lnTo>
                <a:lnTo>
                  <a:pt x="47623" y="148589"/>
                </a:lnTo>
                <a:lnTo>
                  <a:pt x="48188" y="146050"/>
                </a:lnTo>
                <a:lnTo>
                  <a:pt x="48188" y="140969"/>
                </a:lnTo>
                <a:lnTo>
                  <a:pt x="53908" y="138430"/>
                </a:lnTo>
                <a:lnTo>
                  <a:pt x="58910" y="137159"/>
                </a:lnTo>
                <a:lnTo>
                  <a:pt x="63906" y="134619"/>
                </a:lnTo>
                <a:lnTo>
                  <a:pt x="77673" y="134619"/>
                </a:lnTo>
                <a:lnTo>
                  <a:pt x="75177" y="132080"/>
                </a:lnTo>
                <a:lnTo>
                  <a:pt x="75177" y="123189"/>
                </a:lnTo>
                <a:lnTo>
                  <a:pt x="84606" y="123189"/>
                </a:lnTo>
                <a:lnTo>
                  <a:pt x="85272" y="118109"/>
                </a:lnTo>
                <a:lnTo>
                  <a:pt x="87166" y="109219"/>
                </a:lnTo>
                <a:lnTo>
                  <a:pt x="157985" y="109219"/>
                </a:lnTo>
                <a:lnTo>
                  <a:pt x="164256" y="107950"/>
                </a:lnTo>
                <a:lnTo>
                  <a:pt x="164835" y="105409"/>
                </a:lnTo>
                <a:lnTo>
                  <a:pt x="165563" y="104139"/>
                </a:lnTo>
                <a:lnTo>
                  <a:pt x="165563" y="101600"/>
                </a:lnTo>
                <a:lnTo>
                  <a:pt x="162380" y="101600"/>
                </a:lnTo>
                <a:lnTo>
                  <a:pt x="159252" y="100330"/>
                </a:lnTo>
                <a:lnTo>
                  <a:pt x="156170" y="100330"/>
                </a:lnTo>
                <a:lnTo>
                  <a:pt x="160633" y="97789"/>
                </a:lnTo>
                <a:lnTo>
                  <a:pt x="100327" y="97789"/>
                </a:lnTo>
                <a:lnTo>
                  <a:pt x="97786" y="96519"/>
                </a:lnTo>
                <a:lnTo>
                  <a:pt x="95871" y="96519"/>
                </a:lnTo>
                <a:lnTo>
                  <a:pt x="98745" y="90169"/>
                </a:lnTo>
                <a:lnTo>
                  <a:pt x="103674" y="82550"/>
                </a:lnTo>
                <a:lnTo>
                  <a:pt x="109423" y="74930"/>
                </a:lnTo>
                <a:lnTo>
                  <a:pt x="114757" y="71119"/>
                </a:lnTo>
                <a:lnTo>
                  <a:pt x="115436" y="69850"/>
                </a:lnTo>
                <a:lnTo>
                  <a:pt x="95366" y="69850"/>
                </a:lnTo>
                <a:lnTo>
                  <a:pt x="94843" y="64769"/>
                </a:lnTo>
                <a:lnTo>
                  <a:pt x="16948" y="64769"/>
                </a:lnTo>
                <a:lnTo>
                  <a:pt x="18788" y="63500"/>
                </a:lnTo>
                <a:lnTo>
                  <a:pt x="20054" y="62230"/>
                </a:lnTo>
                <a:lnTo>
                  <a:pt x="21304" y="59689"/>
                </a:lnTo>
                <a:lnTo>
                  <a:pt x="21304" y="44450"/>
                </a:lnTo>
                <a:lnTo>
                  <a:pt x="19367" y="44450"/>
                </a:lnTo>
                <a:lnTo>
                  <a:pt x="16948" y="43180"/>
                </a:lnTo>
                <a:close/>
              </a:path>
              <a:path w="226060" h="306069">
                <a:moveTo>
                  <a:pt x="157985" y="109219"/>
                </a:moveTo>
                <a:lnTo>
                  <a:pt x="94581" y="109219"/>
                </a:lnTo>
                <a:lnTo>
                  <a:pt x="90834" y="119380"/>
                </a:lnTo>
                <a:lnTo>
                  <a:pt x="96558" y="128269"/>
                </a:lnTo>
                <a:lnTo>
                  <a:pt x="97144" y="132080"/>
                </a:lnTo>
                <a:lnTo>
                  <a:pt x="100327" y="130809"/>
                </a:lnTo>
                <a:lnTo>
                  <a:pt x="103372" y="129539"/>
                </a:lnTo>
                <a:lnTo>
                  <a:pt x="106592" y="128269"/>
                </a:lnTo>
                <a:lnTo>
                  <a:pt x="189369" y="128269"/>
                </a:lnTo>
                <a:lnTo>
                  <a:pt x="188335" y="124459"/>
                </a:lnTo>
                <a:lnTo>
                  <a:pt x="188784" y="118109"/>
                </a:lnTo>
                <a:lnTo>
                  <a:pt x="154216" y="118109"/>
                </a:lnTo>
                <a:lnTo>
                  <a:pt x="156170" y="114300"/>
                </a:lnTo>
                <a:lnTo>
                  <a:pt x="157985" y="109219"/>
                </a:lnTo>
                <a:close/>
              </a:path>
              <a:path w="226060" h="306069">
                <a:moveTo>
                  <a:pt x="183098" y="104139"/>
                </a:moveTo>
                <a:lnTo>
                  <a:pt x="171085" y="104139"/>
                </a:lnTo>
                <a:lnTo>
                  <a:pt x="167133" y="110489"/>
                </a:lnTo>
                <a:lnTo>
                  <a:pt x="163829" y="113030"/>
                </a:lnTo>
                <a:lnTo>
                  <a:pt x="159935" y="114300"/>
                </a:lnTo>
                <a:lnTo>
                  <a:pt x="154216" y="118109"/>
                </a:lnTo>
                <a:lnTo>
                  <a:pt x="188784" y="118109"/>
                </a:lnTo>
                <a:lnTo>
                  <a:pt x="189323" y="110489"/>
                </a:lnTo>
                <a:lnTo>
                  <a:pt x="183098" y="106680"/>
                </a:lnTo>
                <a:lnTo>
                  <a:pt x="183098" y="104139"/>
                </a:lnTo>
                <a:close/>
              </a:path>
              <a:path w="226060" h="306069">
                <a:moveTo>
                  <a:pt x="123501" y="69850"/>
                </a:moveTo>
                <a:lnTo>
                  <a:pt x="117878" y="77469"/>
                </a:lnTo>
                <a:lnTo>
                  <a:pt x="112170" y="83819"/>
                </a:lnTo>
                <a:lnTo>
                  <a:pt x="106334" y="91439"/>
                </a:lnTo>
                <a:lnTo>
                  <a:pt x="100327" y="97789"/>
                </a:lnTo>
                <a:lnTo>
                  <a:pt x="160633" y="97789"/>
                </a:lnTo>
                <a:lnTo>
                  <a:pt x="162864" y="96519"/>
                </a:lnTo>
                <a:lnTo>
                  <a:pt x="168907" y="93980"/>
                </a:lnTo>
                <a:lnTo>
                  <a:pt x="174371" y="92709"/>
                </a:lnTo>
                <a:lnTo>
                  <a:pt x="180237" y="92709"/>
                </a:lnTo>
                <a:lnTo>
                  <a:pt x="181143" y="91439"/>
                </a:lnTo>
                <a:lnTo>
                  <a:pt x="179903" y="88900"/>
                </a:lnTo>
                <a:lnTo>
                  <a:pt x="152315" y="88900"/>
                </a:lnTo>
                <a:lnTo>
                  <a:pt x="140564" y="85089"/>
                </a:lnTo>
                <a:lnTo>
                  <a:pt x="133537" y="72389"/>
                </a:lnTo>
                <a:lnTo>
                  <a:pt x="130315" y="72389"/>
                </a:lnTo>
                <a:lnTo>
                  <a:pt x="127248" y="71119"/>
                </a:lnTo>
                <a:lnTo>
                  <a:pt x="123501" y="69850"/>
                </a:lnTo>
                <a:close/>
              </a:path>
              <a:path w="226060" h="306069">
                <a:moveTo>
                  <a:pt x="180237" y="92709"/>
                </a:moveTo>
                <a:lnTo>
                  <a:pt x="174371" y="92709"/>
                </a:lnTo>
                <a:lnTo>
                  <a:pt x="179330" y="93980"/>
                </a:lnTo>
                <a:lnTo>
                  <a:pt x="180237" y="92709"/>
                </a:lnTo>
                <a:close/>
              </a:path>
              <a:path w="226060" h="306069">
                <a:moveTo>
                  <a:pt x="178663" y="86359"/>
                </a:moveTo>
                <a:lnTo>
                  <a:pt x="152315" y="88900"/>
                </a:lnTo>
                <a:lnTo>
                  <a:pt x="179903" y="88900"/>
                </a:lnTo>
                <a:lnTo>
                  <a:pt x="178663" y="86359"/>
                </a:lnTo>
                <a:close/>
              </a:path>
              <a:path w="226060" h="306069">
                <a:moveTo>
                  <a:pt x="116041" y="66039"/>
                </a:moveTo>
                <a:lnTo>
                  <a:pt x="98451" y="67309"/>
                </a:lnTo>
                <a:lnTo>
                  <a:pt x="95366" y="69850"/>
                </a:lnTo>
                <a:lnTo>
                  <a:pt x="115436" y="69850"/>
                </a:lnTo>
                <a:lnTo>
                  <a:pt x="116041" y="68580"/>
                </a:lnTo>
                <a:lnTo>
                  <a:pt x="116041" y="66039"/>
                </a:lnTo>
                <a:close/>
              </a:path>
              <a:path w="226060" h="306069">
                <a:moveTo>
                  <a:pt x="34443" y="50800"/>
                </a:moveTo>
                <a:lnTo>
                  <a:pt x="31263" y="55880"/>
                </a:lnTo>
                <a:lnTo>
                  <a:pt x="31068" y="60959"/>
                </a:lnTo>
                <a:lnTo>
                  <a:pt x="28187" y="63500"/>
                </a:lnTo>
                <a:lnTo>
                  <a:pt x="16948" y="64769"/>
                </a:lnTo>
                <a:lnTo>
                  <a:pt x="94843" y="64769"/>
                </a:lnTo>
                <a:lnTo>
                  <a:pt x="94581" y="62230"/>
                </a:lnTo>
                <a:lnTo>
                  <a:pt x="97000" y="55880"/>
                </a:lnTo>
                <a:lnTo>
                  <a:pt x="39599" y="55880"/>
                </a:lnTo>
                <a:lnTo>
                  <a:pt x="38213" y="54609"/>
                </a:lnTo>
                <a:lnTo>
                  <a:pt x="34443" y="50800"/>
                </a:lnTo>
                <a:close/>
              </a:path>
              <a:path w="226060" h="306069">
                <a:moveTo>
                  <a:pt x="154261" y="48259"/>
                </a:moveTo>
                <a:lnTo>
                  <a:pt x="145432" y="48259"/>
                </a:lnTo>
                <a:lnTo>
                  <a:pt x="146112" y="50800"/>
                </a:lnTo>
                <a:lnTo>
                  <a:pt x="144204" y="54609"/>
                </a:lnTo>
                <a:lnTo>
                  <a:pt x="151757" y="59689"/>
                </a:lnTo>
                <a:lnTo>
                  <a:pt x="155505" y="60959"/>
                </a:lnTo>
                <a:lnTo>
                  <a:pt x="155743" y="55880"/>
                </a:lnTo>
                <a:lnTo>
                  <a:pt x="154261" y="48259"/>
                </a:lnTo>
                <a:close/>
              </a:path>
              <a:path w="226060" h="306069">
                <a:moveTo>
                  <a:pt x="69590" y="15239"/>
                </a:moveTo>
                <a:lnTo>
                  <a:pt x="61351" y="21589"/>
                </a:lnTo>
                <a:lnTo>
                  <a:pt x="63380" y="22859"/>
                </a:lnTo>
                <a:lnTo>
                  <a:pt x="64634" y="22859"/>
                </a:lnTo>
                <a:lnTo>
                  <a:pt x="65976" y="24130"/>
                </a:lnTo>
                <a:lnTo>
                  <a:pt x="65976" y="27939"/>
                </a:lnTo>
                <a:lnTo>
                  <a:pt x="57095" y="27939"/>
                </a:lnTo>
                <a:lnTo>
                  <a:pt x="42724" y="33019"/>
                </a:lnTo>
                <a:lnTo>
                  <a:pt x="41960" y="40639"/>
                </a:lnTo>
                <a:lnTo>
                  <a:pt x="40747" y="48259"/>
                </a:lnTo>
                <a:lnTo>
                  <a:pt x="39599" y="55880"/>
                </a:lnTo>
                <a:lnTo>
                  <a:pt x="97000" y="55880"/>
                </a:lnTo>
                <a:lnTo>
                  <a:pt x="98451" y="52069"/>
                </a:lnTo>
                <a:lnTo>
                  <a:pt x="104755" y="52069"/>
                </a:lnTo>
                <a:lnTo>
                  <a:pt x="107883" y="50800"/>
                </a:lnTo>
                <a:lnTo>
                  <a:pt x="138424" y="50800"/>
                </a:lnTo>
                <a:lnTo>
                  <a:pt x="145432" y="48259"/>
                </a:lnTo>
                <a:lnTo>
                  <a:pt x="154261" y="48259"/>
                </a:lnTo>
                <a:lnTo>
                  <a:pt x="150575" y="41909"/>
                </a:lnTo>
                <a:lnTo>
                  <a:pt x="144204" y="35559"/>
                </a:lnTo>
                <a:lnTo>
                  <a:pt x="134772" y="35559"/>
                </a:lnTo>
                <a:lnTo>
                  <a:pt x="128430" y="29209"/>
                </a:lnTo>
                <a:lnTo>
                  <a:pt x="121474" y="24130"/>
                </a:lnTo>
                <a:lnTo>
                  <a:pt x="112371" y="19050"/>
                </a:lnTo>
                <a:lnTo>
                  <a:pt x="99585" y="16509"/>
                </a:lnTo>
                <a:lnTo>
                  <a:pt x="71466" y="16509"/>
                </a:lnTo>
                <a:lnTo>
                  <a:pt x="69590" y="15239"/>
                </a:lnTo>
                <a:close/>
              </a:path>
              <a:path w="226060" h="306069">
                <a:moveTo>
                  <a:pt x="138424" y="50800"/>
                </a:moveTo>
                <a:lnTo>
                  <a:pt x="107883" y="50800"/>
                </a:lnTo>
                <a:lnTo>
                  <a:pt x="115947" y="54609"/>
                </a:lnTo>
                <a:lnTo>
                  <a:pt x="127361" y="53339"/>
                </a:lnTo>
                <a:lnTo>
                  <a:pt x="138424" y="50800"/>
                </a:lnTo>
                <a:close/>
              </a:path>
              <a:path w="226060" h="306069">
                <a:moveTo>
                  <a:pt x="145432" y="30480"/>
                </a:moveTo>
                <a:lnTo>
                  <a:pt x="139200" y="31750"/>
                </a:lnTo>
                <a:lnTo>
                  <a:pt x="134772" y="35559"/>
                </a:lnTo>
                <a:lnTo>
                  <a:pt x="144204" y="35559"/>
                </a:lnTo>
                <a:lnTo>
                  <a:pt x="144885" y="34289"/>
                </a:lnTo>
                <a:lnTo>
                  <a:pt x="145432" y="33019"/>
                </a:lnTo>
                <a:lnTo>
                  <a:pt x="145432" y="30480"/>
                </a:lnTo>
                <a:close/>
              </a:path>
              <a:path w="226060" h="306069">
                <a:moveTo>
                  <a:pt x="92803" y="0"/>
                </a:moveTo>
                <a:lnTo>
                  <a:pt x="78962" y="2539"/>
                </a:lnTo>
                <a:lnTo>
                  <a:pt x="71466" y="3809"/>
                </a:lnTo>
                <a:lnTo>
                  <a:pt x="71466" y="16509"/>
                </a:lnTo>
                <a:lnTo>
                  <a:pt x="99585" y="16509"/>
                </a:lnTo>
                <a:lnTo>
                  <a:pt x="97786" y="11430"/>
                </a:lnTo>
                <a:lnTo>
                  <a:pt x="95366" y="5080"/>
                </a:lnTo>
                <a:lnTo>
                  <a:pt x="928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52" name="object 52"/>
          <p:cNvSpPr/>
          <p:nvPr/>
        </p:nvSpPr>
        <p:spPr>
          <a:xfrm>
            <a:off x="6275020" y="3359204"/>
            <a:ext cx="12246" cy="9797"/>
          </a:xfrm>
          <a:custGeom>
            <a:avLst/>
            <a:gdLst/>
            <a:ahLst/>
            <a:cxnLst/>
            <a:rect l="l" t="t" r="r" b="b"/>
            <a:pathLst>
              <a:path w="9525" h="7619">
                <a:moveTo>
                  <a:pt x="6797" y="0"/>
                </a:moveTo>
                <a:lnTo>
                  <a:pt x="4942" y="680"/>
                </a:lnTo>
                <a:lnTo>
                  <a:pt x="2541" y="1289"/>
                </a:lnTo>
                <a:lnTo>
                  <a:pt x="0" y="1289"/>
                </a:lnTo>
                <a:lnTo>
                  <a:pt x="0" y="5097"/>
                </a:lnTo>
                <a:lnTo>
                  <a:pt x="5507" y="5097"/>
                </a:lnTo>
                <a:lnTo>
                  <a:pt x="9417" y="7613"/>
                </a:lnTo>
                <a:lnTo>
                  <a:pt x="67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53" name="object 53"/>
          <p:cNvSpPr/>
          <p:nvPr/>
        </p:nvSpPr>
        <p:spPr>
          <a:xfrm>
            <a:off x="6231326" y="3380921"/>
            <a:ext cx="17961" cy="14696"/>
          </a:xfrm>
          <a:custGeom>
            <a:avLst/>
            <a:gdLst/>
            <a:ahLst/>
            <a:cxnLst/>
            <a:rect l="l" t="t" r="r" b="b"/>
            <a:pathLst>
              <a:path w="13970" h="11430">
                <a:moveTo>
                  <a:pt x="13863" y="0"/>
                </a:moveTo>
                <a:lnTo>
                  <a:pt x="9493" y="1328"/>
                </a:lnTo>
                <a:lnTo>
                  <a:pt x="0" y="10742"/>
                </a:lnTo>
                <a:lnTo>
                  <a:pt x="2555" y="11386"/>
                </a:lnTo>
                <a:lnTo>
                  <a:pt x="6365" y="11386"/>
                </a:lnTo>
                <a:lnTo>
                  <a:pt x="8826" y="7578"/>
                </a:lnTo>
                <a:lnTo>
                  <a:pt x="138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54" name="object 54"/>
          <p:cNvSpPr/>
          <p:nvPr/>
        </p:nvSpPr>
        <p:spPr>
          <a:xfrm>
            <a:off x="6100837" y="3380921"/>
            <a:ext cx="8164" cy="8164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297" y="0"/>
                </a:moveTo>
                <a:lnTo>
                  <a:pt x="0" y="0"/>
                </a:lnTo>
                <a:lnTo>
                  <a:pt x="543" y="1936"/>
                </a:lnTo>
                <a:lnTo>
                  <a:pt x="1244" y="3790"/>
                </a:lnTo>
                <a:lnTo>
                  <a:pt x="1244" y="5058"/>
                </a:lnTo>
                <a:lnTo>
                  <a:pt x="3106" y="5745"/>
                </a:lnTo>
                <a:lnTo>
                  <a:pt x="5013" y="6249"/>
                </a:lnTo>
                <a:lnTo>
                  <a:pt x="6267" y="6249"/>
                </a:lnTo>
                <a:lnTo>
                  <a:pt x="5586" y="4550"/>
                </a:lnTo>
                <a:lnTo>
                  <a:pt x="5013" y="2617"/>
                </a:lnTo>
                <a:lnTo>
                  <a:pt x="42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55" name="object 55"/>
          <p:cNvSpPr/>
          <p:nvPr/>
        </p:nvSpPr>
        <p:spPr>
          <a:xfrm>
            <a:off x="6124310" y="3385777"/>
            <a:ext cx="46536" cy="22860"/>
          </a:xfrm>
          <a:custGeom>
            <a:avLst/>
            <a:gdLst/>
            <a:ahLst/>
            <a:cxnLst/>
            <a:rect l="l" t="t" r="r" b="b"/>
            <a:pathLst>
              <a:path w="36195" h="17780">
                <a:moveTo>
                  <a:pt x="5608" y="3804"/>
                </a:moveTo>
                <a:lnTo>
                  <a:pt x="1212" y="9467"/>
                </a:lnTo>
                <a:lnTo>
                  <a:pt x="0" y="16983"/>
                </a:lnTo>
                <a:lnTo>
                  <a:pt x="10873" y="17365"/>
                </a:lnTo>
                <a:lnTo>
                  <a:pt x="19783" y="16944"/>
                </a:lnTo>
                <a:lnTo>
                  <a:pt x="27539" y="16060"/>
                </a:lnTo>
                <a:lnTo>
                  <a:pt x="34952" y="15054"/>
                </a:lnTo>
                <a:lnTo>
                  <a:pt x="35657" y="12048"/>
                </a:lnTo>
                <a:lnTo>
                  <a:pt x="35657" y="5659"/>
                </a:lnTo>
                <a:lnTo>
                  <a:pt x="21211" y="5659"/>
                </a:lnTo>
                <a:lnTo>
                  <a:pt x="5608" y="3804"/>
                </a:lnTo>
                <a:close/>
              </a:path>
              <a:path w="36195" h="17780">
                <a:moveTo>
                  <a:pt x="29447" y="0"/>
                </a:moveTo>
                <a:lnTo>
                  <a:pt x="21790" y="5659"/>
                </a:lnTo>
                <a:lnTo>
                  <a:pt x="35657" y="5659"/>
                </a:lnTo>
                <a:lnTo>
                  <a:pt x="33785" y="3804"/>
                </a:lnTo>
                <a:lnTo>
                  <a:pt x="31183" y="1972"/>
                </a:lnTo>
                <a:lnTo>
                  <a:pt x="294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56" name="object 56"/>
          <p:cNvSpPr/>
          <p:nvPr/>
        </p:nvSpPr>
        <p:spPr>
          <a:xfrm>
            <a:off x="6243537" y="3397131"/>
            <a:ext cx="13879" cy="18777"/>
          </a:xfrm>
          <a:custGeom>
            <a:avLst/>
            <a:gdLst/>
            <a:ahLst/>
            <a:cxnLst/>
            <a:rect l="l" t="t" r="r" b="b"/>
            <a:pathLst>
              <a:path w="10795" h="14605">
                <a:moveTo>
                  <a:pt x="10623" y="0"/>
                </a:moveTo>
                <a:lnTo>
                  <a:pt x="3693" y="1328"/>
                </a:lnTo>
                <a:lnTo>
                  <a:pt x="0" y="8747"/>
                </a:lnTo>
                <a:lnTo>
                  <a:pt x="0" y="14331"/>
                </a:lnTo>
                <a:lnTo>
                  <a:pt x="7968" y="10645"/>
                </a:lnTo>
                <a:lnTo>
                  <a:pt x="7515" y="10645"/>
                </a:lnTo>
                <a:lnTo>
                  <a:pt x="10623" y="0"/>
                </a:lnTo>
                <a:close/>
              </a:path>
              <a:path w="10795" h="14605">
                <a:moveTo>
                  <a:pt x="9236" y="10058"/>
                </a:moveTo>
                <a:lnTo>
                  <a:pt x="7515" y="10645"/>
                </a:lnTo>
                <a:lnTo>
                  <a:pt x="7968" y="10645"/>
                </a:lnTo>
                <a:lnTo>
                  <a:pt x="9236" y="1005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57" name="object 57"/>
          <p:cNvSpPr/>
          <p:nvPr/>
        </p:nvSpPr>
        <p:spPr>
          <a:xfrm>
            <a:off x="6672281" y="3401945"/>
            <a:ext cx="10614" cy="11430"/>
          </a:xfrm>
          <a:custGeom>
            <a:avLst/>
            <a:gdLst/>
            <a:ahLst/>
            <a:cxnLst/>
            <a:rect l="l" t="t" r="r" b="b"/>
            <a:pathLst>
              <a:path w="8254" h="8889">
                <a:moveTo>
                  <a:pt x="0" y="0"/>
                </a:moveTo>
                <a:lnTo>
                  <a:pt x="0" y="8704"/>
                </a:lnTo>
                <a:lnTo>
                  <a:pt x="8157" y="8704"/>
                </a:lnTo>
                <a:lnTo>
                  <a:pt x="6889" y="440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58" name="object 58"/>
          <p:cNvSpPr/>
          <p:nvPr/>
        </p:nvSpPr>
        <p:spPr>
          <a:xfrm>
            <a:off x="5922660" y="3407625"/>
            <a:ext cx="10614" cy="13879"/>
          </a:xfrm>
          <a:custGeom>
            <a:avLst/>
            <a:gdLst/>
            <a:ahLst/>
            <a:cxnLst/>
            <a:rect l="l" t="t" r="r" b="b"/>
            <a:pathLst>
              <a:path w="8254" h="10794">
                <a:moveTo>
                  <a:pt x="6245" y="0"/>
                </a:moveTo>
                <a:lnTo>
                  <a:pt x="0" y="0"/>
                </a:lnTo>
                <a:lnTo>
                  <a:pt x="1854" y="8103"/>
                </a:lnTo>
                <a:lnTo>
                  <a:pt x="4413" y="8103"/>
                </a:lnTo>
                <a:lnTo>
                  <a:pt x="8125" y="10598"/>
                </a:lnTo>
                <a:lnTo>
                  <a:pt x="7613" y="7477"/>
                </a:lnTo>
                <a:lnTo>
                  <a:pt x="6832" y="3708"/>
                </a:lnTo>
                <a:lnTo>
                  <a:pt x="624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59" name="object 59"/>
          <p:cNvSpPr/>
          <p:nvPr/>
        </p:nvSpPr>
        <p:spPr>
          <a:xfrm>
            <a:off x="6213533" y="3410063"/>
            <a:ext cx="15512" cy="11430"/>
          </a:xfrm>
          <a:custGeom>
            <a:avLst/>
            <a:gdLst/>
            <a:ahLst/>
            <a:cxnLst/>
            <a:rect l="l" t="t" r="r" b="b"/>
            <a:pathLst>
              <a:path w="12064" h="8889">
                <a:moveTo>
                  <a:pt x="4511" y="0"/>
                </a:moveTo>
                <a:lnTo>
                  <a:pt x="3337" y="3067"/>
                </a:lnTo>
                <a:lnTo>
                  <a:pt x="1977" y="6188"/>
                </a:lnTo>
                <a:lnTo>
                  <a:pt x="0" y="8708"/>
                </a:lnTo>
                <a:lnTo>
                  <a:pt x="4511" y="8103"/>
                </a:lnTo>
                <a:lnTo>
                  <a:pt x="8301" y="7383"/>
                </a:lnTo>
                <a:lnTo>
                  <a:pt x="12067" y="6188"/>
                </a:lnTo>
                <a:lnTo>
                  <a:pt x="9453" y="4254"/>
                </a:lnTo>
                <a:lnTo>
                  <a:pt x="7071" y="2379"/>
                </a:lnTo>
                <a:lnTo>
                  <a:pt x="45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60" name="object 60"/>
          <p:cNvSpPr/>
          <p:nvPr/>
        </p:nvSpPr>
        <p:spPr>
          <a:xfrm>
            <a:off x="6216381" y="3425991"/>
            <a:ext cx="61232" cy="183696"/>
          </a:xfrm>
          <a:custGeom>
            <a:avLst/>
            <a:gdLst/>
            <a:ahLst/>
            <a:cxnLst/>
            <a:rect l="l" t="t" r="r" b="b"/>
            <a:pathLst>
              <a:path w="47625" h="142875">
                <a:moveTo>
                  <a:pt x="14179" y="9575"/>
                </a:moveTo>
                <a:lnTo>
                  <a:pt x="0" y="25019"/>
                </a:lnTo>
                <a:lnTo>
                  <a:pt x="753" y="47737"/>
                </a:lnTo>
                <a:lnTo>
                  <a:pt x="11370" y="71497"/>
                </a:lnTo>
                <a:lnTo>
                  <a:pt x="17989" y="99648"/>
                </a:lnTo>
                <a:lnTo>
                  <a:pt x="14947" y="110791"/>
                </a:lnTo>
                <a:lnTo>
                  <a:pt x="12701" y="122155"/>
                </a:lnTo>
                <a:lnTo>
                  <a:pt x="11513" y="133058"/>
                </a:lnTo>
                <a:lnTo>
                  <a:pt x="11646" y="142819"/>
                </a:lnTo>
                <a:lnTo>
                  <a:pt x="22972" y="142819"/>
                </a:lnTo>
                <a:lnTo>
                  <a:pt x="28795" y="124283"/>
                </a:lnTo>
                <a:lnTo>
                  <a:pt x="32162" y="114251"/>
                </a:lnTo>
                <a:lnTo>
                  <a:pt x="34355" y="109257"/>
                </a:lnTo>
                <a:lnTo>
                  <a:pt x="36658" y="105832"/>
                </a:lnTo>
                <a:lnTo>
                  <a:pt x="36248" y="99648"/>
                </a:lnTo>
                <a:lnTo>
                  <a:pt x="36167" y="90282"/>
                </a:lnTo>
                <a:lnTo>
                  <a:pt x="39137" y="84132"/>
                </a:lnTo>
                <a:lnTo>
                  <a:pt x="47437" y="80881"/>
                </a:lnTo>
                <a:lnTo>
                  <a:pt x="47437" y="68911"/>
                </a:lnTo>
                <a:lnTo>
                  <a:pt x="39780" y="64555"/>
                </a:lnTo>
                <a:lnTo>
                  <a:pt x="27359" y="60846"/>
                </a:lnTo>
                <a:lnTo>
                  <a:pt x="22323" y="57099"/>
                </a:lnTo>
                <a:lnTo>
                  <a:pt x="21131" y="48855"/>
                </a:lnTo>
                <a:lnTo>
                  <a:pt x="9846" y="43312"/>
                </a:lnTo>
                <a:lnTo>
                  <a:pt x="10837" y="36381"/>
                </a:lnTo>
                <a:lnTo>
                  <a:pt x="13529" y="30267"/>
                </a:lnTo>
                <a:lnTo>
                  <a:pt x="17498" y="24402"/>
                </a:lnTo>
                <a:lnTo>
                  <a:pt x="22323" y="18219"/>
                </a:lnTo>
                <a:lnTo>
                  <a:pt x="19864" y="15054"/>
                </a:lnTo>
                <a:lnTo>
                  <a:pt x="14179" y="15054"/>
                </a:lnTo>
                <a:lnTo>
                  <a:pt x="14179" y="9575"/>
                </a:lnTo>
                <a:close/>
              </a:path>
              <a:path w="47625" h="142875">
                <a:moveTo>
                  <a:pt x="15439" y="8204"/>
                </a:moveTo>
                <a:lnTo>
                  <a:pt x="14179" y="9471"/>
                </a:lnTo>
                <a:lnTo>
                  <a:pt x="15439" y="8204"/>
                </a:lnTo>
                <a:close/>
              </a:path>
              <a:path w="47625" h="142875">
                <a:moveTo>
                  <a:pt x="22972" y="0"/>
                </a:moveTo>
                <a:lnTo>
                  <a:pt x="15439" y="8204"/>
                </a:lnTo>
                <a:lnTo>
                  <a:pt x="19163" y="4456"/>
                </a:lnTo>
                <a:lnTo>
                  <a:pt x="2297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61" name="object 61"/>
          <p:cNvSpPr/>
          <p:nvPr/>
        </p:nvSpPr>
        <p:spPr>
          <a:xfrm>
            <a:off x="6253904" y="3439006"/>
            <a:ext cx="8164" cy="7348"/>
          </a:xfrm>
          <a:custGeom>
            <a:avLst/>
            <a:gdLst/>
            <a:ahLst/>
            <a:cxnLst/>
            <a:rect l="l" t="t" r="r" b="b"/>
            <a:pathLst>
              <a:path w="6350" h="5714">
                <a:moveTo>
                  <a:pt x="6308" y="0"/>
                </a:moveTo>
                <a:lnTo>
                  <a:pt x="0" y="0"/>
                </a:lnTo>
                <a:lnTo>
                  <a:pt x="0" y="5561"/>
                </a:lnTo>
                <a:lnTo>
                  <a:pt x="4414" y="5561"/>
                </a:lnTo>
                <a:lnTo>
                  <a:pt x="5015" y="3667"/>
                </a:lnTo>
                <a:lnTo>
                  <a:pt x="5702" y="1814"/>
                </a:lnTo>
                <a:lnTo>
                  <a:pt x="63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62" name="object 62"/>
          <p:cNvSpPr/>
          <p:nvPr/>
        </p:nvSpPr>
        <p:spPr>
          <a:xfrm>
            <a:off x="6267549" y="3470314"/>
            <a:ext cx="8164" cy="8164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42" y="0"/>
                </a:moveTo>
                <a:lnTo>
                  <a:pt x="3235" y="1187"/>
                </a:lnTo>
                <a:lnTo>
                  <a:pt x="0" y="6306"/>
                </a:lnTo>
                <a:lnTo>
                  <a:pt x="2009" y="6306"/>
                </a:lnTo>
                <a:lnTo>
                  <a:pt x="3902" y="5643"/>
                </a:lnTo>
                <a:lnTo>
                  <a:pt x="5151" y="5035"/>
                </a:lnTo>
                <a:lnTo>
                  <a:pt x="5817" y="3743"/>
                </a:lnTo>
                <a:lnTo>
                  <a:pt x="6342" y="1889"/>
                </a:lnTo>
                <a:lnTo>
                  <a:pt x="63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63" name="object 63"/>
          <p:cNvSpPr/>
          <p:nvPr/>
        </p:nvSpPr>
        <p:spPr>
          <a:xfrm>
            <a:off x="6050141" y="3480681"/>
            <a:ext cx="8164" cy="8164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271" y="0"/>
                </a:moveTo>
                <a:lnTo>
                  <a:pt x="0" y="0"/>
                </a:lnTo>
                <a:lnTo>
                  <a:pt x="0" y="4511"/>
                </a:lnTo>
                <a:lnTo>
                  <a:pt x="1760" y="5097"/>
                </a:lnTo>
                <a:lnTo>
                  <a:pt x="4340" y="6306"/>
                </a:lnTo>
                <a:lnTo>
                  <a:pt x="4942" y="4511"/>
                </a:lnTo>
                <a:lnTo>
                  <a:pt x="62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64" name="object 64"/>
          <p:cNvSpPr/>
          <p:nvPr/>
        </p:nvSpPr>
        <p:spPr>
          <a:xfrm>
            <a:off x="5960494" y="3480681"/>
            <a:ext cx="6531" cy="13063"/>
          </a:xfrm>
          <a:custGeom>
            <a:avLst/>
            <a:gdLst/>
            <a:ahLst/>
            <a:cxnLst/>
            <a:rect l="l" t="t" r="r" b="b"/>
            <a:pathLst>
              <a:path w="5079" h="10160">
                <a:moveTo>
                  <a:pt x="5076" y="0"/>
                </a:moveTo>
                <a:lnTo>
                  <a:pt x="3787" y="763"/>
                </a:lnTo>
                <a:lnTo>
                  <a:pt x="2621" y="1389"/>
                </a:lnTo>
                <a:lnTo>
                  <a:pt x="688" y="1991"/>
                </a:lnTo>
                <a:lnTo>
                  <a:pt x="0" y="6306"/>
                </a:lnTo>
                <a:lnTo>
                  <a:pt x="3787" y="10054"/>
                </a:lnTo>
                <a:lnTo>
                  <a:pt x="4475" y="7026"/>
                </a:lnTo>
                <a:lnTo>
                  <a:pt x="5076" y="3830"/>
                </a:lnTo>
                <a:lnTo>
                  <a:pt x="50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65" name="object 65"/>
          <p:cNvSpPr/>
          <p:nvPr/>
        </p:nvSpPr>
        <p:spPr>
          <a:xfrm>
            <a:off x="5721207" y="2974520"/>
            <a:ext cx="874395" cy="867864"/>
          </a:xfrm>
          <a:custGeom>
            <a:avLst/>
            <a:gdLst/>
            <a:ahLst/>
            <a:cxnLst/>
            <a:rect l="l" t="t" r="r" b="b"/>
            <a:pathLst>
              <a:path w="680085" h="675005">
                <a:moveTo>
                  <a:pt x="313535" y="399995"/>
                </a:moveTo>
                <a:lnTo>
                  <a:pt x="308922" y="405187"/>
                </a:lnTo>
                <a:lnTo>
                  <a:pt x="308922" y="411982"/>
                </a:lnTo>
                <a:lnTo>
                  <a:pt x="308437" y="415691"/>
                </a:lnTo>
                <a:lnTo>
                  <a:pt x="306522" y="416923"/>
                </a:lnTo>
                <a:lnTo>
                  <a:pt x="304041" y="417567"/>
                </a:lnTo>
                <a:lnTo>
                  <a:pt x="301524" y="418251"/>
                </a:lnTo>
                <a:lnTo>
                  <a:pt x="301524" y="426923"/>
                </a:lnTo>
                <a:lnTo>
                  <a:pt x="307756" y="426923"/>
                </a:lnTo>
                <a:lnTo>
                  <a:pt x="312185" y="420691"/>
                </a:lnTo>
                <a:lnTo>
                  <a:pt x="315913" y="415051"/>
                </a:lnTo>
                <a:lnTo>
                  <a:pt x="319761" y="408862"/>
                </a:lnTo>
                <a:lnTo>
                  <a:pt x="324039" y="408862"/>
                </a:lnTo>
                <a:lnTo>
                  <a:pt x="324039" y="402612"/>
                </a:lnTo>
                <a:lnTo>
                  <a:pt x="320950" y="401928"/>
                </a:lnTo>
                <a:lnTo>
                  <a:pt x="317087" y="401341"/>
                </a:lnTo>
                <a:lnTo>
                  <a:pt x="313535" y="399995"/>
                </a:lnTo>
                <a:close/>
              </a:path>
              <a:path w="680085" h="675005">
                <a:moveTo>
                  <a:pt x="238218" y="364945"/>
                </a:moveTo>
                <a:lnTo>
                  <a:pt x="238218" y="376232"/>
                </a:lnTo>
                <a:lnTo>
                  <a:pt x="239453" y="376775"/>
                </a:lnTo>
                <a:lnTo>
                  <a:pt x="241286" y="377463"/>
                </a:lnTo>
                <a:lnTo>
                  <a:pt x="243866" y="377463"/>
                </a:lnTo>
                <a:lnTo>
                  <a:pt x="242675" y="374395"/>
                </a:lnTo>
                <a:lnTo>
                  <a:pt x="240644" y="370039"/>
                </a:lnTo>
                <a:lnTo>
                  <a:pt x="238218" y="364945"/>
                </a:lnTo>
                <a:close/>
              </a:path>
              <a:path w="680085" h="675005">
                <a:moveTo>
                  <a:pt x="228084" y="349890"/>
                </a:moveTo>
                <a:lnTo>
                  <a:pt x="228084" y="366191"/>
                </a:lnTo>
                <a:lnTo>
                  <a:pt x="231390" y="371191"/>
                </a:lnTo>
                <a:lnTo>
                  <a:pt x="233848" y="375057"/>
                </a:lnTo>
                <a:lnTo>
                  <a:pt x="238218" y="376232"/>
                </a:lnTo>
                <a:lnTo>
                  <a:pt x="238218" y="364945"/>
                </a:lnTo>
                <a:lnTo>
                  <a:pt x="235022" y="360629"/>
                </a:lnTo>
                <a:lnTo>
                  <a:pt x="231955" y="355006"/>
                </a:lnTo>
                <a:lnTo>
                  <a:pt x="228084" y="349890"/>
                </a:lnTo>
                <a:close/>
              </a:path>
              <a:path w="680085" h="675005">
                <a:moveTo>
                  <a:pt x="218793" y="336848"/>
                </a:moveTo>
                <a:lnTo>
                  <a:pt x="217525" y="337435"/>
                </a:lnTo>
                <a:lnTo>
                  <a:pt x="215592" y="338057"/>
                </a:lnTo>
                <a:lnTo>
                  <a:pt x="213756" y="338057"/>
                </a:lnTo>
                <a:lnTo>
                  <a:pt x="213756" y="345596"/>
                </a:lnTo>
                <a:lnTo>
                  <a:pt x="221273" y="352565"/>
                </a:lnTo>
                <a:lnTo>
                  <a:pt x="224438" y="360629"/>
                </a:lnTo>
                <a:lnTo>
                  <a:pt x="228084" y="366191"/>
                </a:lnTo>
                <a:lnTo>
                  <a:pt x="228084" y="349890"/>
                </a:lnTo>
                <a:lnTo>
                  <a:pt x="225158" y="344951"/>
                </a:lnTo>
                <a:lnTo>
                  <a:pt x="221957" y="340555"/>
                </a:lnTo>
                <a:lnTo>
                  <a:pt x="218793" y="336848"/>
                </a:lnTo>
                <a:close/>
              </a:path>
              <a:path w="680085" h="675005">
                <a:moveTo>
                  <a:pt x="238218" y="352565"/>
                </a:moveTo>
                <a:lnTo>
                  <a:pt x="236350" y="352976"/>
                </a:lnTo>
                <a:lnTo>
                  <a:pt x="236350" y="354379"/>
                </a:lnTo>
                <a:lnTo>
                  <a:pt x="235022" y="356784"/>
                </a:lnTo>
                <a:lnTo>
                  <a:pt x="238218" y="356784"/>
                </a:lnTo>
                <a:lnTo>
                  <a:pt x="238218" y="352565"/>
                </a:lnTo>
                <a:close/>
              </a:path>
              <a:path w="680085" h="675005">
                <a:moveTo>
                  <a:pt x="241286" y="351135"/>
                </a:moveTo>
                <a:lnTo>
                  <a:pt x="239453" y="351863"/>
                </a:lnTo>
                <a:lnTo>
                  <a:pt x="238845" y="351863"/>
                </a:lnTo>
                <a:lnTo>
                  <a:pt x="238218" y="352565"/>
                </a:lnTo>
                <a:lnTo>
                  <a:pt x="238218" y="356784"/>
                </a:lnTo>
                <a:lnTo>
                  <a:pt x="241286" y="356784"/>
                </a:lnTo>
                <a:lnTo>
                  <a:pt x="241286" y="351135"/>
                </a:lnTo>
                <a:close/>
              </a:path>
              <a:path w="680085" h="675005">
                <a:moveTo>
                  <a:pt x="228084" y="330540"/>
                </a:moveTo>
                <a:lnTo>
                  <a:pt x="225158" y="330540"/>
                </a:lnTo>
                <a:lnTo>
                  <a:pt x="226253" y="333701"/>
                </a:lnTo>
                <a:lnTo>
                  <a:pt x="227544" y="336848"/>
                </a:lnTo>
                <a:lnTo>
                  <a:pt x="228084" y="339929"/>
                </a:lnTo>
                <a:lnTo>
                  <a:pt x="228084" y="330540"/>
                </a:lnTo>
                <a:close/>
              </a:path>
              <a:path w="680085" h="675005">
                <a:moveTo>
                  <a:pt x="231390" y="330540"/>
                </a:moveTo>
                <a:lnTo>
                  <a:pt x="228084" y="330540"/>
                </a:lnTo>
                <a:lnTo>
                  <a:pt x="228084" y="339929"/>
                </a:lnTo>
                <a:lnTo>
                  <a:pt x="231955" y="339929"/>
                </a:lnTo>
                <a:lnTo>
                  <a:pt x="231955" y="333701"/>
                </a:lnTo>
                <a:lnTo>
                  <a:pt x="231390" y="330540"/>
                </a:lnTo>
                <a:close/>
              </a:path>
              <a:path w="680085" h="675005">
                <a:moveTo>
                  <a:pt x="228084" y="71250"/>
                </a:moveTo>
                <a:lnTo>
                  <a:pt x="225158" y="72618"/>
                </a:lnTo>
                <a:lnTo>
                  <a:pt x="220021" y="77575"/>
                </a:lnTo>
                <a:lnTo>
                  <a:pt x="220021" y="85759"/>
                </a:lnTo>
                <a:lnTo>
                  <a:pt x="222562" y="86989"/>
                </a:lnTo>
                <a:lnTo>
                  <a:pt x="225158" y="87594"/>
                </a:lnTo>
                <a:lnTo>
                  <a:pt x="227544" y="88220"/>
                </a:lnTo>
                <a:lnTo>
                  <a:pt x="227544" y="86403"/>
                </a:lnTo>
                <a:lnTo>
                  <a:pt x="228084" y="84527"/>
                </a:lnTo>
                <a:lnTo>
                  <a:pt x="228084" y="71250"/>
                </a:lnTo>
                <a:close/>
              </a:path>
              <a:path w="680085" h="675005">
                <a:moveTo>
                  <a:pt x="233146" y="70059"/>
                </a:moveTo>
                <a:lnTo>
                  <a:pt x="230666" y="70703"/>
                </a:lnTo>
                <a:lnTo>
                  <a:pt x="229492" y="71250"/>
                </a:lnTo>
                <a:lnTo>
                  <a:pt x="228084" y="71250"/>
                </a:lnTo>
                <a:lnTo>
                  <a:pt x="228084" y="84527"/>
                </a:lnTo>
                <a:lnTo>
                  <a:pt x="229492" y="81970"/>
                </a:lnTo>
                <a:lnTo>
                  <a:pt x="231390" y="78224"/>
                </a:lnTo>
                <a:lnTo>
                  <a:pt x="234449" y="75801"/>
                </a:lnTo>
                <a:lnTo>
                  <a:pt x="238218" y="75801"/>
                </a:lnTo>
                <a:lnTo>
                  <a:pt x="238218" y="71837"/>
                </a:lnTo>
                <a:lnTo>
                  <a:pt x="236915" y="71837"/>
                </a:lnTo>
                <a:lnTo>
                  <a:pt x="235022" y="71250"/>
                </a:lnTo>
                <a:lnTo>
                  <a:pt x="233146" y="70059"/>
                </a:lnTo>
                <a:close/>
              </a:path>
              <a:path w="680085" h="675005">
                <a:moveTo>
                  <a:pt x="238218" y="71837"/>
                </a:moveTo>
                <a:lnTo>
                  <a:pt x="238218" y="77029"/>
                </a:lnTo>
                <a:lnTo>
                  <a:pt x="240036" y="77029"/>
                </a:lnTo>
                <a:lnTo>
                  <a:pt x="241951" y="77575"/>
                </a:lnTo>
                <a:lnTo>
                  <a:pt x="243866" y="78224"/>
                </a:lnTo>
                <a:lnTo>
                  <a:pt x="243866" y="73240"/>
                </a:lnTo>
                <a:lnTo>
                  <a:pt x="240644" y="73240"/>
                </a:lnTo>
                <a:lnTo>
                  <a:pt x="238218" y="71837"/>
                </a:lnTo>
                <a:close/>
              </a:path>
              <a:path w="680085" h="675005">
                <a:moveTo>
                  <a:pt x="238218" y="75801"/>
                </a:moveTo>
                <a:lnTo>
                  <a:pt x="235742" y="75801"/>
                </a:lnTo>
                <a:lnTo>
                  <a:pt x="238218" y="77029"/>
                </a:lnTo>
                <a:lnTo>
                  <a:pt x="238218" y="75801"/>
                </a:lnTo>
                <a:close/>
              </a:path>
              <a:path w="680085" h="675005">
                <a:moveTo>
                  <a:pt x="243866" y="71837"/>
                </a:moveTo>
                <a:lnTo>
                  <a:pt x="240644" y="71837"/>
                </a:lnTo>
                <a:lnTo>
                  <a:pt x="240644" y="73240"/>
                </a:lnTo>
                <a:lnTo>
                  <a:pt x="243866" y="73240"/>
                </a:lnTo>
                <a:lnTo>
                  <a:pt x="243866" y="71837"/>
                </a:lnTo>
                <a:close/>
              </a:path>
              <a:path w="680085" h="675005">
                <a:moveTo>
                  <a:pt x="247027" y="53110"/>
                </a:moveTo>
                <a:lnTo>
                  <a:pt x="241951" y="54456"/>
                </a:lnTo>
                <a:lnTo>
                  <a:pt x="241286" y="54456"/>
                </a:lnTo>
                <a:lnTo>
                  <a:pt x="238218" y="56958"/>
                </a:lnTo>
                <a:lnTo>
                  <a:pt x="238218" y="58172"/>
                </a:lnTo>
                <a:lnTo>
                  <a:pt x="241286" y="58812"/>
                </a:lnTo>
                <a:lnTo>
                  <a:pt x="244414" y="59514"/>
                </a:lnTo>
                <a:lnTo>
                  <a:pt x="247027" y="59514"/>
                </a:lnTo>
                <a:lnTo>
                  <a:pt x="247027" y="53110"/>
                </a:lnTo>
                <a:close/>
              </a:path>
              <a:path w="680085" h="675005">
                <a:moveTo>
                  <a:pt x="238218" y="56958"/>
                </a:moveTo>
                <a:lnTo>
                  <a:pt x="236350" y="58172"/>
                </a:lnTo>
                <a:lnTo>
                  <a:pt x="238218" y="58172"/>
                </a:lnTo>
                <a:lnTo>
                  <a:pt x="238218" y="56958"/>
                </a:lnTo>
                <a:close/>
              </a:path>
              <a:path w="680085" h="675005">
                <a:moveTo>
                  <a:pt x="362879" y="406245"/>
                </a:moveTo>
                <a:lnTo>
                  <a:pt x="354855" y="406245"/>
                </a:lnTo>
                <a:lnTo>
                  <a:pt x="354855" y="415051"/>
                </a:lnTo>
                <a:lnTo>
                  <a:pt x="362879" y="415051"/>
                </a:lnTo>
                <a:lnTo>
                  <a:pt x="362879" y="406245"/>
                </a:lnTo>
                <a:close/>
              </a:path>
              <a:path w="680085" h="675005">
                <a:moveTo>
                  <a:pt x="371138" y="420691"/>
                </a:moveTo>
                <a:lnTo>
                  <a:pt x="369910" y="422527"/>
                </a:lnTo>
                <a:lnTo>
                  <a:pt x="368009" y="423856"/>
                </a:lnTo>
                <a:lnTo>
                  <a:pt x="366115" y="425047"/>
                </a:lnTo>
                <a:lnTo>
                  <a:pt x="372992" y="425047"/>
                </a:lnTo>
                <a:lnTo>
                  <a:pt x="371725" y="422527"/>
                </a:lnTo>
                <a:lnTo>
                  <a:pt x="371138" y="420691"/>
                </a:lnTo>
                <a:close/>
              </a:path>
              <a:path w="680085" h="675005">
                <a:moveTo>
                  <a:pt x="382478" y="424342"/>
                </a:moveTo>
                <a:lnTo>
                  <a:pt x="381697" y="426923"/>
                </a:lnTo>
                <a:lnTo>
                  <a:pt x="380469" y="428795"/>
                </a:lnTo>
                <a:lnTo>
                  <a:pt x="379281" y="430670"/>
                </a:lnTo>
                <a:lnTo>
                  <a:pt x="381697" y="430044"/>
                </a:lnTo>
                <a:lnTo>
                  <a:pt x="383691" y="429440"/>
                </a:lnTo>
                <a:lnTo>
                  <a:pt x="385390" y="428795"/>
                </a:lnTo>
                <a:lnTo>
                  <a:pt x="384903" y="427549"/>
                </a:lnTo>
                <a:lnTo>
                  <a:pt x="383691" y="426375"/>
                </a:lnTo>
                <a:lnTo>
                  <a:pt x="382478" y="424342"/>
                </a:lnTo>
                <a:close/>
              </a:path>
              <a:path w="680085" h="675005">
                <a:moveTo>
                  <a:pt x="346063" y="424342"/>
                </a:moveTo>
                <a:lnTo>
                  <a:pt x="344695" y="425047"/>
                </a:lnTo>
                <a:lnTo>
                  <a:pt x="344130" y="425634"/>
                </a:lnTo>
                <a:lnTo>
                  <a:pt x="342317" y="426375"/>
                </a:lnTo>
                <a:lnTo>
                  <a:pt x="341750" y="428795"/>
                </a:lnTo>
                <a:lnTo>
                  <a:pt x="341006" y="431373"/>
                </a:lnTo>
                <a:lnTo>
                  <a:pt x="340422" y="433188"/>
                </a:lnTo>
                <a:lnTo>
                  <a:pt x="346063" y="433188"/>
                </a:lnTo>
                <a:lnTo>
                  <a:pt x="346063" y="424342"/>
                </a:lnTo>
                <a:close/>
              </a:path>
              <a:path w="680085" h="675005">
                <a:moveTo>
                  <a:pt x="375278" y="430670"/>
                </a:moveTo>
                <a:lnTo>
                  <a:pt x="374219" y="433188"/>
                </a:lnTo>
                <a:lnTo>
                  <a:pt x="372992" y="435182"/>
                </a:lnTo>
                <a:lnTo>
                  <a:pt x="371138" y="436859"/>
                </a:lnTo>
                <a:lnTo>
                  <a:pt x="374806" y="436859"/>
                </a:lnTo>
                <a:lnTo>
                  <a:pt x="376801" y="436431"/>
                </a:lnTo>
                <a:lnTo>
                  <a:pt x="376801" y="434493"/>
                </a:lnTo>
                <a:lnTo>
                  <a:pt x="376073" y="432525"/>
                </a:lnTo>
                <a:lnTo>
                  <a:pt x="375278" y="430670"/>
                </a:lnTo>
                <a:close/>
              </a:path>
              <a:path w="680085" h="675005">
                <a:moveTo>
                  <a:pt x="362879" y="435182"/>
                </a:moveTo>
                <a:lnTo>
                  <a:pt x="361645" y="435782"/>
                </a:lnTo>
                <a:lnTo>
                  <a:pt x="359928" y="436431"/>
                </a:lnTo>
                <a:lnTo>
                  <a:pt x="357958" y="436431"/>
                </a:lnTo>
                <a:lnTo>
                  <a:pt x="357958" y="438871"/>
                </a:lnTo>
                <a:lnTo>
                  <a:pt x="357371" y="441445"/>
                </a:lnTo>
                <a:lnTo>
                  <a:pt x="356669" y="443307"/>
                </a:lnTo>
                <a:lnTo>
                  <a:pt x="359204" y="442605"/>
                </a:lnTo>
                <a:lnTo>
                  <a:pt x="361645" y="441979"/>
                </a:lnTo>
                <a:lnTo>
                  <a:pt x="364247" y="440783"/>
                </a:lnTo>
                <a:lnTo>
                  <a:pt x="364247" y="438871"/>
                </a:lnTo>
                <a:lnTo>
                  <a:pt x="363639" y="436859"/>
                </a:lnTo>
                <a:lnTo>
                  <a:pt x="362879" y="435182"/>
                </a:lnTo>
                <a:close/>
              </a:path>
              <a:path w="680085" h="675005">
                <a:moveTo>
                  <a:pt x="336671" y="449549"/>
                </a:moveTo>
                <a:lnTo>
                  <a:pt x="331595" y="451976"/>
                </a:lnTo>
                <a:lnTo>
                  <a:pt x="328452" y="453279"/>
                </a:lnTo>
                <a:lnTo>
                  <a:pt x="331008" y="456425"/>
                </a:lnTo>
                <a:lnTo>
                  <a:pt x="334723" y="456972"/>
                </a:lnTo>
                <a:lnTo>
                  <a:pt x="335325" y="454492"/>
                </a:lnTo>
                <a:lnTo>
                  <a:pt x="336045" y="451976"/>
                </a:lnTo>
                <a:lnTo>
                  <a:pt x="336671" y="449549"/>
                </a:lnTo>
                <a:close/>
              </a:path>
              <a:path w="680085" h="675005">
                <a:moveTo>
                  <a:pt x="313535" y="637962"/>
                </a:moveTo>
                <a:lnTo>
                  <a:pt x="301524" y="637962"/>
                </a:lnTo>
                <a:lnTo>
                  <a:pt x="301524" y="641706"/>
                </a:lnTo>
                <a:lnTo>
                  <a:pt x="313535" y="641706"/>
                </a:lnTo>
                <a:lnTo>
                  <a:pt x="313535" y="637962"/>
                </a:lnTo>
                <a:close/>
              </a:path>
              <a:path w="680085" h="675005">
                <a:moveTo>
                  <a:pt x="284557" y="637962"/>
                </a:moveTo>
                <a:lnTo>
                  <a:pt x="265772" y="637962"/>
                </a:lnTo>
                <a:lnTo>
                  <a:pt x="265772" y="641706"/>
                </a:lnTo>
                <a:lnTo>
                  <a:pt x="284557" y="641706"/>
                </a:lnTo>
                <a:lnTo>
                  <a:pt x="284557" y="637962"/>
                </a:lnTo>
                <a:close/>
              </a:path>
              <a:path w="680085" h="675005">
                <a:moveTo>
                  <a:pt x="513463" y="639799"/>
                </a:moveTo>
                <a:lnTo>
                  <a:pt x="505245" y="641026"/>
                </a:lnTo>
                <a:lnTo>
                  <a:pt x="500849" y="641026"/>
                </a:lnTo>
                <a:lnTo>
                  <a:pt x="500849" y="647369"/>
                </a:lnTo>
                <a:lnTo>
                  <a:pt x="508993" y="647369"/>
                </a:lnTo>
                <a:lnTo>
                  <a:pt x="512175" y="646767"/>
                </a:lnTo>
                <a:lnTo>
                  <a:pt x="512801" y="644795"/>
                </a:lnTo>
                <a:lnTo>
                  <a:pt x="513463" y="642354"/>
                </a:lnTo>
                <a:lnTo>
                  <a:pt x="513463" y="639799"/>
                </a:lnTo>
                <a:close/>
              </a:path>
              <a:path w="680085" h="675005">
                <a:moveTo>
                  <a:pt x="553571" y="646123"/>
                </a:moveTo>
                <a:lnTo>
                  <a:pt x="530275" y="646123"/>
                </a:lnTo>
                <a:lnTo>
                  <a:pt x="531039" y="648643"/>
                </a:lnTo>
                <a:lnTo>
                  <a:pt x="531702" y="651084"/>
                </a:lnTo>
                <a:lnTo>
                  <a:pt x="531702" y="653658"/>
                </a:lnTo>
                <a:lnTo>
                  <a:pt x="550990" y="654206"/>
                </a:lnTo>
                <a:lnTo>
                  <a:pt x="554118" y="652312"/>
                </a:lnTo>
                <a:lnTo>
                  <a:pt x="554118" y="648643"/>
                </a:lnTo>
                <a:lnTo>
                  <a:pt x="553571" y="646123"/>
                </a:lnTo>
                <a:close/>
              </a:path>
              <a:path w="680085" h="675005">
                <a:moveTo>
                  <a:pt x="495265" y="646123"/>
                </a:moveTo>
                <a:lnTo>
                  <a:pt x="490950" y="647369"/>
                </a:lnTo>
                <a:lnTo>
                  <a:pt x="485833" y="648643"/>
                </a:lnTo>
                <a:lnTo>
                  <a:pt x="480837" y="649187"/>
                </a:lnTo>
                <a:lnTo>
                  <a:pt x="479469" y="652312"/>
                </a:lnTo>
                <a:lnTo>
                  <a:pt x="482104" y="655433"/>
                </a:lnTo>
                <a:lnTo>
                  <a:pt x="496493" y="653658"/>
                </a:lnTo>
                <a:lnTo>
                  <a:pt x="496493" y="651084"/>
                </a:lnTo>
                <a:lnTo>
                  <a:pt x="495712" y="648643"/>
                </a:lnTo>
                <a:lnTo>
                  <a:pt x="495265" y="646123"/>
                </a:lnTo>
                <a:close/>
              </a:path>
              <a:path w="680085" h="675005">
                <a:moveTo>
                  <a:pt x="312185" y="646123"/>
                </a:moveTo>
                <a:lnTo>
                  <a:pt x="303339" y="647369"/>
                </a:lnTo>
                <a:lnTo>
                  <a:pt x="298911" y="647369"/>
                </a:lnTo>
                <a:lnTo>
                  <a:pt x="299552" y="649834"/>
                </a:lnTo>
                <a:lnTo>
                  <a:pt x="300319" y="651747"/>
                </a:lnTo>
                <a:lnTo>
                  <a:pt x="300319" y="653658"/>
                </a:lnTo>
                <a:lnTo>
                  <a:pt x="305254" y="654206"/>
                </a:lnTo>
                <a:lnTo>
                  <a:pt x="313535" y="654206"/>
                </a:lnTo>
                <a:lnTo>
                  <a:pt x="312872" y="651747"/>
                </a:lnTo>
                <a:lnTo>
                  <a:pt x="312872" y="649187"/>
                </a:lnTo>
                <a:lnTo>
                  <a:pt x="312185" y="646123"/>
                </a:lnTo>
                <a:close/>
              </a:path>
              <a:path w="680085" h="675005">
                <a:moveTo>
                  <a:pt x="569840" y="658695"/>
                </a:moveTo>
                <a:lnTo>
                  <a:pt x="557225" y="658695"/>
                </a:lnTo>
                <a:lnTo>
                  <a:pt x="558547" y="660516"/>
                </a:lnTo>
                <a:lnTo>
                  <a:pt x="559799" y="662463"/>
                </a:lnTo>
                <a:lnTo>
                  <a:pt x="560386" y="663699"/>
                </a:lnTo>
                <a:lnTo>
                  <a:pt x="568565" y="663699"/>
                </a:lnTo>
                <a:lnTo>
                  <a:pt x="569192" y="662463"/>
                </a:lnTo>
                <a:lnTo>
                  <a:pt x="569840" y="660516"/>
                </a:lnTo>
                <a:lnTo>
                  <a:pt x="569840" y="658695"/>
                </a:lnTo>
                <a:close/>
              </a:path>
              <a:path w="680085" h="675005">
                <a:moveTo>
                  <a:pt x="536641" y="658695"/>
                </a:moveTo>
                <a:lnTo>
                  <a:pt x="532090" y="659166"/>
                </a:lnTo>
                <a:lnTo>
                  <a:pt x="527817" y="659890"/>
                </a:lnTo>
                <a:lnTo>
                  <a:pt x="523482" y="659890"/>
                </a:lnTo>
                <a:lnTo>
                  <a:pt x="523482" y="663699"/>
                </a:lnTo>
                <a:lnTo>
                  <a:pt x="531702" y="663699"/>
                </a:lnTo>
                <a:lnTo>
                  <a:pt x="539845" y="666078"/>
                </a:lnTo>
                <a:lnTo>
                  <a:pt x="536641" y="658695"/>
                </a:lnTo>
                <a:close/>
              </a:path>
              <a:path w="680085" h="675005">
                <a:moveTo>
                  <a:pt x="495265" y="658695"/>
                </a:moveTo>
                <a:lnTo>
                  <a:pt x="488901" y="659166"/>
                </a:lnTo>
                <a:lnTo>
                  <a:pt x="482652" y="659890"/>
                </a:lnTo>
                <a:lnTo>
                  <a:pt x="475775" y="659890"/>
                </a:lnTo>
                <a:lnTo>
                  <a:pt x="475775" y="661668"/>
                </a:lnTo>
                <a:lnTo>
                  <a:pt x="475152" y="663699"/>
                </a:lnTo>
                <a:lnTo>
                  <a:pt x="474609" y="664829"/>
                </a:lnTo>
                <a:lnTo>
                  <a:pt x="481423" y="664829"/>
                </a:lnTo>
                <a:lnTo>
                  <a:pt x="487687" y="664184"/>
                </a:lnTo>
                <a:lnTo>
                  <a:pt x="493876" y="663699"/>
                </a:lnTo>
                <a:lnTo>
                  <a:pt x="494678" y="662463"/>
                </a:lnTo>
                <a:lnTo>
                  <a:pt x="495265" y="660516"/>
                </a:lnTo>
                <a:lnTo>
                  <a:pt x="495265" y="658695"/>
                </a:lnTo>
                <a:close/>
              </a:path>
              <a:path w="680085" h="675005">
                <a:moveTo>
                  <a:pt x="297075" y="658695"/>
                </a:moveTo>
                <a:lnTo>
                  <a:pt x="294594" y="659166"/>
                </a:lnTo>
                <a:lnTo>
                  <a:pt x="291509" y="659890"/>
                </a:lnTo>
                <a:lnTo>
                  <a:pt x="288326" y="659890"/>
                </a:lnTo>
                <a:lnTo>
                  <a:pt x="288326" y="663699"/>
                </a:lnTo>
                <a:lnTo>
                  <a:pt x="292780" y="664184"/>
                </a:lnTo>
                <a:lnTo>
                  <a:pt x="297075" y="664829"/>
                </a:lnTo>
                <a:lnTo>
                  <a:pt x="301524" y="664829"/>
                </a:lnTo>
                <a:lnTo>
                  <a:pt x="301524" y="660516"/>
                </a:lnTo>
                <a:lnTo>
                  <a:pt x="298911" y="659166"/>
                </a:lnTo>
                <a:lnTo>
                  <a:pt x="297075" y="658695"/>
                </a:lnTo>
                <a:close/>
              </a:path>
              <a:path w="680085" h="675005">
                <a:moveTo>
                  <a:pt x="586083" y="664829"/>
                </a:moveTo>
                <a:lnTo>
                  <a:pt x="582955" y="665473"/>
                </a:lnTo>
                <a:lnTo>
                  <a:pt x="579170" y="666078"/>
                </a:lnTo>
                <a:lnTo>
                  <a:pt x="576042" y="666078"/>
                </a:lnTo>
                <a:lnTo>
                  <a:pt x="575463" y="669278"/>
                </a:lnTo>
                <a:lnTo>
                  <a:pt x="577353" y="672306"/>
                </a:lnTo>
                <a:lnTo>
                  <a:pt x="586723" y="672306"/>
                </a:lnTo>
                <a:lnTo>
                  <a:pt x="593639" y="669278"/>
                </a:lnTo>
                <a:lnTo>
                  <a:pt x="591212" y="667971"/>
                </a:lnTo>
                <a:lnTo>
                  <a:pt x="588617" y="666719"/>
                </a:lnTo>
                <a:lnTo>
                  <a:pt x="586083" y="664829"/>
                </a:lnTo>
                <a:close/>
              </a:path>
              <a:path w="680085" h="675005">
                <a:moveTo>
                  <a:pt x="524087" y="666719"/>
                </a:moveTo>
                <a:lnTo>
                  <a:pt x="513989" y="667971"/>
                </a:lnTo>
                <a:lnTo>
                  <a:pt x="509633" y="668599"/>
                </a:lnTo>
                <a:lnTo>
                  <a:pt x="509633" y="672306"/>
                </a:lnTo>
                <a:lnTo>
                  <a:pt x="518439" y="672306"/>
                </a:lnTo>
                <a:lnTo>
                  <a:pt x="522780" y="671762"/>
                </a:lnTo>
                <a:lnTo>
                  <a:pt x="523482" y="670567"/>
                </a:lnTo>
                <a:lnTo>
                  <a:pt x="524087" y="668599"/>
                </a:lnTo>
                <a:lnTo>
                  <a:pt x="524087" y="666719"/>
                </a:lnTo>
                <a:close/>
              </a:path>
              <a:path w="680085" h="675005">
                <a:moveTo>
                  <a:pt x="461972" y="666744"/>
                </a:moveTo>
                <a:lnTo>
                  <a:pt x="453829" y="666744"/>
                </a:lnTo>
                <a:lnTo>
                  <a:pt x="453829" y="672990"/>
                </a:lnTo>
                <a:lnTo>
                  <a:pt x="461972" y="672990"/>
                </a:lnTo>
                <a:lnTo>
                  <a:pt x="461972" y="666744"/>
                </a:lnTo>
                <a:close/>
              </a:path>
              <a:path w="680085" h="675005">
                <a:moveTo>
                  <a:pt x="416868" y="666719"/>
                </a:moveTo>
                <a:lnTo>
                  <a:pt x="403743" y="668599"/>
                </a:lnTo>
                <a:lnTo>
                  <a:pt x="403743" y="672306"/>
                </a:lnTo>
                <a:lnTo>
                  <a:pt x="417455" y="672306"/>
                </a:lnTo>
                <a:lnTo>
                  <a:pt x="417455" y="668599"/>
                </a:lnTo>
                <a:lnTo>
                  <a:pt x="416868" y="666719"/>
                </a:lnTo>
                <a:close/>
              </a:path>
              <a:path w="680085" h="675005">
                <a:moveTo>
                  <a:pt x="338471" y="666719"/>
                </a:moveTo>
                <a:lnTo>
                  <a:pt x="333604" y="667367"/>
                </a:lnTo>
                <a:lnTo>
                  <a:pt x="323513" y="668599"/>
                </a:lnTo>
                <a:lnTo>
                  <a:pt x="322926" y="670567"/>
                </a:lnTo>
                <a:lnTo>
                  <a:pt x="322265" y="671762"/>
                </a:lnTo>
                <a:lnTo>
                  <a:pt x="321461" y="672990"/>
                </a:lnTo>
                <a:lnTo>
                  <a:pt x="338471" y="672990"/>
                </a:lnTo>
                <a:lnTo>
                  <a:pt x="338471" y="666719"/>
                </a:lnTo>
                <a:close/>
              </a:path>
              <a:path w="680085" h="675005">
                <a:moveTo>
                  <a:pt x="280807" y="666719"/>
                </a:moveTo>
                <a:lnTo>
                  <a:pt x="267688" y="668599"/>
                </a:lnTo>
                <a:lnTo>
                  <a:pt x="267688" y="674258"/>
                </a:lnTo>
                <a:lnTo>
                  <a:pt x="278387" y="674884"/>
                </a:lnTo>
                <a:lnTo>
                  <a:pt x="281509" y="672990"/>
                </a:lnTo>
                <a:lnTo>
                  <a:pt x="281509" y="669278"/>
                </a:lnTo>
                <a:lnTo>
                  <a:pt x="280807" y="666719"/>
                </a:lnTo>
                <a:close/>
              </a:path>
              <a:path w="680085" h="675005">
                <a:moveTo>
                  <a:pt x="334076" y="495226"/>
                </a:moveTo>
                <a:lnTo>
                  <a:pt x="332945" y="496529"/>
                </a:lnTo>
                <a:lnTo>
                  <a:pt x="331595" y="496529"/>
                </a:lnTo>
                <a:lnTo>
                  <a:pt x="332945" y="503344"/>
                </a:lnTo>
                <a:lnTo>
                  <a:pt x="333604" y="506450"/>
                </a:lnTo>
                <a:lnTo>
                  <a:pt x="339774" y="507660"/>
                </a:lnTo>
                <a:lnTo>
                  <a:pt x="342960" y="507660"/>
                </a:lnTo>
                <a:lnTo>
                  <a:pt x="339774" y="500183"/>
                </a:lnTo>
                <a:lnTo>
                  <a:pt x="334076" y="495226"/>
                </a:lnTo>
                <a:close/>
              </a:path>
              <a:path w="680085" h="675005">
                <a:moveTo>
                  <a:pt x="395603" y="509576"/>
                </a:moveTo>
                <a:lnTo>
                  <a:pt x="393631" y="510219"/>
                </a:lnTo>
                <a:lnTo>
                  <a:pt x="391208" y="510788"/>
                </a:lnTo>
                <a:lnTo>
                  <a:pt x="388688" y="510788"/>
                </a:lnTo>
                <a:lnTo>
                  <a:pt x="388688" y="513402"/>
                </a:lnTo>
                <a:lnTo>
                  <a:pt x="387421" y="517639"/>
                </a:lnTo>
                <a:lnTo>
                  <a:pt x="390527" y="517114"/>
                </a:lnTo>
                <a:lnTo>
                  <a:pt x="393631" y="516465"/>
                </a:lnTo>
                <a:lnTo>
                  <a:pt x="396777" y="515919"/>
                </a:lnTo>
                <a:lnTo>
                  <a:pt x="396777" y="514010"/>
                </a:lnTo>
                <a:lnTo>
                  <a:pt x="396090" y="512074"/>
                </a:lnTo>
                <a:lnTo>
                  <a:pt x="395603" y="509576"/>
                </a:lnTo>
                <a:close/>
              </a:path>
              <a:path w="680085" h="675005">
                <a:moveTo>
                  <a:pt x="410618" y="560986"/>
                </a:moveTo>
                <a:lnTo>
                  <a:pt x="406245" y="562823"/>
                </a:lnTo>
                <a:lnTo>
                  <a:pt x="401835" y="564738"/>
                </a:lnTo>
                <a:lnTo>
                  <a:pt x="396777" y="566571"/>
                </a:lnTo>
                <a:lnTo>
                  <a:pt x="396090" y="568446"/>
                </a:lnTo>
                <a:lnTo>
                  <a:pt x="395603" y="570340"/>
                </a:lnTo>
                <a:lnTo>
                  <a:pt x="394977" y="572155"/>
                </a:lnTo>
                <a:lnTo>
                  <a:pt x="407457" y="582274"/>
                </a:lnTo>
                <a:lnTo>
                  <a:pt x="411807" y="582274"/>
                </a:lnTo>
                <a:lnTo>
                  <a:pt x="415051" y="577216"/>
                </a:lnTo>
                <a:lnTo>
                  <a:pt x="416264" y="572155"/>
                </a:lnTo>
                <a:lnTo>
                  <a:pt x="410618" y="560986"/>
                </a:lnTo>
                <a:close/>
              </a:path>
              <a:path w="680085" h="675005">
                <a:moveTo>
                  <a:pt x="278387" y="366817"/>
                </a:moveTo>
                <a:lnTo>
                  <a:pt x="272077" y="366817"/>
                </a:lnTo>
                <a:lnTo>
                  <a:pt x="272077" y="375057"/>
                </a:lnTo>
                <a:lnTo>
                  <a:pt x="273977" y="375057"/>
                </a:lnTo>
                <a:lnTo>
                  <a:pt x="275831" y="374395"/>
                </a:lnTo>
                <a:lnTo>
                  <a:pt x="276998" y="373754"/>
                </a:lnTo>
                <a:lnTo>
                  <a:pt x="277740" y="371876"/>
                </a:lnTo>
                <a:lnTo>
                  <a:pt x="278387" y="369359"/>
                </a:lnTo>
                <a:lnTo>
                  <a:pt x="278387" y="366817"/>
                </a:lnTo>
                <a:close/>
              </a:path>
              <a:path w="680085" h="675005">
                <a:moveTo>
                  <a:pt x="284557" y="352976"/>
                </a:moveTo>
                <a:lnTo>
                  <a:pt x="282797" y="356219"/>
                </a:lnTo>
                <a:lnTo>
                  <a:pt x="280807" y="358794"/>
                </a:lnTo>
                <a:lnTo>
                  <a:pt x="278387" y="361255"/>
                </a:lnTo>
                <a:lnTo>
                  <a:pt x="280165" y="361255"/>
                </a:lnTo>
                <a:lnTo>
                  <a:pt x="282196" y="360629"/>
                </a:lnTo>
                <a:lnTo>
                  <a:pt x="283348" y="359945"/>
                </a:lnTo>
                <a:lnTo>
                  <a:pt x="283935" y="358052"/>
                </a:lnTo>
                <a:lnTo>
                  <a:pt x="284557" y="355593"/>
                </a:lnTo>
                <a:lnTo>
                  <a:pt x="284557" y="352976"/>
                </a:lnTo>
                <a:close/>
              </a:path>
              <a:path w="680085" h="675005">
                <a:moveTo>
                  <a:pt x="299552" y="366817"/>
                </a:moveTo>
                <a:lnTo>
                  <a:pt x="296524" y="368146"/>
                </a:lnTo>
                <a:lnTo>
                  <a:pt x="291509" y="371876"/>
                </a:lnTo>
                <a:lnTo>
                  <a:pt x="289068" y="379417"/>
                </a:lnTo>
                <a:lnTo>
                  <a:pt x="291509" y="379417"/>
                </a:lnTo>
                <a:lnTo>
                  <a:pt x="299552" y="366817"/>
                </a:lnTo>
                <a:close/>
              </a:path>
              <a:path w="680085" h="675005">
                <a:moveTo>
                  <a:pt x="317868" y="351135"/>
                </a:moveTo>
                <a:lnTo>
                  <a:pt x="312872" y="352565"/>
                </a:lnTo>
                <a:lnTo>
                  <a:pt x="307169" y="354379"/>
                </a:lnTo>
                <a:lnTo>
                  <a:pt x="300859" y="356219"/>
                </a:lnTo>
                <a:lnTo>
                  <a:pt x="300859" y="359945"/>
                </a:lnTo>
                <a:lnTo>
                  <a:pt x="312872" y="359945"/>
                </a:lnTo>
                <a:lnTo>
                  <a:pt x="312872" y="359361"/>
                </a:lnTo>
                <a:lnTo>
                  <a:pt x="317868" y="351135"/>
                </a:lnTo>
                <a:close/>
              </a:path>
              <a:path w="680085" h="675005">
                <a:moveTo>
                  <a:pt x="319761" y="379417"/>
                </a:moveTo>
                <a:lnTo>
                  <a:pt x="312185" y="379417"/>
                </a:lnTo>
                <a:lnTo>
                  <a:pt x="312185" y="383687"/>
                </a:lnTo>
                <a:lnTo>
                  <a:pt x="319761" y="383687"/>
                </a:lnTo>
                <a:lnTo>
                  <a:pt x="319761" y="379417"/>
                </a:lnTo>
                <a:close/>
              </a:path>
              <a:path w="680085" h="675005">
                <a:moveTo>
                  <a:pt x="395603" y="371191"/>
                </a:moveTo>
                <a:lnTo>
                  <a:pt x="393631" y="371876"/>
                </a:lnTo>
                <a:lnTo>
                  <a:pt x="391208" y="372480"/>
                </a:lnTo>
                <a:lnTo>
                  <a:pt x="388688" y="372480"/>
                </a:lnTo>
                <a:lnTo>
                  <a:pt x="388688" y="375057"/>
                </a:lnTo>
                <a:lnTo>
                  <a:pt x="387931" y="377463"/>
                </a:lnTo>
                <a:lnTo>
                  <a:pt x="387421" y="379417"/>
                </a:lnTo>
                <a:lnTo>
                  <a:pt x="389980" y="379417"/>
                </a:lnTo>
                <a:lnTo>
                  <a:pt x="392381" y="378791"/>
                </a:lnTo>
                <a:lnTo>
                  <a:pt x="394371" y="378063"/>
                </a:lnTo>
                <a:lnTo>
                  <a:pt x="394977" y="376232"/>
                </a:lnTo>
                <a:lnTo>
                  <a:pt x="395603" y="373754"/>
                </a:lnTo>
                <a:lnTo>
                  <a:pt x="395603" y="371191"/>
                </a:lnTo>
                <a:close/>
              </a:path>
              <a:path w="680085" h="675005">
                <a:moveTo>
                  <a:pt x="340422" y="373067"/>
                </a:moveTo>
                <a:lnTo>
                  <a:pt x="334076" y="373067"/>
                </a:lnTo>
                <a:lnTo>
                  <a:pt x="334076" y="379417"/>
                </a:lnTo>
                <a:lnTo>
                  <a:pt x="340422" y="379417"/>
                </a:lnTo>
                <a:lnTo>
                  <a:pt x="340422" y="373067"/>
                </a:lnTo>
                <a:close/>
              </a:path>
              <a:path w="680085" h="675005">
                <a:moveTo>
                  <a:pt x="518204" y="235350"/>
                </a:moveTo>
                <a:lnTo>
                  <a:pt x="517157" y="235350"/>
                </a:lnTo>
                <a:lnTo>
                  <a:pt x="516491" y="239096"/>
                </a:lnTo>
                <a:lnTo>
                  <a:pt x="518204" y="235350"/>
                </a:lnTo>
                <a:close/>
              </a:path>
              <a:path w="680085" h="675005">
                <a:moveTo>
                  <a:pt x="517819" y="229118"/>
                </a:moveTo>
                <a:lnTo>
                  <a:pt x="516491" y="229704"/>
                </a:lnTo>
                <a:lnTo>
                  <a:pt x="514770" y="230391"/>
                </a:lnTo>
                <a:lnTo>
                  <a:pt x="512801" y="230391"/>
                </a:lnTo>
                <a:lnTo>
                  <a:pt x="512175" y="232771"/>
                </a:lnTo>
                <a:lnTo>
                  <a:pt x="510983" y="235350"/>
                </a:lnTo>
                <a:lnTo>
                  <a:pt x="510219" y="237300"/>
                </a:lnTo>
                <a:lnTo>
                  <a:pt x="517157" y="235350"/>
                </a:lnTo>
                <a:lnTo>
                  <a:pt x="518204" y="235350"/>
                </a:lnTo>
                <a:lnTo>
                  <a:pt x="519634" y="232224"/>
                </a:lnTo>
                <a:lnTo>
                  <a:pt x="519065" y="231677"/>
                </a:lnTo>
                <a:lnTo>
                  <a:pt x="517819" y="229118"/>
                </a:lnTo>
                <a:close/>
              </a:path>
              <a:path w="680085" h="675005">
                <a:moveTo>
                  <a:pt x="679535" y="364945"/>
                </a:moveTo>
                <a:lnTo>
                  <a:pt x="678247" y="365630"/>
                </a:lnTo>
                <a:lnTo>
                  <a:pt x="676897" y="366191"/>
                </a:lnTo>
                <a:lnTo>
                  <a:pt x="675180" y="366817"/>
                </a:lnTo>
                <a:lnTo>
                  <a:pt x="674578" y="369359"/>
                </a:lnTo>
                <a:lnTo>
                  <a:pt x="673775" y="371191"/>
                </a:lnTo>
                <a:lnTo>
                  <a:pt x="673210" y="373067"/>
                </a:lnTo>
                <a:lnTo>
                  <a:pt x="679535" y="373067"/>
                </a:lnTo>
                <a:lnTo>
                  <a:pt x="679535" y="364945"/>
                </a:lnTo>
                <a:close/>
              </a:path>
              <a:path w="680085" h="675005">
                <a:moveTo>
                  <a:pt x="666860" y="364945"/>
                </a:moveTo>
                <a:lnTo>
                  <a:pt x="662565" y="364945"/>
                </a:lnTo>
                <a:lnTo>
                  <a:pt x="663271" y="367559"/>
                </a:lnTo>
                <a:lnTo>
                  <a:pt x="663858" y="369359"/>
                </a:lnTo>
                <a:lnTo>
                  <a:pt x="663858" y="371191"/>
                </a:lnTo>
                <a:lnTo>
                  <a:pt x="665106" y="369359"/>
                </a:lnTo>
                <a:lnTo>
                  <a:pt x="666273" y="367559"/>
                </a:lnTo>
                <a:lnTo>
                  <a:pt x="666860" y="364945"/>
                </a:lnTo>
                <a:close/>
              </a:path>
              <a:path w="680085" h="675005">
                <a:moveTo>
                  <a:pt x="567978" y="319877"/>
                </a:moveTo>
                <a:lnTo>
                  <a:pt x="561728" y="319877"/>
                </a:lnTo>
                <a:lnTo>
                  <a:pt x="561728" y="328705"/>
                </a:lnTo>
                <a:lnTo>
                  <a:pt x="563529" y="328024"/>
                </a:lnTo>
                <a:lnTo>
                  <a:pt x="565484" y="327477"/>
                </a:lnTo>
                <a:lnTo>
                  <a:pt x="566812" y="326829"/>
                </a:lnTo>
                <a:lnTo>
                  <a:pt x="567352" y="324896"/>
                </a:lnTo>
                <a:lnTo>
                  <a:pt x="567978" y="322339"/>
                </a:lnTo>
                <a:lnTo>
                  <a:pt x="567978" y="319877"/>
                </a:lnTo>
                <a:close/>
              </a:path>
              <a:path w="680085" h="675005">
                <a:moveTo>
                  <a:pt x="251358" y="343018"/>
                </a:moveTo>
                <a:lnTo>
                  <a:pt x="245699" y="343018"/>
                </a:lnTo>
                <a:lnTo>
                  <a:pt x="245699" y="347468"/>
                </a:lnTo>
                <a:lnTo>
                  <a:pt x="250170" y="345596"/>
                </a:lnTo>
                <a:lnTo>
                  <a:pt x="251358" y="343018"/>
                </a:lnTo>
                <a:close/>
              </a:path>
              <a:path w="680085" h="675005">
                <a:moveTo>
                  <a:pt x="290826" y="217230"/>
                </a:moveTo>
                <a:lnTo>
                  <a:pt x="284557" y="217230"/>
                </a:lnTo>
                <a:lnTo>
                  <a:pt x="284557" y="224748"/>
                </a:lnTo>
                <a:lnTo>
                  <a:pt x="293483" y="224748"/>
                </a:lnTo>
                <a:lnTo>
                  <a:pt x="292780" y="222266"/>
                </a:lnTo>
                <a:lnTo>
                  <a:pt x="292176" y="219711"/>
                </a:lnTo>
                <a:lnTo>
                  <a:pt x="290826" y="217230"/>
                </a:lnTo>
                <a:close/>
              </a:path>
              <a:path w="680085" h="675005">
                <a:moveTo>
                  <a:pt x="287078" y="179658"/>
                </a:moveTo>
                <a:lnTo>
                  <a:pt x="280807" y="179658"/>
                </a:lnTo>
                <a:lnTo>
                  <a:pt x="280807" y="183311"/>
                </a:lnTo>
                <a:lnTo>
                  <a:pt x="283348" y="182159"/>
                </a:lnTo>
                <a:lnTo>
                  <a:pt x="285202" y="180945"/>
                </a:lnTo>
                <a:lnTo>
                  <a:pt x="287078" y="179658"/>
                </a:lnTo>
                <a:close/>
              </a:path>
              <a:path w="680085" h="675005">
                <a:moveTo>
                  <a:pt x="270107" y="162733"/>
                </a:moveTo>
                <a:lnTo>
                  <a:pt x="267079" y="163414"/>
                </a:lnTo>
                <a:lnTo>
                  <a:pt x="263310" y="164023"/>
                </a:lnTo>
                <a:lnTo>
                  <a:pt x="259563" y="164702"/>
                </a:lnTo>
                <a:lnTo>
                  <a:pt x="260168" y="166442"/>
                </a:lnTo>
                <a:lnTo>
                  <a:pt x="261341" y="170247"/>
                </a:lnTo>
                <a:lnTo>
                  <a:pt x="268855" y="170247"/>
                </a:lnTo>
                <a:lnTo>
                  <a:pt x="270107" y="168958"/>
                </a:lnTo>
                <a:lnTo>
                  <a:pt x="271496" y="167730"/>
                </a:lnTo>
                <a:lnTo>
                  <a:pt x="272077" y="165891"/>
                </a:lnTo>
                <a:lnTo>
                  <a:pt x="271496" y="165249"/>
                </a:lnTo>
                <a:lnTo>
                  <a:pt x="270888" y="164023"/>
                </a:lnTo>
                <a:lnTo>
                  <a:pt x="270107" y="162733"/>
                </a:lnTo>
                <a:close/>
              </a:path>
              <a:path w="680085" h="675005">
                <a:moveTo>
                  <a:pt x="289068" y="148866"/>
                </a:moveTo>
                <a:lnTo>
                  <a:pt x="281509" y="150256"/>
                </a:lnTo>
                <a:lnTo>
                  <a:pt x="275831" y="153964"/>
                </a:lnTo>
                <a:lnTo>
                  <a:pt x="275831" y="164702"/>
                </a:lnTo>
                <a:lnTo>
                  <a:pt x="278992" y="167143"/>
                </a:lnTo>
                <a:lnTo>
                  <a:pt x="283348" y="170247"/>
                </a:lnTo>
                <a:lnTo>
                  <a:pt x="285202" y="163414"/>
                </a:lnTo>
                <a:lnTo>
                  <a:pt x="287078" y="155897"/>
                </a:lnTo>
                <a:lnTo>
                  <a:pt x="289068" y="148866"/>
                </a:lnTo>
                <a:close/>
              </a:path>
              <a:path w="680085" h="675005">
                <a:moveTo>
                  <a:pt x="510219" y="0"/>
                </a:moveTo>
                <a:lnTo>
                  <a:pt x="505849" y="0"/>
                </a:lnTo>
                <a:lnTo>
                  <a:pt x="505849" y="6209"/>
                </a:lnTo>
                <a:lnTo>
                  <a:pt x="510219" y="6209"/>
                </a:lnTo>
                <a:lnTo>
                  <a:pt x="510219" y="0"/>
                </a:lnTo>
                <a:close/>
              </a:path>
              <a:path w="680085" h="675005">
                <a:moveTo>
                  <a:pt x="515943" y="43130"/>
                </a:moveTo>
                <a:lnTo>
                  <a:pt x="510219" y="43130"/>
                </a:lnTo>
                <a:lnTo>
                  <a:pt x="510219" y="49420"/>
                </a:lnTo>
                <a:lnTo>
                  <a:pt x="513989" y="47588"/>
                </a:lnTo>
                <a:lnTo>
                  <a:pt x="515943" y="43130"/>
                </a:lnTo>
                <a:close/>
              </a:path>
              <a:path w="680085" h="675005">
                <a:moveTo>
                  <a:pt x="515943" y="28154"/>
                </a:moveTo>
                <a:lnTo>
                  <a:pt x="512801" y="29364"/>
                </a:lnTo>
                <a:lnTo>
                  <a:pt x="503369" y="31884"/>
                </a:lnTo>
                <a:lnTo>
                  <a:pt x="503369" y="40104"/>
                </a:lnTo>
                <a:lnTo>
                  <a:pt x="512175" y="40104"/>
                </a:lnTo>
                <a:lnTo>
                  <a:pt x="516491" y="36866"/>
                </a:lnTo>
                <a:lnTo>
                  <a:pt x="516491" y="31182"/>
                </a:lnTo>
                <a:lnTo>
                  <a:pt x="515943" y="28154"/>
                </a:lnTo>
                <a:close/>
              </a:path>
              <a:path w="680085" h="675005">
                <a:moveTo>
                  <a:pt x="466505" y="76370"/>
                </a:moveTo>
                <a:lnTo>
                  <a:pt x="460098" y="76370"/>
                </a:lnTo>
                <a:lnTo>
                  <a:pt x="460098" y="80779"/>
                </a:lnTo>
                <a:lnTo>
                  <a:pt x="466505" y="80779"/>
                </a:lnTo>
                <a:lnTo>
                  <a:pt x="466505" y="76370"/>
                </a:lnTo>
                <a:close/>
              </a:path>
              <a:path w="680085" h="675005">
                <a:moveTo>
                  <a:pt x="455838" y="154665"/>
                </a:moveTo>
                <a:lnTo>
                  <a:pt x="449398" y="154665"/>
                </a:lnTo>
                <a:lnTo>
                  <a:pt x="450042" y="157125"/>
                </a:lnTo>
                <a:lnTo>
                  <a:pt x="450803" y="159706"/>
                </a:lnTo>
                <a:lnTo>
                  <a:pt x="450803" y="161441"/>
                </a:lnTo>
                <a:lnTo>
                  <a:pt x="458301" y="162068"/>
                </a:lnTo>
                <a:lnTo>
                  <a:pt x="460098" y="165891"/>
                </a:lnTo>
                <a:lnTo>
                  <a:pt x="466505" y="167143"/>
                </a:lnTo>
                <a:lnTo>
                  <a:pt x="464515" y="162068"/>
                </a:lnTo>
                <a:lnTo>
                  <a:pt x="466505" y="159706"/>
                </a:lnTo>
                <a:lnTo>
                  <a:pt x="455838" y="154665"/>
                </a:lnTo>
                <a:close/>
              </a:path>
              <a:path w="680085" h="675005">
                <a:moveTo>
                  <a:pt x="453851" y="179658"/>
                </a:moveTo>
                <a:lnTo>
                  <a:pt x="447504" y="179658"/>
                </a:lnTo>
                <a:lnTo>
                  <a:pt x="447504" y="185853"/>
                </a:lnTo>
                <a:lnTo>
                  <a:pt x="453851" y="185853"/>
                </a:lnTo>
                <a:lnTo>
                  <a:pt x="453851" y="179658"/>
                </a:lnTo>
                <a:close/>
              </a:path>
              <a:path w="680085" h="675005">
                <a:moveTo>
                  <a:pt x="305941" y="177201"/>
                </a:moveTo>
                <a:lnTo>
                  <a:pt x="299552" y="177201"/>
                </a:lnTo>
                <a:lnTo>
                  <a:pt x="299552" y="181573"/>
                </a:lnTo>
                <a:lnTo>
                  <a:pt x="305941" y="181573"/>
                </a:lnTo>
                <a:lnTo>
                  <a:pt x="305941" y="177201"/>
                </a:lnTo>
                <a:close/>
              </a:path>
              <a:path w="680085" h="675005">
                <a:moveTo>
                  <a:pt x="299552" y="117665"/>
                </a:moveTo>
                <a:lnTo>
                  <a:pt x="296524" y="118917"/>
                </a:lnTo>
                <a:lnTo>
                  <a:pt x="296524" y="122680"/>
                </a:lnTo>
                <a:lnTo>
                  <a:pt x="298363" y="123306"/>
                </a:lnTo>
                <a:lnTo>
                  <a:pt x="300319" y="124009"/>
                </a:lnTo>
                <a:lnTo>
                  <a:pt x="301524" y="124009"/>
                </a:lnTo>
                <a:lnTo>
                  <a:pt x="300859" y="122039"/>
                </a:lnTo>
                <a:lnTo>
                  <a:pt x="300319" y="120185"/>
                </a:lnTo>
                <a:lnTo>
                  <a:pt x="299552" y="117665"/>
                </a:lnTo>
                <a:close/>
              </a:path>
              <a:path w="680085" h="675005">
                <a:moveTo>
                  <a:pt x="307756" y="94507"/>
                </a:moveTo>
                <a:lnTo>
                  <a:pt x="301524" y="94507"/>
                </a:lnTo>
                <a:lnTo>
                  <a:pt x="301524" y="98880"/>
                </a:lnTo>
                <a:lnTo>
                  <a:pt x="307756" y="98880"/>
                </a:lnTo>
                <a:lnTo>
                  <a:pt x="307756" y="94507"/>
                </a:lnTo>
                <a:close/>
              </a:path>
              <a:path w="680085" h="675005">
                <a:moveTo>
                  <a:pt x="284557" y="98880"/>
                </a:moveTo>
                <a:lnTo>
                  <a:pt x="283348" y="99604"/>
                </a:lnTo>
                <a:lnTo>
                  <a:pt x="281509" y="100187"/>
                </a:lnTo>
                <a:lnTo>
                  <a:pt x="279579" y="100735"/>
                </a:lnTo>
                <a:lnTo>
                  <a:pt x="280807" y="101382"/>
                </a:lnTo>
                <a:lnTo>
                  <a:pt x="282196" y="102044"/>
                </a:lnTo>
                <a:lnTo>
                  <a:pt x="283348" y="102044"/>
                </a:lnTo>
                <a:lnTo>
                  <a:pt x="283935" y="101382"/>
                </a:lnTo>
                <a:lnTo>
                  <a:pt x="284557" y="100187"/>
                </a:lnTo>
                <a:lnTo>
                  <a:pt x="284557" y="98880"/>
                </a:lnTo>
                <a:close/>
              </a:path>
              <a:path w="680085" h="675005">
                <a:moveTo>
                  <a:pt x="297075" y="111415"/>
                </a:moveTo>
                <a:lnTo>
                  <a:pt x="295822" y="111980"/>
                </a:lnTo>
                <a:lnTo>
                  <a:pt x="294007" y="112669"/>
                </a:lnTo>
                <a:lnTo>
                  <a:pt x="292176" y="113270"/>
                </a:lnTo>
                <a:lnTo>
                  <a:pt x="293483" y="113874"/>
                </a:lnTo>
                <a:lnTo>
                  <a:pt x="294594" y="114522"/>
                </a:lnTo>
                <a:lnTo>
                  <a:pt x="295822" y="114522"/>
                </a:lnTo>
                <a:lnTo>
                  <a:pt x="296524" y="113874"/>
                </a:lnTo>
                <a:lnTo>
                  <a:pt x="297075" y="112669"/>
                </a:lnTo>
                <a:lnTo>
                  <a:pt x="297075" y="111415"/>
                </a:lnTo>
                <a:close/>
              </a:path>
              <a:path w="680085" h="675005">
                <a:moveTo>
                  <a:pt x="379281" y="18766"/>
                </a:moveTo>
                <a:lnTo>
                  <a:pt x="375278" y="19997"/>
                </a:lnTo>
                <a:lnTo>
                  <a:pt x="374806" y="22532"/>
                </a:lnTo>
                <a:lnTo>
                  <a:pt x="376801" y="23154"/>
                </a:lnTo>
                <a:lnTo>
                  <a:pt x="377988" y="23766"/>
                </a:lnTo>
                <a:lnTo>
                  <a:pt x="379281" y="24328"/>
                </a:lnTo>
                <a:lnTo>
                  <a:pt x="379281" y="18766"/>
                </a:lnTo>
                <a:close/>
              </a:path>
              <a:path w="680085" h="675005">
                <a:moveTo>
                  <a:pt x="437546" y="36866"/>
                </a:moveTo>
                <a:lnTo>
                  <a:pt x="436258" y="37508"/>
                </a:lnTo>
                <a:lnTo>
                  <a:pt x="434343" y="38173"/>
                </a:lnTo>
                <a:lnTo>
                  <a:pt x="432586" y="38173"/>
                </a:lnTo>
                <a:lnTo>
                  <a:pt x="432586" y="40104"/>
                </a:lnTo>
                <a:lnTo>
                  <a:pt x="431822" y="41943"/>
                </a:lnTo>
                <a:lnTo>
                  <a:pt x="431275" y="43130"/>
                </a:lnTo>
                <a:lnTo>
                  <a:pt x="433839" y="43130"/>
                </a:lnTo>
                <a:lnTo>
                  <a:pt x="436258" y="42529"/>
                </a:lnTo>
                <a:lnTo>
                  <a:pt x="438735" y="41943"/>
                </a:lnTo>
                <a:lnTo>
                  <a:pt x="438735" y="40650"/>
                </a:lnTo>
                <a:lnTo>
                  <a:pt x="438133" y="38781"/>
                </a:lnTo>
                <a:lnTo>
                  <a:pt x="437546" y="36866"/>
                </a:lnTo>
                <a:close/>
              </a:path>
              <a:path w="680085" h="675005">
                <a:moveTo>
                  <a:pt x="228084" y="294260"/>
                </a:moveTo>
                <a:lnTo>
                  <a:pt x="226253" y="294260"/>
                </a:lnTo>
                <a:lnTo>
                  <a:pt x="226253" y="296099"/>
                </a:lnTo>
                <a:lnTo>
                  <a:pt x="225665" y="298047"/>
                </a:lnTo>
                <a:lnTo>
                  <a:pt x="225158" y="299203"/>
                </a:lnTo>
                <a:lnTo>
                  <a:pt x="226253" y="299203"/>
                </a:lnTo>
                <a:lnTo>
                  <a:pt x="227544" y="298575"/>
                </a:lnTo>
                <a:lnTo>
                  <a:pt x="228084" y="298047"/>
                </a:lnTo>
                <a:lnTo>
                  <a:pt x="228084" y="294260"/>
                </a:lnTo>
                <a:close/>
              </a:path>
              <a:path w="680085" h="675005">
                <a:moveTo>
                  <a:pt x="231390" y="292971"/>
                </a:moveTo>
                <a:lnTo>
                  <a:pt x="230666" y="293618"/>
                </a:lnTo>
                <a:lnTo>
                  <a:pt x="229492" y="294260"/>
                </a:lnTo>
                <a:lnTo>
                  <a:pt x="228084" y="294260"/>
                </a:lnTo>
                <a:lnTo>
                  <a:pt x="228084" y="298047"/>
                </a:lnTo>
                <a:lnTo>
                  <a:pt x="229492" y="297327"/>
                </a:lnTo>
                <a:lnTo>
                  <a:pt x="230140" y="296099"/>
                </a:lnTo>
                <a:lnTo>
                  <a:pt x="231390" y="292971"/>
                </a:lnTo>
                <a:close/>
              </a:path>
              <a:path w="680085" h="675005">
                <a:moveTo>
                  <a:pt x="228084" y="93333"/>
                </a:moveTo>
                <a:lnTo>
                  <a:pt x="226971" y="93959"/>
                </a:lnTo>
                <a:lnTo>
                  <a:pt x="224438" y="93959"/>
                </a:lnTo>
                <a:lnTo>
                  <a:pt x="224438" y="99604"/>
                </a:lnTo>
                <a:lnTo>
                  <a:pt x="225665" y="100187"/>
                </a:lnTo>
                <a:lnTo>
                  <a:pt x="226971" y="100187"/>
                </a:lnTo>
                <a:lnTo>
                  <a:pt x="228084" y="100735"/>
                </a:lnTo>
                <a:lnTo>
                  <a:pt x="228084" y="93333"/>
                </a:lnTo>
                <a:close/>
              </a:path>
              <a:path w="680085" h="675005">
                <a:moveTo>
                  <a:pt x="228887" y="92631"/>
                </a:moveTo>
                <a:lnTo>
                  <a:pt x="228084" y="93333"/>
                </a:lnTo>
                <a:lnTo>
                  <a:pt x="228084" y="100735"/>
                </a:lnTo>
                <a:lnTo>
                  <a:pt x="231390" y="100735"/>
                </a:lnTo>
                <a:lnTo>
                  <a:pt x="230666" y="98214"/>
                </a:lnTo>
                <a:lnTo>
                  <a:pt x="230140" y="95813"/>
                </a:lnTo>
                <a:lnTo>
                  <a:pt x="228887" y="92631"/>
                </a:lnTo>
                <a:close/>
              </a:path>
              <a:path w="680085" h="675005">
                <a:moveTo>
                  <a:pt x="92048" y="522093"/>
                </a:moveTo>
                <a:lnTo>
                  <a:pt x="87850" y="522093"/>
                </a:lnTo>
                <a:lnTo>
                  <a:pt x="87850" y="526484"/>
                </a:lnTo>
                <a:lnTo>
                  <a:pt x="88494" y="527130"/>
                </a:lnTo>
                <a:lnTo>
                  <a:pt x="89682" y="527658"/>
                </a:lnTo>
                <a:lnTo>
                  <a:pt x="92048" y="528417"/>
                </a:lnTo>
                <a:lnTo>
                  <a:pt x="92048" y="522093"/>
                </a:lnTo>
                <a:close/>
              </a:path>
              <a:path w="680085" h="675005">
                <a:moveTo>
                  <a:pt x="87850" y="522093"/>
                </a:moveTo>
                <a:lnTo>
                  <a:pt x="85838" y="522093"/>
                </a:lnTo>
                <a:lnTo>
                  <a:pt x="86540" y="523982"/>
                </a:lnTo>
                <a:lnTo>
                  <a:pt x="87166" y="525297"/>
                </a:lnTo>
                <a:lnTo>
                  <a:pt x="87850" y="526484"/>
                </a:lnTo>
                <a:lnTo>
                  <a:pt x="87850" y="522093"/>
                </a:lnTo>
                <a:close/>
              </a:path>
              <a:path w="680085" h="675005">
                <a:moveTo>
                  <a:pt x="90194" y="332433"/>
                </a:moveTo>
                <a:lnTo>
                  <a:pt x="89682" y="332959"/>
                </a:lnTo>
                <a:lnTo>
                  <a:pt x="88494" y="332959"/>
                </a:lnTo>
                <a:lnTo>
                  <a:pt x="87850" y="333701"/>
                </a:lnTo>
                <a:lnTo>
                  <a:pt x="87850" y="338057"/>
                </a:lnTo>
                <a:lnTo>
                  <a:pt x="90194" y="338763"/>
                </a:lnTo>
                <a:lnTo>
                  <a:pt x="90194" y="332433"/>
                </a:lnTo>
                <a:close/>
              </a:path>
              <a:path w="680085" h="675005">
                <a:moveTo>
                  <a:pt x="87850" y="333701"/>
                </a:moveTo>
                <a:lnTo>
                  <a:pt x="86540" y="334389"/>
                </a:lnTo>
                <a:lnTo>
                  <a:pt x="84607" y="334389"/>
                </a:lnTo>
                <a:lnTo>
                  <a:pt x="83318" y="334933"/>
                </a:lnTo>
                <a:lnTo>
                  <a:pt x="83318" y="337435"/>
                </a:lnTo>
                <a:lnTo>
                  <a:pt x="87850" y="338057"/>
                </a:lnTo>
                <a:lnTo>
                  <a:pt x="87850" y="333701"/>
                </a:lnTo>
                <a:close/>
              </a:path>
              <a:path w="680085" h="675005">
                <a:moveTo>
                  <a:pt x="101011" y="309879"/>
                </a:moveTo>
                <a:lnTo>
                  <a:pt x="95914" y="310568"/>
                </a:lnTo>
                <a:lnTo>
                  <a:pt x="93451" y="313631"/>
                </a:lnTo>
                <a:lnTo>
                  <a:pt x="87850" y="316090"/>
                </a:lnTo>
                <a:lnTo>
                  <a:pt x="87850" y="324294"/>
                </a:lnTo>
                <a:lnTo>
                  <a:pt x="88962" y="326829"/>
                </a:lnTo>
                <a:lnTo>
                  <a:pt x="90878" y="329345"/>
                </a:lnTo>
                <a:lnTo>
                  <a:pt x="94100" y="333701"/>
                </a:lnTo>
                <a:lnTo>
                  <a:pt x="99683" y="333701"/>
                </a:lnTo>
                <a:lnTo>
                  <a:pt x="100327" y="331105"/>
                </a:lnTo>
                <a:lnTo>
                  <a:pt x="101011" y="328024"/>
                </a:lnTo>
                <a:lnTo>
                  <a:pt x="101516" y="324896"/>
                </a:lnTo>
                <a:lnTo>
                  <a:pt x="104137" y="324294"/>
                </a:lnTo>
                <a:lnTo>
                  <a:pt x="106653" y="323668"/>
                </a:lnTo>
                <a:lnTo>
                  <a:pt x="109115" y="322926"/>
                </a:lnTo>
                <a:lnTo>
                  <a:pt x="105893" y="322339"/>
                </a:lnTo>
                <a:lnTo>
                  <a:pt x="102750" y="321148"/>
                </a:lnTo>
                <a:lnTo>
                  <a:pt x="99075" y="319877"/>
                </a:lnTo>
                <a:lnTo>
                  <a:pt x="99683" y="316753"/>
                </a:lnTo>
                <a:lnTo>
                  <a:pt x="100327" y="313631"/>
                </a:lnTo>
                <a:lnTo>
                  <a:pt x="101011" y="309879"/>
                </a:lnTo>
                <a:close/>
              </a:path>
              <a:path w="680085" h="675005">
                <a:moveTo>
                  <a:pt x="87850" y="316090"/>
                </a:moveTo>
                <a:lnTo>
                  <a:pt x="87166" y="316753"/>
                </a:lnTo>
                <a:lnTo>
                  <a:pt x="85838" y="316753"/>
                </a:lnTo>
                <a:lnTo>
                  <a:pt x="85294" y="317418"/>
                </a:lnTo>
                <a:lnTo>
                  <a:pt x="85294" y="320640"/>
                </a:lnTo>
                <a:lnTo>
                  <a:pt x="87850" y="324294"/>
                </a:lnTo>
                <a:lnTo>
                  <a:pt x="87850" y="316090"/>
                </a:lnTo>
                <a:close/>
              </a:path>
              <a:path w="680085" h="675005">
                <a:moveTo>
                  <a:pt x="90194" y="303651"/>
                </a:moveTo>
                <a:lnTo>
                  <a:pt x="89682" y="304297"/>
                </a:lnTo>
                <a:lnTo>
                  <a:pt x="88494" y="304905"/>
                </a:lnTo>
                <a:lnTo>
                  <a:pt x="87850" y="305484"/>
                </a:lnTo>
                <a:lnTo>
                  <a:pt x="87850" y="306798"/>
                </a:lnTo>
                <a:lnTo>
                  <a:pt x="88494" y="307346"/>
                </a:lnTo>
                <a:lnTo>
                  <a:pt x="90194" y="307346"/>
                </a:lnTo>
                <a:lnTo>
                  <a:pt x="90194" y="303651"/>
                </a:lnTo>
                <a:close/>
              </a:path>
              <a:path w="680085" h="675005">
                <a:moveTo>
                  <a:pt x="87850" y="305484"/>
                </a:moveTo>
                <a:lnTo>
                  <a:pt x="87166" y="305484"/>
                </a:lnTo>
                <a:lnTo>
                  <a:pt x="85838" y="306132"/>
                </a:lnTo>
                <a:lnTo>
                  <a:pt x="85294" y="306132"/>
                </a:lnTo>
                <a:lnTo>
                  <a:pt x="85838" y="306798"/>
                </a:lnTo>
                <a:lnTo>
                  <a:pt x="87850" y="306798"/>
                </a:lnTo>
                <a:lnTo>
                  <a:pt x="87850" y="305484"/>
                </a:lnTo>
                <a:close/>
              </a:path>
              <a:path w="680085" h="675005">
                <a:moveTo>
                  <a:pt x="92048" y="196001"/>
                </a:moveTo>
                <a:lnTo>
                  <a:pt x="90194" y="196001"/>
                </a:lnTo>
                <a:lnTo>
                  <a:pt x="88962" y="196552"/>
                </a:lnTo>
                <a:lnTo>
                  <a:pt x="87850" y="197855"/>
                </a:lnTo>
                <a:lnTo>
                  <a:pt x="87850" y="206038"/>
                </a:lnTo>
                <a:lnTo>
                  <a:pt x="89682" y="206646"/>
                </a:lnTo>
                <a:lnTo>
                  <a:pt x="92048" y="206646"/>
                </a:lnTo>
                <a:lnTo>
                  <a:pt x="95266" y="206038"/>
                </a:lnTo>
                <a:lnTo>
                  <a:pt x="95266" y="204677"/>
                </a:lnTo>
                <a:lnTo>
                  <a:pt x="97847" y="201495"/>
                </a:lnTo>
                <a:lnTo>
                  <a:pt x="92048" y="196001"/>
                </a:lnTo>
                <a:close/>
              </a:path>
              <a:path w="680085" h="675005">
                <a:moveTo>
                  <a:pt x="87850" y="197855"/>
                </a:moveTo>
                <a:lnTo>
                  <a:pt x="83318" y="200320"/>
                </a:lnTo>
                <a:lnTo>
                  <a:pt x="82774" y="204677"/>
                </a:lnTo>
                <a:lnTo>
                  <a:pt x="87850" y="206038"/>
                </a:lnTo>
                <a:lnTo>
                  <a:pt x="87850" y="197855"/>
                </a:lnTo>
                <a:close/>
              </a:path>
              <a:path w="680085" h="675005">
                <a:moveTo>
                  <a:pt x="184952" y="641706"/>
                </a:moveTo>
                <a:lnTo>
                  <a:pt x="184308" y="642354"/>
                </a:lnTo>
                <a:lnTo>
                  <a:pt x="182966" y="642980"/>
                </a:lnTo>
                <a:lnTo>
                  <a:pt x="181853" y="643564"/>
                </a:lnTo>
                <a:lnTo>
                  <a:pt x="183708" y="644248"/>
                </a:lnTo>
                <a:lnTo>
                  <a:pt x="185540" y="644795"/>
                </a:lnTo>
                <a:lnTo>
                  <a:pt x="186789" y="644795"/>
                </a:lnTo>
                <a:lnTo>
                  <a:pt x="186123" y="644248"/>
                </a:lnTo>
                <a:lnTo>
                  <a:pt x="184952" y="641706"/>
                </a:lnTo>
                <a:close/>
              </a:path>
              <a:path w="680085" h="675005">
                <a:moveTo>
                  <a:pt x="137955" y="658695"/>
                </a:moveTo>
                <a:lnTo>
                  <a:pt x="131591" y="660516"/>
                </a:lnTo>
                <a:lnTo>
                  <a:pt x="124735" y="668599"/>
                </a:lnTo>
                <a:lnTo>
                  <a:pt x="124735" y="674258"/>
                </a:lnTo>
                <a:lnTo>
                  <a:pt x="141724" y="674884"/>
                </a:lnTo>
                <a:lnTo>
                  <a:pt x="144806" y="672990"/>
                </a:lnTo>
                <a:lnTo>
                  <a:pt x="144806" y="662463"/>
                </a:lnTo>
                <a:lnTo>
                  <a:pt x="139675" y="662463"/>
                </a:lnTo>
                <a:lnTo>
                  <a:pt x="139143" y="661081"/>
                </a:lnTo>
                <a:lnTo>
                  <a:pt x="138502" y="659890"/>
                </a:lnTo>
                <a:lnTo>
                  <a:pt x="137955" y="658695"/>
                </a:lnTo>
                <a:close/>
              </a:path>
              <a:path w="680085" h="675005">
                <a:moveTo>
                  <a:pt x="109115" y="658676"/>
                </a:moveTo>
                <a:lnTo>
                  <a:pt x="102750" y="658676"/>
                </a:lnTo>
                <a:lnTo>
                  <a:pt x="102750" y="663011"/>
                </a:lnTo>
                <a:lnTo>
                  <a:pt x="109115" y="663011"/>
                </a:lnTo>
                <a:lnTo>
                  <a:pt x="109115" y="658676"/>
                </a:lnTo>
                <a:close/>
              </a:path>
              <a:path w="680085" h="675005">
                <a:moveTo>
                  <a:pt x="218793" y="666719"/>
                </a:moveTo>
                <a:lnTo>
                  <a:pt x="213756" y="667971"/>
                </a:lnTo>
                <a:lnTo>
                  <a:pt x="208720" y="669278"/>
                </a:lnTo>
                <a:lnTo>
                  <a:pt x="203151" y="669847"/>
                </a:lnTo>
                <a:lnTo>
                  <a:pt x="209988" y="672306"/>
                </a:lnTo>
                <a:lnTo>
                  <a:pt x="216860" y="671762"/>
                </a:lnTo>
                <a:lnTo>
                  <a:pt x="217525" y="670567"/>
                </a:lnTo>
                <a:lnTo>
                  <a:pt x="218793" y="666719"/>
                </a:lnTo>
                <a:close/>
              </a:path>
              <a:path w="680085" h="675005">
                <a:moveTo>
                  <a:pt x="175503" y="666719"/>
                </a:moveTo>
                <a:lnTo>
                  <a:pt x="172360" y="668599"/>
                </a:lnTo>
                <a:lnTo>
                  <a:pt x="171324" y="672990"/>
                </a:lnTo>
                <a:lnTo>
                  <a:pt x="177338" y="672990"/>
                </a:lnTo>
                <a:lnTo>
                  <a:pt x="176770" y="671154"/>
                </a:lnTo>
                <a:lnTo>
                  <a:pt x="176143" y="669278"/>
                </a:lnTo>
                <a:lnTo>
                  <a:pt x="175503" y="666719"/>
                </a:lnTo>
                <a:close/>
              </a:path>
              <a:path w="680085" h="675005">
                <a:moveTo>
                  <a:pt x="220647" y="292971"/>
                </a:moveTo>
                <a:lnTo>
                  <a:pt x="216294" y="292971"/>
                </a:lnTo>
                <a:lnTo>
                  <a:pt x="216294" y="297327"/>
                </a:lnTo>
                <a:lnTo>
                  <a:pt x="218793" y="296660"/>
                </a:lnTo>
                <a:lnTo>
                  <a:pt x="222562" y="295527"/>
                </a:lnTo>
                <a:lnTo>
                  <a:pt x="221957" y="294886"/>
                </a:lnTo>
                <a:lnTo>
                  <a:pt x="221273" y="294260"/>
                </a:lnTo>
                <a:lnTo>
                  <a:pt x="220647" y="292971"/>
                </a:lnTo>
                <a:close/>
              </a:path>
              <a:path w="680085" h="675005">
                <a:moveTo>
                  <a:pt x="212490" y="318023"/>
                </a:moveTo>
                <a:lnTo>
                  <a:pt x="206354" y="318023"/>
                </a:lnTo>
                <a:lnTo>
                  <a:pt x="206354" y="324294"/>
                </a:lnTo>
                <a:lnTo>
                  <a:pt x="208720" y="324294"/>
                </a:lnTo>
                <a:lnTo>
                  <a:pt x="211352" y="323668"/>
                </a:lnTo>
                <a:lnTo>
                  <a:pt x="213169" y="322926"/>
                </a:lnTo>
                <a:lnTo>
                  <a:pt x="213169" y="319877"/>
                </a:lnTo>
                <a:lnTo>
                  <a:pt x="212490" y="318023"/>
                </a:lnTo>
                <a:close/>
              </a:path>
              <a:path w="680085" h="675005">
                <a:moveTo>
                  <a:pt x="164821" y="366817"/>
                </a:moveTo>
                <a:lnTo>
                  <a:pt x="162380" y="368146"/>
                </a:lnTo>
                <a:lnTo>
                  <a:pt x="156192" y="370573"/>
                </a:lnTo>
                <a:lnTo>
                  <a:pt x="155451" y="373067"/>
                </a:lnTo>
                <a:lnTo>
                  <a:pt x="154824" y="375608"/>
                </a:lnTo>
                <a:lnTo>
                  <a:pt x="154219" y="377463"/>
                </a:lnTo>
                <a:lnTo>
                  <a:pt x="159861" y="375608"/>
                </a:lnTo>
                <a:lnTo>
                  <a:pt x="164357" y="375608"/>
                </a:lnTo>
                <a:lnTo>
                  <a:pt x="164821" y="366817"/>
                </a:lnTo>
                <a:close/>
              </a:path>
              <a:path w="680085" h="675005">
                <a:moveTo>
                  <a:pt x="164357" y="375608"/>
                </a:moveTo>
                <a:lnTo>
                  <a:pt x="159861" y="375608"/>
                </a:lnTo>
                <a:lnTo>
                  <a:pt x="164296" y="376775"/>
                </a:lnTo>
                <a:lnTo>
                  <a:pt x="164357" y="375608"/>
                </a:lnTo>
                <a:close/>
              </a:path>
              <a:path w="680085" h="675005">
                <a:moveTo>
                  <a:pt x="179232" y="272915"/>
                </a:moveTo>
                <a:lnTo>
                  <a:pt x="175503" y="272915"/>
                </a:lnTo>
                <a:lnTo>
                  <a:pt x="176770" y="277977"/>
                </a:lnTo>
                <a:lnTo>
                  <a:pt x="177338" y="279751"/>
                </a:lnTo>
                <a:lnTo>
                  <a:pt x="179232" y="280493"/>
                </a:lnTo>
                <a:lnTo>
                  <a:pt x="179913" y="281158"/>
                </a:lnTo>
                <a:lnTo>
                  <a:pt x="181241" y="281158"/>
                </a:lnTo>
                <a:lnTo>
                  <a:pt x="180500" y="278564"/>
                </a:lnTo>
                <a:lnTo>
                  <a:pt x="179913" y="276043"/>
                </a:lnTo>
                <a:lnTo>
                  <a:pt x="179232" y="272915"/>
                </a:lnTo>
                <a:close/>
              </a:path>
              <a:path w="680085" h="675005">
                <a:moveTo>
                  <a:pt x="169213" y="274755"/>
                </a:moveTo>
                <a:lnTo>
                  <a:pt x="164821" y="274755"/>
                </a:lnTo>
                <a:lnTo>
                  <a:pt x="166150" y="279751"/>
                </a:lnTo>
                <a:lnTo>
                  <a:pt x="166758" y="284241"/>
                </a:lnTo>
                <a:lnTo>
                  <a:pt x="167360" y="288071"/>
                </a:lnTo>
                <a:lnTo>
                  <a:pt x="169213" y="288071"/>
                </a:lnTo>
                <a:lnTo>
                  <a:pt x="169213" y="274755"/>
                </a:lnTo>
                <a:close/>
              </a:path>
              <a:path w="680085" h="675005">
                <a:moveTo>
                  <a:pt x="150354" y="279204"/>
                </a:moveTo>
                <a:lnTo>
                  <a:pt x="149788" y="279751"/>
                </a:lnTo>
                <a:lnTo>
                  <a:pt x="148636" y="280493"/>
                </a:lnTo>
                <a:lnTo>
                  <a:pt x="147369" y="280493"/>
                </a:lnTo>
                <a:lnTo>
                  <a:pt x="145980" y="286080"/>
                </a:lnTo>
                <a:lnTo>
                  <a:pt x="144806" y="292329"/>
                </a:lnTo>
                <a:lnTo>
                  <a:pt x="142911" y="298047"/>
                </a:lnTo>
                <a:lnTo>
                  <a:pt x="147369" y="303065"/>
                </a:lnTo>
                <a:lnTo>
                  <a:pt x="149183" y="302385"/>
                </a:lnTo>
                <a:lnTo>
                  <a:pt x="151704" y="293618"/>
                </a:lnTo>
                <a:lnTo>
                  <a:pt x="150354" y="279204"/>
                </a:lnTo>
                <a:close/>
              </a:path>
              <a:path w="680085" h="675005">
                <a:moveTo>
                  <a:pt x="131591" y="229118"/>
                </a:moveTo>
                <a:lnTo>
                  <a:pt x="129811" y="229704"/>
                </a:lnTo>
                <a:lnTo>
                  <a:pt x="127957" y="230391"/>
                </a:lnTo>
                <a:lnTo>
                  <a:pt x="126104" y="230957"/>
                </a:lnTo>
                <a:lnTo>
                  <a:pt x="127256" y="232224"/>
                </a:lnTo>
                <a:lnTo>
                  <a:pt x="128465" y="233513"/>
                </a:lnTo>
                <a:lnTo>
                  <a:pt x="129811" y="234215"/>
                </a:lnTo>
                <a:lnTo>
                  <a:pt x="131061" y="230957"/>
                </a:lnTo>
                <a:lnTo>
                  <a:pt x="131591" y="229118"/>
                </a:lnTo>
                <a:close/>
              </a:path>
              <a:path w="680085" h="675005">
                <a:moveTo>
                  <a:pt x="160487" y="179658"/>
                </a:moveTo>
                <a:lnTo>
                  <a:pt x="158554" y="180266"/>
                </a:lnTo>
                <a:lnTo>
                  <a:pt x="156192" y="180945"/>
                </a:lnTo>
                <a:lnTo>
                  <a:pt x="153572" y="180945"/>
                </a:lnTo>
                <a:lnTo>
                  <a:pt x="153572" y="186533"/>
                </a:lnTo>
                <a:lnTo>
                  <a:pt x="161855" y="186533"/>
                </a:lnTo>
                <a:lnTo>
                  <a:pt x="161855" y="184661"/>
                </a:lnTo>
                <a:lnTo>
                  <a:pt x="161095" y="182159"/>
                </a:lnTo>
                <a:lnTo>
                  <a:pt x="160487" y="179658"/>
                </a:lnTo>
                <a:close/>
              </a:path>
              <a:path w="680085" h="675005">
                <a:moveTo>
                  <a:pt x="121006" y="181573"/>
                </a:moveTo>
                <a:lnTo>
                  <a:pt x="114641" y="181573"/>
                </a:lnTo>
                <a:lnTo>
                  <a:pt x="114641" y="187862"/>
                </a:lnTo>
                <a:lnTo>
                  <a:pt x="116570" y="187862"/>
                </a:lnTo>
                <a:lnTo>
                  <a:pt x="118504" y="187181"/>
                </a:lnTo>
                <a:lnTo>
                  <a:pt x="119717" y="186533"/>
                </a:lnTo>
                <a:lnTo>
                  <a:pt x="120379" y="185226"/>
                </a:lnTo>
                <a:lnTo>
                  <a:pt x="121006" y="183311"/>
                </a:lnTo>
                <a:lnTo>
                  <a:pt x="121006" y="181573"/>
                </a:lnTo>
                <a:close/>
              </a:path>
              <a:path w="680085" h="675005">
                <a:moveTo>
                  <a:pt x="131591" y="183311"/>
                </a:moveTo>
                <a:lnTo>
                  <a:pt x="131591" y="188409"/>
                </a:lnTo>
                <a:lnTo>
                  <a:pt x="131061" y="190986"/>
                </a:lnTo>
                <a:lnTo>
                  <a:pt x="132955" y="191551"/>
                </a:lnTo>
                <a:lnTo>
                  <a:pt x="134340" y="192138"/>
                </a:lnTo>
                <a:lnTo>
                  <a:pt x="135535" y="192138"/>
                </a:lnTo>
                <a:lnTo>
                  <a:pt x="135535" y="190986"/>
                </a:lnTo>
                <a:lnTo>
                  <a:pt x="137234" y="185853"/>
                </a:lnTo>
                <a:lnTo>
                  <a:pt x="131591" y="183311"/>
                </a:lnTo>
                <a:close/>
              </a:path>
              <a:path w="680085" h="675005">
                <a:moveTo>
                  <a:pt x="212490" y="43130"/>
                </a:moveTo>
                <a:lnTo>
                  <a:pt x="210610" y="43818"/>
                </a:lnTo>
                <a:lnTo>
                  <a:pt x="208720" y="44362"/>
                </a:lnTo>
                <a:lnTo>
                  <a:pt x="206787" y="45064"/>
                </a:lnTo>
                <a:lnTo>
                  <a:pt x="208032" y="46334"/>
                </a:lnTo>
                <a:lnTo>
                  <a:pt x="209476" y="47588"/>
                </a:lnTo>
                <a:lnTo>
                  <a:pt x="210610" y="48228"/>
                </a:lnTo>
                <a:lnTo>
                  <a:pt x="211352" y="46885"/>
                </a:lnTo>
                <a:lnTo>
                  <a:pt x="211877" y="45064"/>
                </a:lnTo>
                <a:lnTo>
                  <a:pt x="212490" y="43130"/>
                </a:lnTo>
                <a:close/>
              </a:path>
              <a:path w="680085" h="675005">
                <a:moveTo>
                  <a:pt x="225158" y="53110"/>
                </a:moveTo>
                <a:lnTo>
                  <a:pt x="218793" y="53110"/>
                </a:lnTo>
                <a:lnTo>
                  <a:pt x="218793" y="57523"/>
                </a:lnTo>
                <a:lnTo>
                  <a:pt x="223127" y="56332"/>
                </a:lnTo>
                <a:lnTo>
                  <a:pt x="225158" y="53110"/>
                </a:lnTo>
                <a:close/>
              </a:path>
              <a:path w="680085" h="675005">
                <a:moveTo>
                  <a:pt x="206354" y="78224"/>
                </a:moveTo>
                <a:lnTo>
                  <a:pt x="199929" y="78224"/>
                </a:lnTo>
                <a:lnTo>
                  <a:pt x="201923" y="83238"/>
                </a:lnTo>
                <a:lnTo>
                  <a:pt x="206354" y="84527"/>
                </a:lnTo>
                <a:lnTo>
                  <a:pt x="206354" y="78224"/>
                </a:lnTo>
                <a:close/>
              </a:path>
              <a:path w="680085" h="675005">
                <a:moveTo>
                  <a:pt x="203813" y="86989"/>
                </a:moveTo>
                <a:lnTo>
                  <a:pt x="199929" y="86989"/>
                </a:lnTo>
                <a:lnTo>
                  <a:pt x="199929" y="92631"/>
                </a:lnTo>
                <a:lnTo>
                  <a:pt x="206354" y="92631"/>
                </a:lnTo>
                <a:lnTo>
                  <a:pt x="205614" y="90777"/>
                </a:lnTo>
                <a:lnTo>
                  <a:pt x="204965" y="88807"/>
                </a:lnTo>
                <a:lnTo>
                  <a:pt x="203813" y="86989"/>
                </a:lnTo>
                <a:close/>
              </a:path>
              <a:path w="680085" h="675005">
                <a:moveTo>
                  <a:pt x="212490" y="124009"/>
                </a:moveTo>
                <a:lnTo>
                  <a:pt x="211352" y="124617"/>
                </a:lnTo>
                <a:lnTo>
                  <a:pt x="209476" y="125143"/>
                </a:lnTo>
                <a:lnTo>
                  <a:pt x="207507" y="125143"/>
                </a:lnTo>
                <a:lnTo>
                  <a:pt x="207507" y="127723"/>
                </a:lnTo>
                <a:lnTo>
                  <a:pt x="206787" y="130204"/>
                </a:lnTo>
                <a:lnTo>
                  <a:pt x="206354" y="132036"/>
                </a:lnTo>
                <a:lnTo>
                  <a:pt x="209476" y="132036"/>
                </a:lnTo>
                <a:lnTo>
                  <a:pt x="215592" y="130823"/>
                </a:lnTo>
                <a:lnTo>
                  <a:pt x="216294" y="129415"/>
                </a:lnTo>
                <a:lnTo>
                  <a:pt x="216294" y="125822"/>
                </a:lnTo>
                <a:lnTo>
                  <a:pt x="214944" y="125143"/>
                </a:lnTo>
                <a:lnTo>
                  <a:pt x="213756" y="124617"/>
                </a:lnTo>
                <a:lnTo>
                  <a:pt x="212490" y="124009"/>
                </a:lnTo>
                <a:close/>
              </a:path>
              <a:path w="680085" h="675005">
                <a:moveTo>
                  <a:pt x="79649" y="254252"/>
                </a:moveTo>
                <a:lnTo>
                  <a:pt x="75901" y="255445"/>
                </a:lnTo>
                <a:lnTo>
                  <a:pt x="74551" y="258526"/>
                </a:lnTo>
                <a:lnTo>
                  <a:pt x="76466" y="259113"/>
                </a:lnTo>
                <a:lnTo>
                  <a:pt x="78342" y="259739"/>
                </a:lnTo>
                <a:lnTo>
                  <a:pt x="79649" y="260402"/>
                </a:lnTo>
                <a:lnTo>
                  <a:pt x="79649" y="254252"/>
                </a:lnTo>
                <a:close/>
              </a:path>
              <a:path w="680085" h="675005">
                <a:moveTo>
                  <a:pt x="84060" y="286721"/>
                </a:moveTo>
                <a:lnTo>
                  <a:pt x="82774" y="287369"/>
                </a:lnTo>
                <a:lnTo>
                  <a:pt x="81503" y="288071"/>
                </a:lnTo>
                <a:lnTo>
                  <a:pt x="79649" y="288597"/>
                </a:lnTo>
                <a:lnTo>
                  <a:pt x="78929" y="291138"/>
                </a:lnTo>
                <a:lnTo>
                  <a:pt x="78342" y="292971"/>
                </a:lnTo>
                <a:lnTo>
                  <a:pt x="77795" y="294886"/>
                </a:lnTo>
                <a:lnTo>
                  <a:pt x="84060" y="294886"/>
                </a:lnTo>
                <a:lnTo>
                  <a:pt x="84060" y="286721"/>
                </a:lnTo>
                <a:close/>
              </a:path>
              <a:path w="680085" h="675005">
                <a:moveTo>
                  <a:pt x="30224" y="647956"/>
                </a:moveTo>
                <a:lnTo>
                  <a:pt x="11306" y="647956"/>
                </a:lnTo>
                <a:lnTo>
                  <a:pt x="11306" y="652312"/>
                </a:lnTo>
                <a:lnTo>
                  <a:pt x="30224" y="652312"/>
                </a:lnTo>
                <a:lnTo>
                  <a:pt x="30224" y="647956"/>
                </a:lnTo>
                <a:close/>
              </a:path>
              <a:path w="680085" h="675005">
                <a:moveTo>
                  <a:pt x="21930" y="639799"/>
                </a:moveTo>
                <a:lnTo>
                  <a:pt x="13808" y="639799"/>
                </a:lnTo>
                <a:lnTo>
                  <a:pt x="15076" y="642354"/>
                </a:lnTo>
                <a:lnTo>
                  <a:pt x="16329" y="644795"/>
                </a:lnTo>
                <a:lnTo>
                  <a:pt x="17009" y="647369"/>
                </a:lnTo>
                <a:lnTo>
                  <a:pt x="15076" y="647956"/>
                </a:lnTo>
                <a:lnTo>
                  <a:pt x="20638" y="647956"/>
                </a:lnTo>
                <a:lnTo>
                  <a:pt x="21930" y="642980"/>
                </a:lnTo>
                <a:lnTo>
                  <a:pt x="21930" y="639799"/>
                </a:lnTo>
                <a:close/>
              </a:path>
              <a:path w="680085" h="675005">
                <a:moveTo>
                  <a:pt x="7599" y="639799"/>
                </a:moveTo>
                <a:lnTo>
                  <a:pt x="4996" y="641026"/>
                </a:lnTo>
                <a:lnTo>
                  <a:pt x="2639" y="641706"/>
                </a:lnTo>
                <a:lnTo>
                  <a:pt x="0" y="642354"/>
                </a:lnTo>
                <a:lnTo>
                  <a:pt x="2639" y="642980"/>
                </a:lnTo>
                <a:lnTo>
                  <a:pt x="4996" y="643564"/>
                </a:lnTo>
                <a:lnTo>
                  <a:pt x="7599" y="644248"/>
                </a:lnTo>
                <a:lnTo>
                  <a:pt x="7599" y="639799"/>
                </a:lnTo>
                <a:close/>
              </a:path>
            </a:pathLst>
          </a:custGeom>
          <a:solidFill>
            <a:srgbClr val="213B82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66" name="object 66"/>
          <p:cNvSpPr/>
          <p:nvPr/>
        </p:nvSpPr>
        <p:spPr>
          <a:xfrm>
            <a:off x="6037999" y="3500191"/>
            <a:ext cx="6531" cy="4082"/>
          </a:xfrm>
          <a:custGeom>
            <a:avLst/>
            <a:gdLst/>
            <a:ahLst/>
            <a:cxnLst/>
            <a:rect l="l" t="t" r="r" b="b"/>
            <a:pathLst>
              <a:path w="5079" h="3175">
                <a:moveTo>
                  <a:pt x="4961" y="0"/>
                </a:moveTo>
                <a:lnTo>
                  <a:pt x="3769" y="586"/>
                </a:lnTo>
                <a:lnTo>
                  <a:pt x="0" y="1799"/>
                </a:lnTo>
                <a:lnTo>
                  <a:pt x="1195" y="2466"/>
                </a:lnTo>
                <a:lnTo>
                  <a:pt x="2440" y="3128"/>
                </a:lnTo>
                <a:lnTo>
                  <a:pt x="3107" y="3128"/>
                </a:lnTo>
                <a:lnTo>
                  <a:pt x="3769" y="2466"/>
                </a:lnTo>
                <a:lnTo>
                  <a:pt x="4511" y="1191"/>
                </a:lnTo>
                <a:lnTo>
                  <a:pt x="49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67" name="object 67"/>
          <p:cNvSpPr/>
          <p:nvPr/>
        </p:nvSpPr>
        <p:spPr>
          <a:xfrm>
            <a:off x="6029062" y="3515414"/>
            <a:ext cx="9797" cy="4082"/>
          </a:xfrm>
          <a:custGeom>
            <a:avLst/>
            <a:gdLst/>
            <a:ahLst/>
            <a:cxnLst/>
            <a:rect l="l" t="t" r="r" b="b"/>
            <a:pathLst>
              <a:path w="7620" h="3175">
                <a:moveTo>
                  <a:pt x="6267" y="0"/>
                </a:moveTo>
                <a:lnTo>
                  <a:pt x="4434" y="1253"/>
                </a:lnTo>
                <a:lnTo>
                  <a:pt x="2498" y="2480"/>
                </a:lnTo>
                <a:lnTo>
                  <a:pt x="0" y="3168"/>
                </a:lnTo>
                <a:lnTo>
                  <a:pt x="5680" y="3168"/>
                </a:lnTo>
                <a:lnTo>
                  <a:pt x="7595" y="2480"/>
                </a:lnTo>
                <a:lnTo>
                  <a:pt x="6950" y="1840"/>
                </a:lnTo>
                <a:lnTo>
                  <a:pt x="6950" y="1253"/>
                </a:lnTo>
                <a:lnTo>
                  <a:pt x="626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68" name="object 68"/>
          <p:cNvSpPr/>
          <p:nvPr/>
        </p:nvSpPr>
        <p:spPr>
          <a:xfrm>
            <a:off x="5881609" y="3528231"/>
            <a:ext cx="5715" cy="571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627" y="0"/>
                </a:moveTo>
                <a:lnTo>
                  <a:pt x="627" y="2520"/>
                </a:lnTo>
                <a:lnTo>
                  <a:pt x="0" y="3161"/>
                </a:lnTo>
                <a:lnTo>
                  <a:pt x="1800" y="3827"/>
                </a:lnTo>
                <a:lnTo>
                  <a:pt x="4377" y="3827"/>
                </a:lnTo>
                <a:lnTo>
                  <a:pt x="3204" y="2520"/>
                </a:lnTo>
                <a:lnTo>
                  <a:pt x="1800" y="1347"/>
                </a:lnTo>
                <a:lnTo>
                  <a:pt x="6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69" name="object 69"/>
          <p:cNvSpPr/>
          <p:nvPr/>
        </p:nvSpPr>
        <p:spPr>
          <a:xfrm>
            <a:off x="6183956" y="3579718"/>
            <a:ext cx="31841" cy="35923"/>
          </a:xfrm>
          <a:custGeom>
            <a:avLst/>
            <a:gdLst/>
            <a:ahLst/>
            <a:cxnLst/>
            <a:rect l="l" t="t" r="r" b="b"/>
            <a:pathLst>
              <a:path w="24764" h="27939">
                <a:moveTo>
                  <a:pt x="23003" y="0"/>
                </a:moveTo>
                <a:lnTo>
                  <a:pt x="18061" y="3675"/>
                </a:lnTo>
                <a:lnTo>
                  <a:pt x="13672" y="7639"/>
                </a:lnTo>
                <a:lnTo>
                  <a:pt x="8089" y="10742"/>
                </a:lnTo>
                <a:lnTo>
                  <a:pt x="9432" y="12520"/>
                </a:lnTo>
                <a:lnTo>
                  <a:pt x="10544" y="13201"/>
                </a:lnTo>
                <a:lnTo>
                  <a:pt x="11231" y="14450"/>
                </a:lnTo>
                <a:lnTo>
                  <a:pt x="5627" y="18845"/>
                </a:lnTo>
                <a:lnTo>
                  <a:pt x="0" y="26967"/>
                </a:lnTo>
                <a:lnTo>
                  <a:pt x="6751" y="27760"/>
                </a:lnTo>
                <a:lnTo>
                  <a:pt x="12549" y="26273"/>
                </a:lnTo>
                <a:lnTo>
                  <a:pt x="18169" y="23744"/>
                </a:lnTo>
                <a:lnTo>
                  <a:pt x="24390" y="21405"/>
                </a:lnTo>
                <a:lnTo>
                  <a:pt x="24275" y="13201"/>
                </a:lnTo>
                <a:lnTo>
                  <a:pt x="23764" y="7639"/>
                </a:lnTo>
                <a:lnTo>
                  <a:pt x="230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70" name="object 70"/>
          <p:cNvSpPr/>
          <p:nvPr/>
        </p:nvSpPr>
        <p:spPr>
          <a:xfrm>
            <a:off x="5949209" y="3595802"/>
            <a:ext cx="5715" cy="6531"/>
          </a:xfrm>
          <a:custGeom>
            <a:avLst/>
            <a:gdLst/>
            <a:ahLst/>
            <a:cxnLst/>
            <a:rect l="l" t="t" r="r" b="b"/>
            <a:pathLst>
              <a:path w="4445" h="5080">
                <a:moveTo>
                  <a:pt x="3906" y="0"/>
                </a:moveTo>
                <a:lnTo>
                  <a:pt x="0" y="0"/>
                </a:lnTo>
                <a:lnTo>
                  <a:pt x="1350" y="1289"/>
                </a:lnTo>
                <a:lnTo>
                  <a:pt x="1893" y="3182"/>
                </a:lnTo>
                <a:lnTo>
                  <a:pt x="2578" y="4471"/>
                </a:lnTo>
                <a:lnTo>
                  <a:pt x="2578" y="3182"/>
                </a:lnTo>
                <a:lnTo>
                  <a:pt x="3164" y="1289"/>
                </a:lnTo>
                <a:lnTo>
                  <a:pt x="39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71" name="object 71"/>
          <p:cNvSpPr/>
          <p:nvPr/>
        </p:nvSpPr>
        <p:spPr>
          <a:xfrm>
            <a:off x="5859976" y="3603139"/>
            <a:ext cx="13879" cy="15512"/>
          </a:xfrm>
          <a:custGeom>
            <a:avLst/>
            <a:gdLst/>
            <a:ahLst/>
            <a:cxnLst/>
            <a:rect l="l" t="t" r="r" b="b"/>
            <a:pathLst>
              <a:path w="10795" h="12064">
                <a:moveTo>
                  <a:pt x="8651" y="0"/>
                </a:moveTo>
                <a:lnTo>
                  <a:pt x="1191" y="0"/>
                </a:lnTo>
                <a:lnTo>
                  <a:pt x="0" y="6873"/>
                </a:lnTo>
                <a:lnTo>
                  <a:pt x="1832" y="8745"/>
                </a:lnTo>
                <a:lnTo>
                  <a:pt x="3067" y="11873"/>
                </a:lnTo>
                <a:lnTo>
                  <a:pt x="6249" y="9392"/>
                </a:lnTo>
                <a:lnTo>
                  <a:pt x="8064" y="6289"/>
                </a:lnTo>
                <a:lnTo>
                  <a:pt x="10584" y="3200"/>
                </a:lnTo>
                <a:lnTo>
                  <a:pt x="9820" y="2574"/>
                </a:lnTo>
                <a:lnTo>
                  <a:pt x="9277" y="1249"/>
                </a:lnTo>
                <a:lnTo>
                  <a:pt x="86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72" name="object 72"/>
          <p:cNvSpPr/>
          <p:nvPr/>
        </p:nvSpPr>
        <p:spPr>
          <a:xfrm>
            <a:off x="5919477" y="3616113"/>
            <a:ext cx="11430" cy="11430"/>
          </a:xfrm>
          <a:custGeom>
            <a:avLst/>
            <a:gdLst/>
            <a:ahLst/>
            <a:cxnLst/>
            <a:rect l="l" t="t" r="r" b="b"/>
            <a:pathLst>
              <a:path w="8889" h="8889">
                <a:moveTo>
                  <a:pt x="6267" y="0"/>
                </a:moveTo>
                <a:lnTo>
                  <a:pt x="3221" y="1774"/>
                </a:lnTo>
                <a:lnTo>
                  <a:pt x="0" y="8643"/>
                </a:lnTo>
                <a:lnTo>
                  <a:pt x="8729" y="8643"/>
                </a:lnTo>
                <a:lnTo>
                  <a:pt x="8182" y="6249"/>
                </a:lnTo>
                <a:lnTo>
                  <a:pt x="7656" y="3006"/>
                </a:lnTo>
                <a:lnTo>
                  <a:pt x="626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73" name="object 73"/>
          <p:cNvSpPr/>
          <p:nvPr/>
        </p:nvSpPr>
        <p:spPr>
          <a:xfrm>
            <a:off x="5822687" y="3621671"/>
            <a:ext cx="39189" cy="58783"/>
          </a:xfrm>
          <a:custGeom>
            <a:avLst/>
            <a:gdLst/>
            <a:ahLst/>
            <a:cxnLst/>
            <a:rect l="l" t="t" r="r" b="b"/>
            <a:pathLst>
              <a:path w="30479" h="45719">
                <a:moveTo>
                  <a:pt x="6912" y="0"/>
                </a:moveTo>
                <a:lnTo>
                  <a:pt x="4395" y="1249"/>
                </a:lnTo>
                <a:lnTo>
                  <a:pt x="4395" y="5645"/>
                </a:lnTo>
                <a:lnTo>
                  <a:pt x="0" y="11988"/>
                </a:lnTo>
                <a:lnTo>
                  <a:pt x="441" y="24886"/>
                </a:lnTo>
                <a:lnTo>
                  <a:pt x="2493" y="35616"/>
                </a:lnTo>
                <a:lnTo>
                  <a:pt x="7243" y="42954"/>
                </a:lnTo>
                <a:lnTo>
                  <a:pt x="15779" y="45673"/>
                </a:lnTo>
                <a:lnTo>
                  <a:pt x="16344" y="41944"/>
                </a:lnTo>
                <a:lnTo>
                  <a:pt x="18338" y="36414"/>
                </a:lnTo>
                <a:lnTo>
                  <a:pt x="23821" y="32525"/>
                </a:lnTo>
                <a:lnTo>
                  <a:pt x="27505" y="32525"/>
                </a:lnTo>
                <a:lnTo>
                  <a:pt x="26115" y="29920"/>
                </a:lnTo>
                <a:lnTo>
                  <a:pt x="20227" y="21123"/>
                </a:lnTo>
                <a:lnTo>
                  <a:pt x="13501" y="11151"/>
                </a:lnTo>
                <a:lnTo>
                  <a:pt x="6912" y="0"/>
                </a:lnTo>
                <a:close/>
              </a:path>
              <a:path w="30479" h="45719">
                <a:moveTo>
                  <a:pt x="27505" y="32525"/>
                </a:moveTo>
                <a:lnTo>
                  <a:pt x="23821" y="32525"/>
                </a:lnTo>
                <a:lnTo>
                  <a:pt x="25797" y="36414"/>
                </a:lnTo>
                <a:lnTo>
                  <a:pt x="30186" y="37548"/>
                </a:lnTo>
                <a:lnTo>
                  <a:pt x="27505" y="325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74" name="object 74"/>
          <p:cNvSpPr/>
          <p:nvPr/>
        </p:nvSpPr>
        <p:spPr>
          <a:xfrm>
            <a:off x="5942115" y="3632124"/>
            <a:ext cx="10614" cy="22044"/>
          </a:xfrm>
          <a:custGeom>
            <a:avLst/>
            <a:gdLst/>
            <a:ahLst/>
            <a:cxnLst/>
            <a:rect l="l" t="t" r="r" b="b"/>
            <a:pathLst>
              <a:path w="8254" h="17144">
                <a:moveTo>
                  <a:pt x="1130" y="0"/>
                </a:moveTo>
                <a:lnTo>
                  <a:pt x="0" y="4450"/>
                </a:lnTo>
                <a:lnTo>
                  <a:pt x="4960" y="16967"/>
                </a:lnTo>
                <a:lnTo>
                  <a:pt x="8103" y="10050"/>
                </a:lnTo>
                <a:lnTo>
                  <a:pt x="8103" y="4450"/>
                </a:lnTo>
                <a:lnTo>
                  <a:pt x="6342" y="3106"/>
                </a:lnTo>
                <a:lnTo>
                  <a:pt x="3686" y="1932"/>
                </a:lnTo>
                <a:lnTo>
                  <a:pt x="11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75" name="object 75"/>
          <p:cNvSpPr/>
          <p:nvPr/>
        </p:nvSpPr>
        <p:spPr>
          <a:xfrm>
            <a:off x="5863919" y="3632124"/>
            <a:ext cx="7348" cy="5715"/>
          </a:xfrm>
          <a:custGeom>
            <a:avLst/>
            <a:gdLst/>
            <a:ahLst/>
            <a:cxnLst/>
            <a:rect l="l" t="t" r="r" b="b"/>
            <a:pathLst>
              <a:path w="5714" h="4444">
                <a:moveTo>
                  <a:pt x="5584" y="0"/>
                </a:moveTo>
                <a:lnTo>
                  <a:pt x="3647" y="1245"/>
                </a:lnTo>
                <a:lnTo>
                  <a:pt x="2440" y="2533"/>
                </a:lnTo>
                <a:lnTo>
                  <a:pt x="0" y="3862"/>
                </a:lnTo>
                <a:lnTo>
                  <a:pt x="2440" y="4450"/>
                </a:lnTo>
                <a:lnTo>
                  <a:pt x="5584" y="4450"/>
                </a:lnTo>
                <a:lnTo>
                  <a:pt x="55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76" name="object 76"/>
          <p:cNvSpPr/>
          <p:nvPr/>
        </p:nvSpPr>
        <p:spPr>
          <a:xfrm>
            <a:off x="6096851" y="3680371"/>
            <a:ext cx="8164" cy="14696"/>
          </a:xfrm>
          <a:custGeom>
            <a:avLst/>
            <a:gdLst/>
            <a:ahLst/>
            <a:cxnLst/>
            <a:rect l="l" t="t" r="r" b="b"/>
            <a:pathLst>
              <a:path w="6350" h="11430">
                <a:moveTo>
                  <a:pt x="4907" y="0"/>
                </a:moveTo>
                <a:lnTo>
                  <a:pt x="3653" y="741"/>
                </a:lnTo>
                <a:lnTo>
                  <a:pt x="2425" y="741"/>
                </a:lnTo>
                <a:lnTo>
                  <a:pt x="612" y="1253"/>
                </a:lnTo>
                <a:lnTo>
                  <a:pt x="0" y="6210"/>
                </a:lnTo>
                <a:lnTo>
                  <a:pt x="2425" y="11286"/>
                </a:lnTo>
                <a:lnTo>
                  <a:pt x="6188" y="11286"/>
                </a:lnTo>
                <a:lnTo>
                  <a:pt x="6188" y="7524"/>
                </a:lnTo>
                <a:lnTo>
                  <a:pt x="5647" y="3808"/>
                </a:lnTo>
                <a:lnTo>
                  <a:pt x="49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77" name="object 77"/>
          <p:cNvSpPr/>
          <p:nvPr/>
        </p:nvSpPr>
        <p:spPr>
          <a:xfrm>
            <a:off x="5917152" y="3680372"/>
            <a:ext cx="10614" cy="10614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6148" y="0"/>
                </a:moveTo>
                <a:lnTo>
                  <a:pt x="0" y="0"/>
                </a:lnTo>
                <a:lnTo>
                  <a:pt x="622" y="1253"/>
                </a:lnTo>
                <a:lnTo>
                  <a:pt x="1169" y="3221"/>
                </a:lnTo>
                <a:lnTo>
                  <a:pt x="1169" y="4417"/>
                </a:lnTo>
                <a:lnTo>
                  <a:pt x="3783" y="5684"/>
                </a:lnTo>
                <a:lnTo>
                  <a:pt x="6148" y="6977"/>
                </a:lnTo>
                <a:lnTo>
                  <a:pt x="8078" y="8164"/>
                </a:lnTo>
                <a:lnTo>
                  <a:pt x="7476" y="5684"/>
                </a:lnTo>
                <a:lnTo>
                  <a:pt x="6850" y="2564"/>
                </a:lnTo>
                <a:lnTo>
                  <a:pt x="61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78" name="object 78"/>
          <p:cNvSpPr/>
          <p:nvPr/>
        </p:nvSpPr>
        <p:spPr>
          <a:xfrm>
            <a:off x="5943572" y="3682908"/>
            <a:ext cx="8164" cy="4899"/>
          </a:xfrm>
          <a:custGeom>
            <a:avLst/>
            <a:gdLst/>
            <a:ahLst/>
            <a:cxnLst/>
            <a:rect l="l" t="t" r="r" b="b"/>
            <a:pathLst>
              <a:path w="6350" h="3810">
                <a:moveTo>
                  <a:pt x="6289" y="0"/>
                </a:moveTo>
                <a:lnTo>
                  <a:pt x="0" y="0"/>
                </a:lnTo>
                <a:lnTo>
                  <a:pt x="0" y="3707"/>
                </a:lnTo>
                <a:lnTo>
                  <a:pt x="5215" y="2440"/>
                </a:lnTo>
                <a:lnTo>
                  <a:pt x="62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79" name="object 79"/>
          <p:cNvSpPr/>
          <p:nvPr/>
        </p:nvSpPr>
        <p:spPr>
          <a:xfrm>
            <a:off x="5941481" y="3693235"/>
            <a:ext cx="15512" cy="8164"/>
          </a:xfrm>
          <a:custGeom>
            <a:avLst/>
            <a:gdLst/>
            <a:ahLst/>
            <a:cxnLst/>
            <a:rect l="l" t="t" r="r" b="b"/>
            <a:pathLst>
              <a:path w="12064" h="6350">
                <a:moveTo>
                  <a:pt x="9917" y="0"/>
                </a:moveTo>
                <a:lnTo>
                  <a:pt x="7360" y="701"/>
                </a:lnTo>
                <a:lnTo>
                  <a:pt x="3591" y="1281"/>
                </a:lnTo>
                <a:lnTo>
                  <a:pt x="0" y="1281"/>
                </a:lnTo>
                <a:lnTo>
                  <a:pt x="4179" y="3218"/>
                </a:lnTo>
                <a:lnTo>
                  <a:pt x="8589" y="5090"/>
                </a:lnTo>
                <a:lnTo>
                  <a:pt x="11634" y="6285"/>
                </a:lnTo>
                <a:lnTo>
                  <a:pt x="10521" y="2515"/>
                </a:lnTo>
                <a:lnTo>
                  <a:pt x="99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80" name="object 80"/>
          <p:cNvSpPr/>
          <p:nvPr/>
        </p:nvSpPr>
        <p:spPr>
          <a:xfrm>
            <a:off x="5815542" y="3693235"/>
            <a:ext cx="48986" cy="66946"/>
          </a:xfrm>
          <a:custGeom>
            <a:avLst/>
            <a:gdLst/>
            <a:ahLst/>
            <a:cxnLst/>
            <a:rect l="l" t="t" r="r" b="b"/>
            <a:pathLst>
              <a:path w="38100" h="52069">
                <a:moveTo>
                  <a:pt x="15109" y="0"/>
                </a:moveTo>
                <a:lnTo>
                  <a:pt x="12477" y="8743"/>
                </a:lnTo>
                <a:lnTo>
                  <a:pt x="18665" y="13881"/>
                </a:lnTo>
                <a:lnTo>
                  <a:pt x="20091" y="16984"/>
                </a:lnTo>
                <a:lnTo>
                  <a:pt x="15598" y="20692"/>
                </a:lnTo>
                <a:lnTo>
                  <a:pt x="10698" y="23874"/>
                </a:lnTo>
                <a:lnTo>
                  <a:pt x="5561" y="27021"/>
                </a:lnTo>
                <a:lnTo>
                  <a:pt x="6267" y="29443"/>
                </a:lnTo>
                <a:lnTo>
                  <a:pt x="6267" y="33191"/>
                </a:lnTo>
                <a:lnTo>
                  <a:pt x="8689" y="33911"/>
                </a:lnTo>
                <a:lnTo>
                  <a:pt x="11245" y="34519"/>
                </a:lnTo>
                <a:lnTo>
                  <a:pt x="13178" y="35085"/>
                </a:lnTo>
                <a:lnTo>
                  <a:pt x="13178" y="40808"/>
                </a:lnTo>
                <a:lnTo>
                  <a:pt x="1813" y="47660"/>
                </a:lnTo>
                <a:lnTo>
                  <a:pt x="0" y="52034"/>
                </a:lnTo>
                <a:lnTo>
                  <a:pt x="13726" y="49124"/>
                </a:lnTo>
                <a:lnTo>
                  <a:pt x="21939" y="45158"/>
                </a:lnTo>
                <a:lnTo>
                  <a:pt x="25924" y="37440"/>
                </a:lnTo>
                <a:lnTo>
                  <a:pt x="26967" y="23274"/>
                </a:lnTo>
                <a:lnTo>
                  <a:pt x="31963" y="20692"/>
                </a:lnTo>
                <a:lnTo>
                  <a:pt x="37626" y="20692"/>
                </a:lnTo>
                <a:lnTo>
                  <a:pt x="37626" y="12513"/>
                </a:lnTo>
                <a:lnTo>
                  <a:pt x="33295" y="11655"/>
                </a:lnTo>
                <a:lnTo>
                  <a:pt x="28448" y="9593"/>
                </a:lnTo>
                <a:lnTo>
                  <a:pt x="22560" y="5863"/>
                </a:lnTo>
                <a:lnTo>
                  <a:pt x="151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81" name="object 81"/>
          <p:cNvSpPr/>
          <p:nvPr/>
        </p:nvSpPr>
        <p:spPr>
          <a:xfrm>
            <a:off x="5967014" y="3695794"/>
            <a:ext cx="16329" cy="8981"/>
          </a:xfrm>
          <a:custGeom>
            <a:avLst/>
            <a:gdLst/>
            <a:ahLst/>
            <a:cxnLst/>
            <a:rect l="l" t="t" r="r" b="b"/>
            <a:pathLst>
              <a:path w="12700" h="6985">
                <a:moveTo>
                  <a:pt x="4453" y="0"/>
                </a:moveTo>
                <a:lnTo>
                  <a:pt x="0" y="0"/>
                </a:lnTo>
                <a:lnTo>
                  <a:pt x="1249" y="2480"/>
                </a:lnTo>
                <a:lnTo>
                  <a:pt x="2578" y="4881"/>
                </a:lnTo>
                <a:lnTo>
                  <a:pt x="3845" y="6753"/>
                </a:lnTo>
                <a:lnTo>
                  <a:pt x="11308" y="6753"/>
                </a:lnTo>
                <a:lnTo>
                  <a:pt x="11969" y="5584"/>
                </a:lnTo>
                <a:lnTo>
                  <a:pt x="12614" y="4295"/>
                </a:lnTo>
                <a:lnTo>
                  <a:pt x="12614" y="2480"/>
                </a:lnTo>
                <a:lnTo>
                  <a:pt x="7552" y="1228"/>
                </a:lnTo>
                <a:lnTo>
                  <a:pt x="44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82" name="object 82"/>
          <p:cNvSpPr/>
          <p:nvPr/>
        </p:nvSpPr>
        <p:spPr>
          <a:xfrm>
            <a:off x="6194349" y="3711809"/>
            <a:ext cx="48169" cy="61232"/>
          </a:xfrm>
          <a:custGeom>
            <a:avLst/>
            <a:gdLst/>
            <a:ahLst/>
            <a:cxnLst/>
            <a:rect l="l" t="t" r="r" b="b"/>
            <a:pathLst>
              <a:path w="37464" h="47625">
                <a:moveTo>
                  <a:pt x="9391" y="0"/>
                </a:moveTo>
                <a:lnTo>
                  <a:pt x="5582" y="702"/>
                </a:lnTo>
                <a:lnTo>
                  <a:pt x="2462" y="1889"/>
                </a:lnTo>
                <a:lnTo>
                  <a:pt x="0" y="6951"/>
                </a:lnTo>
                <a:lnTo>
                  <a:pt x="1350" y="8841"/>
                </a:lnTo>
                <a:lnTo>
                  <a:pt x="2462" y="10054"/>
                </a:lnTo>
                <a:lnTo>
                  <a:pt x="3128" y="11282"/>
                </a:lnTo>
                <a:lnTo>
                  <a:pt x="2462" y="12575"/>
                </a:lnTo>
                <a:lnTo>
                  <a:pt x="0" y="14993"/>
                </a:lnTo>
                <a:lnTo>
                  <a:pt x="1893" y="16884"/>
                </a:lnTo>
                <a:lnTo>
                  <a:pt x="4395" y="20638"/>
                </a:lnTo>
                <a:lnTo>
                  <a:pt x="3714" y="26377"/>
                </a:lnTo>
                <a:lnTo>
                  <a:pt x="2462" y="31864"/>
                </a:lnTo>
                <a:lnTo>
                  <a:pt x="1350" y="37602"/>
                </a:lnTo>
                <a:lnTo>
                  <a:pt x="12387" y="37843"/>
                </a:lnTo>
                <a:lnTo>
                  <a:pt x="19928" y="40482"/>
                </a:lnTo>
                <a:lnTo>
                  <a:pt x="26298" y="44186"/>
                </a:lnTo>
                <a:lnTo>
                  <a:pt x="33818" y="47621"/>
                </a:lnTo>
                <a:lnTo>
                  <a:pt x="29429" y="42685"/>
                </a:lnTo>
                <a:lnTo>
                  <a:pt x="25153" y="37037"/>
                </a:lnTo>
                <a:lnTo>
                  <a:pt x="20699" y="30636"/>
                </a:lnTo>
                <a:lnTo>
                  <a:pt x="23219" y="28742"/>
                </a:lnTo>
                <a:lnTo>
                  <a:pt x="37000" y="28742"/>
                </a:lnTo>
                <a:lnTo>
                  <a:pt x="37000" y="24408"/>
                </a:lnTo>
                <a:lnTo>
                  <a:pt x="29830" y="22299"/>
                </a:lnTo>
                <a:lnTo>
                  <a:pt x="21292" y="22299"/>
                </a:lnTo>
                <a:lnTo>
                  <a:pt x="15633" y="17818"/>
                </a:lnTo>
                <a:lnTo>
                  <a:pt x="9391" y="0"/>
                </a:lnTo>
                <a:close/>
              </a:path>
              <a:path w="37464" h="47625">
                <a:moveTo>
                  <a:pt x="37000" y="28742"/>
                </a:moveTo>
                <a:lnTo>
                  <a:pt x="23219" y="28742"/>
                </a:lnTo>
                <a:lnTo>
                  <a:pt x="37000" y="30636"/>
                </a:lnTo>
                <a:lnTo>
                  <a:pt x="37000" y="28742"/>
                </a:lnTo>
                <a:close/>
              </a:path>
              <a:path w="37464" h="47625">
                <a:moveTo>
                  <a:pt x="27903" y="21732"/>
                </a:moveTo>
                <a:lnTo>
                  <a:pt x="21292" y="22299"/>
                </a:lnTo>
                <a:lnTo>
                  <a:pt x="29830" y="22299"/>
                </a:lnTo>
                <a:lnTo>
                  <a:pt x="27903" y="217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83" name="object 83"/>
          <p:cNvSpPr/>
          <p:nvPr/>
        </p:nvSpPr>
        <p:spPr>
          <a:xfrm>
            <a:off x="6219348" y="3725440"/>
            <a:ext cx="5715" cy="8164"/>
          </a:xfrm>
          <a:custGeom>
            <a:avLst/>
            <a:gdLst/>
            <a:ahLst/>
            <a:cxnLst/>
            <a:rect l="l" t="t" r="r" b="b"/>
            <a:pathLst>
              <a:path w="4445" h="6350">
                <a:moveTo>
                  <a:pt x="1838" y="0"/>
                </a:moveTo>
                <a:lnTo>
                  <a:pt x="1252" y="2621"/>
                </a:lnTo>
                <a:lnTo>
                  <a:pt x="488" y="4395"/>
                </a:lnTo>
                <a:lnTo>
                  <a:pt x="0" y="6289"/>
                </a:lnTo>
                <a:lnTo>
                  <a:pt x="4295" y="6289"/>
                </a:lnTo>
                <a:lnTo>
                  <a:pt x="3769" y="4395"/>
                </a:lnTo>
                <a:lnTo>
                  <a:pt x="3084" y="2621"/>
                </a:lnTo>
                <a:lnTo>
                  <a:pt x="18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84" name="object 84"/>
          <p:cNvSpPr/>
          <p:nvPr/>
        </p:nvSpPr>
        <p:spPr>
          <a:xfrm>
            <a:off x="5834975" y="3757739"/>
            <a:ext cx="26126" cy="15512"/>
          </a:xfrm>
          <a:custGeom>
            <a:avLst/>
            <a:gdLst/>
            <a:ahLst/>
            <a:cxnLst/>
            <a:rect l="l" t="t" r="r" b="b"/>
            <a:pathLst>
              <a:path w="20320" h="12064">
                <a:moveTo>
                  <a:pt x="16247" y="0"/>
                </a:moveTo>
                <a:lnTo>
                  <a:pt x="11851" y="1869"/>
                </a:lnTo>
                <a:lnTo>
                  <a:pt x="0" y="6184"/>
                </a:lnTo>
                <a:lnTo>
                  <a:pt x="0" y="11887"/>
                </a:lnTo>
                <a:lnTo>
                  <a:pt x="3006" y="10011"/>
                </a:lnTo>
                <a:lnTo>
                  <a:pt x="6228" y="8100"/>
                </a:lnTo>
                <a:lnTo>
                  <a:pt x="8784" y="6965"/>
                </a:lnTo>
                <a:lnTo>
                  <a:pt x="19955" y="6965"/>
                </a:lnTo>
                <a:lnTo>
                  <a:pt x="16247" y="0"/>
                </a:lnTo>
                <a:close/>
              </a:path>
              <a:path w="20320" h="12064">
                <a:moveTo>
                  <a:pt x="19955" y="6965"/>
                </a:moveTo>
                <a:lnTo>
                  <a:pt x="8784" y="6965"/>
                </a:lnTo>
                <a:lnTo>
                  <a:pt x="13039" y="8766"/>
                </a:lnTo>
                <a:lnTo>
                  <a:pt x="19451" y="8766"/>
                </a:lnTo>
                <a:lnTo>
                  <a:pt x="19955" y="69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85" name="object 85"/>
          <p:cNvSpPr/>
          <p:nvPr/>
        </p:nvSpPr>
        <p:spPr>
          <a:xfrm>
            <a:off x="6196095" y="3763321"/>
            <a:ext cx="5715" cy="7348"/>
          </a:xfrm>
          <a:custGeom>
            <a:avLst/>
            <a:gdLst/>
            <a:ahLst/>
            <a:cxnLst/>
            <a:rect l="l" t="t" r="r" b="b"/>
            <a:pathLst>
              <a:path w="4445" h="5714">
                <a:moveTo>
                  <a:pt x="0" y="5684"/>
                </a:moveTo>
                <a:lnTo>
                  <a:pt x="4240" y="5684"/>
                </a:lnTo>
                <a:lnTo>
                  <a:pt x="4240" y="0"/>
                </a:lnTo>
                <a:lnTo>
                  <a:pt x="0" y="0"/>
                </a:lnTo>
                <a:lnTo>
                  <a:pt x="0" y="568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86" name="object 86"/>
          <p:cNvSpPr/>
          <p:nvPr/>
        </p:nvSpPr>
        <p:spPr>
          <a:xfrm>
            <a:off x="6212988" y="3781079"/>
            <a:ext cx="12246" cy="9797"/>
          </a:xfrm>
          <a:custGeom>
            <a:avLst/>
            <a:gdLst/>
            <a:ahLst/>
            <a:cxnLst/>
            <a:rect l="l" t="t" r="r" b="b"/>
            <a:pathLst>
              <a:path w="9525" h="7619">
                <a:moveTo>
                  <a:pt x="7391" y="5562"/>
                </a:moveTo>
                <a:lnTo>
                  <a:pt x="6775" y="5562"/>
                </a:lnTo>
                <a:lnTo>
                  <a:pt x="6775" y="7416"/>
                </a:lnTo>
                <a:lnTo>
                  <a:pt x="7391" y="5562"/>
                </a:lnTo>
                <a:close/>
              </a:path>
              <a:path w="9525" h="7619">
                <a:moveTo>
                  <a:pt x="9237" y="0"/>
                </a:moveTo>
                <a:lnTo>
                  <a:pt x="6192" y="541"/>
                </a:lnTo>
                <a:lnTo>
                  <a:pt x="1814" y="541"/>
                </a:lnTo>
                <a:lnTo>
                  <a:pt x="0" y="6771"/>
                </a:lnTo>
                <a:lnTo>
                  <a:pt x="6775" y="5562"/>
                </a:lnTo>
                <a:lnTo>
                  <a:pt x="7391" y="5562"/>
                </a:lnTo>
                <a:lnTo>
                  <a:pt x="92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87" name="object 87"/>
          <p:cNvSpPr/>
          <p:nvPr/>
        </p:nvSpPr>
        <p:spPr>
          <a:xfrm>
            <a:off x="4930679" y="3591910"/>
            <a:ext cx="2468064" cy="918482"/>
          </a:xfrm>
          <a:custGeom>
            <a:avLst/>
            <a:gdLst/>
            <a:ahLst/>
            <a:cxnLst/>
            <a:rect l="l" t="t" r="r" b="b"/>
            <a:pathLst>
              <a:path w="1919604" h="714375">
                <a:moveTo>
                  <a:pt x="468882" y="0"/>
                </a:moveTo>
                <a:lnTo>
                  <a:pt x="0" y="0"/>
                </a:lnTo>
                <a:lnTo>
                  <a:pt x="0" y="714322"/>
                </a:lnTo>
                <a:lnTo>
                  <a:pt x="1919386" y="714322"/>
                </a:lnTo>
                <a:lnTo>
                  <a:pt x="1919386" y="382497"/>
                </a:lnTo>
                <a:lnTo>
                  <a:pt x="959558" y="382497"/>
                </a:lnTo>
                <a:lnTo>
                  <a:pt x="909421" y="380035"/>
                </a:lnTo>
                <a:lnTo>
                  <a:pt x="860646" y="372807"/>
                </a:lnTo>
                <a:lnTo>
                  <a:pt x="813473" y="361048"/>
                </a:lnTo>
                <a:lnTo>
                  <a:pt x="768142" y="344994"/>
                </a:lnTo>
                <a:lnTo>
                  <a:pt x="724891" y="324879"/>
                </a:lnTo>
                <a:lnTo>
                  <a:pt x="683963" y="300940"/>
                </a:lnTo>
                <a:lnTo>
                  <a:pt x="645595" y="273412"/>
                </a:lnTo>
                <a:lnTo>
                  <a:pt x="610028" y="242531"/>
                </a:lnTo>
                <a:lnTo>
                  <a:pt x="577503" y="208531"/>
                </a:lnTo>
                <a:lnTo>
                  <a:pt x="548258" y="171648"/>
                </a:lnTo>
                <a:lnTo>
                  <a:pt x="522533" y="132118"/>
                </a:lnTo>
                <a:lnTo>
                  <a:pt x="500569" y="90176"/>
                </a:lnTo>
                <a:lnTo>
                  <a:pt x="482606" y="46058"/>
                </a:lnTo>
                <a:lnTo>
                  <a:pt x="468882" y="0"/>
                </a:lnTo>
                <a:close/>
              </a:path>
              <a:path w="1919604" h="714375">
                <a:moveTo>
                  <a:pt x="1919386" y="0"/>
                </a:moveTo>
                <a:lnTo>
                  <a:pt x="1450367" y="0"/>
                </a:lnTo>
                <a:lnTo>
                  <a:pt x="1436633" y="46058"/>
                </a:lnTo>
                <a:lnTo>
                  <a:pt x="1418666" y="90176"/>
                </a:lnTo>
                <a:lnTo>
                  <a:pt x="1396705" y="132118"/>
                </a:lnTo>
                <a:lnTo>
                  <a:pt x="1370987" y="171648"/>
                </a:lnTo>
                <a:lnTo>
                  <a:pt x="1341752" y="208531"/>
                </a:lnTo>
                <a:lnTo>
                  <a:pt x="1309235" y="242531"/>
                </a:lnTo>
                <a:lnTo>
                  <a:pt x="1273676" y="273412"/>
                </a:lnTo>
                <a:lnTo>
                  <a:pt x="1235313" y="300940"/>
                </a:lnTo>
                <a:lnTo>
                  <a:pt x="1194382" y="324879"/>
                </a:lnTo>
                <a:lnTo>
                  <a:pt x="1151123" y="344994"/>
                </a:lnTo>
                <a:lnTo>
                  <a:pt x="1105773" y="361048"/>
                </a:lnTo>
                <a:lnTo>
                  <a:pt x="1058571" y="372807"/>
                </a:lnTo>
                <a:lnTo>
                  <a:pt x="1009753" y="380035"/>
                </a:lnTo>
                <a:lnTo>
                  <a:pt x="959558" y="382497"/>
                </a:lnTo>
                <a:lnTo>
                  <a:pt x="1919386" y="382497"/>
                </a:lnTo>
                <a:lnTo>
                  <a:pt x="1919386" y="0"/>
                </a:lnTo>
                <a:close/>
              </a:path>
            </a:pathLst>
          </a:custGeom>
          <a:solidFill>
            <a:srgbClr val="213B82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88" name="object 88"/>
          <p:cNvSpPr/>
          <p:nvPr/>
        </p:nvSpPr>
        <p:spPr>
          <a:xfrm>
            <a:off x="4930674" y="2372417"/>
            <a:ext cx="2468064" cy="922564"/>
          </a:xfrm>
          <a:custGeom>
            <a:avLst/>
            <a:gdLst/>
            <a:ahLst/>
            <a:cxnLst/>
            <a:rect l="l" t="t" r="r" b="b"/>
            <a:pathLst>
              <a:path w="1919604" h="717550">
                <a:moveTo>
                  <a:pt x="1919390" y="0"/>
                </a:moveTo>
                <a:lnTo>
                  <a:pt x="0" y="0"/>
                </a:lnTo>
                <a:lnTo>
                  <a:pt x="0" y="717450"/>
                </a:lnTo>
                <a:lnTo>
                  <a:pt x="468313" y="717450"/>
                </a:lnTo>
                <a:lnTo>
                  <a:pt x="481796" y="671114"/>
                </a:lnTo>
                <a:lnTo>
                  <a:pt x="499572" y="626701"/>
                </a:lnTo>
                <a:lnTo>
                  <a:pt x="521398" y="584454"/>
                </a:lnTo>
                <a:lnTo>
                  <a:pt x="547033" y="544614"/>
                </a:lnTo>
                <a:lnTo>
                  <a:pt x="576234" y="507422"/>
                </a:lnTo>
                <a:lnTo>
                  <a:pt x="608759" y="473120"/>
                </a:lnTo>
                <a:lnTo>
                  <a:pt x="644366" y="441950"/>
                </a:lnTo>
                <a:lnTo>
                  <a:pt x="682812" y="414152"/>
                </a:lnTo>
                <a:lnTo>
                  <a:pt x="723855" y="389968"/>
                </a:lnTo>
                <a:lnTo>
                  <a:pt x="767254" y="369640"/>
                </a:lnTo>
                <a:lnTo>
                  <a:pt x="812765" y="353409"/>
                </a:lnTo>
                <a:lnTo>
                  <a:pt x="860147" y="341517"/>
                </a:lnTo>
                <a:lnTo>
                  <a:pt x="909158" y="334204"/>
                </a:lnTo>
                <a:lnTo>
                  <a:pt x="959554" y="331713"/>
                </a:lnTo>
                <a:lnTo>
                  <a:pt x="1919390" y="331713"/>
                </a:lnTo>
                <a:lnTo>
                  <a:pt x="1919390" y="0"/>
                </a:lnTo>
                <a:close/>
              </a:path>
              <a:path w="1919604" h="717550">
                <a:moveTo>
                  <a:pt x="1919390" y="331713"/>
                </a:moveTo>
                <a:lnTo>
                  <a:pt x="959554" y="331713"/>
                </a:lnTo>
                <a:lnTo>
                  <a:pt x="1009994" y="334204"/>
                </a:lnTo>
                <a:lnTo>
                  <a:pt x="1059039" y="341517"/>
                </a:lnTo>
                <a:lnTo>
                  <a:pt x="1106450" y="353409"/>
                </a:lnTo>
                <a:lnTo>
                  <a:pt x="1151983" y="369640"/>
                </a:lnTo>
                <a:lnTo>
                  <a:pt x="1195400" y="389968"/>
                </a:lnTo>
                <a:lnTo>
                  <a:pt x="1236456" y="414152"/>
                </a:lnTo>
                <a:lnTo>
                  <a:pt x="1274913" y="441950"/>
                </a:lnTo>
                <a:lnTo>
                  <a:pt x="1310527" y="473120"/>
                </a:lnTo>
                <a:lnTo>
                  <a:pt x="1343058" y="507422"/>
                </a:lnTo>
                <a:lnTo>
                  <a:pt x="1372264" y="544614"/>
                </a:lnTo>
                <a:lnTo>
                  <a:pt x="1397904" y="584454"/>
                </a:lnTo>
                <a:lnTo>
                  <a:pt x="1419736" y="626701"/>
                </a:lnTo>
                <a:lnTo>
                  <a:pt x="1437519" y="671114"/>
                </a:lnTo>
                <a:lnTo>
                  <a:pt x="1451013" y="717450"/>
                </a:lnTo>
                <a:lnTo>
                  <a:pt x="1919390" y="717450"/>
                </a:lnTo>
                <a:lnTo>
                  <a:pt x="1919390" y="331713"/>
                </a:lnTo>
                <a:close/>
              </a:path>
            </a:pathLst>
          </a:custGeom>
          <a:solidFill>
            <a:srgbClr val="E52421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89" name="object 89"/>
          <p:cNvSpPr txBox="1"/>
          <p:nvPr/>
        </p:nvSpPr>
        <p:spPr>
          <a:xfrm>
            <a:off x="5175084" y="4194742"/>
            <a:ext cx="2094139" cy="436933"/>
          </a:xfrm>
          <a:prstGeom prst="rect">
            <a:avLst/>
          </a:prstGeom>
        </p:spPr>
        <p:txBody>
          <a:bodyPr vert="horz" wrap="square" lIns="0" tIns="21227" rIns="0" bIns="0" rtlCol="0">
            <a:spAutoFit/>
          </a:bodyPr>
          <a:lstStyle/>
          <a:p>
            <a:pPr marL="16328">
              <a:spcBef>
                <a:spcPts val="167"/>
              </a:spcBef>
            </a:pPr>
            <a:r>
              <a:rPr sz="1350" spc="19" dirty="0">
                <a:solidFill>
                  <a:srgbClr val="FFFFFF"/>
                </a:solidFill>
                <a:latin typeface="Source Sans Pro"/>
                <a:cs typeface="Source Sans Pro"/>
              </a:rPr>
              <a:t>DEVELOPMENT </a:t>
            </a:r>
            <a:r>
              <a:rPr sz="1350" spc="13" dirty="0">
                <a:solidFill>
                  <a:srgbClr val="FFFFFF"/>
                </a:solidFill>
                <a:latin typeface="Source Sans Pro"/>
                <a:cs typeface="Source Sans Pro"/>
              </a:rPr>
              <a:t>IN</a:t>
            </a:r>
            <a:r>
              <a:rPr sz="1350" spc="-77" dirty="0">
                <a:solidFill>
                  <a:srgbClr val="FFFFFF"/>
                </a:solidFill>
                <a:latin typeface="Source Sans Pro"/>
                <a:cs typeface="Source Sans Pro"/>
              </a:rPr>
              <a:t> </a:t>
            </a:r>
            <a:r>
              <a:rPr sz="1350" spc="19" dirty="0">
                <a:solidFill>
                  <a:srgbClr val="FFFFFF"/>
                </a:solidFill>
                <a:latin typeface="Source Sans Pro"/>
                <a:cs typeface="Source Sans Pro"/>
              </a:rPr>
              <a:t>FREEDOM</a:t>
            </a:r>
            <a:endParaRPr sz="1350">
              <a:latin typeface="Source Sans Pro"/>
              <a:cs typeface="Source Sans Pro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5256322" y="2389079"/>
            <a:ext cx="1947999" cy="5119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6328">
              <a:spcBef>
                <a:spcPts val="135"/>
              </a:spcBef>
            </a:pPr>
            <a:r>
              <a:rPr sz="1607" dirty="0">
                <a:solidFill>
                  <a:srgbClr val="FFFFFF"/>
                </a:solidFill>
                <a:latin typeface="Source Sans Pro"/>
                <a:cs typeface="Source Sans Pro"/>
              </a:rPr>
              <a:t>NEW </a:t>
            </a:r>
            <a:r>
              <a:rPr sz="1607" spc="-19" dirty="0">
                <a:solidFill>
                  <a:srgbClr val="FFFFFF"/>
                </a:solidFill>
                <a:latin typeface="Source Sans Pro"/>
                <a:cs typeface="Source Sans Pro"/>
              </a:rPr>
              <a:t>PATRIOTIC</a:t>
            </a:r>
            <a:r>
              <a:rPr sz="1607" spc="-71" dirty="0">
                <a:solidFill>
                  <a:srgbClr val="FFFFFF"/>
                </a:solidFill>
                <a:latin typeface="Source Sans Pro"/>
                <a:cs typeface="Source Sans Pro"/>
              </a:rPr>
              <a:t> </a:t>
            </a:r>
            <a:r>
              <a:rPr sz="1607" spc="-26" dirty="0">
                <a:solidFill>
                  <a:srgbClr val="FFFFFF"/>
                </a:solidFill>
                <a:latin typeface="Source Sans Pro"/>
                <a:cs typeface="Source Sans Pro"/>
              </a:rPr>
              <a:t>PARTY</a:t>
            </a:r>
            <a:endParaRPr sz="1607">
              <a:latin typeface="Source Sans Pro"/>
              <a:cs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4169546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587640" y="6297510"/>
            <a:ext cx="8370842" cy="349431"/>
          </a:xfrm>
          <a:custGeom>
            <a:avLst/>
            <a:gdLst/>
            <a:ahLst/>
            <a:cxnLst/>
            <a:rect l="l" t="t" r="r" b="b"/>
            <a:pathLst>
              <a:path w="6510655" h="271779">
                <a:moveTo>
                  <a:pt x="0" y="271551"/>
                </a:moveTo>
                <a:lnTo>
                  <a:pt x="6510474" y="271551"/>
                </a:lnTo>
                <a:lnTo>
                  <a:pt x="6510474" y="0"/>
                </a:lnTo>
                <a:lnTo>
                  <a:pt x="0" y="0"/>
                </a:lnTo>
                <a:lnTo>
                  <a:pt x="0" y="271551"/>
                </a:lnTo>
                <a:close/>
              </a:path>
            </a:pathLst>
          </a:custGeom>
          <a:solidFill>
            <a:srgbClr val="E9E8F3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4" name="object 4"/>
          <p:cNvSpPr txBox="1"/>
          <p:nvPr/>
        </p:nvSpPr>
        <p:spPr>
          <a:xfrm>
            <a:off x="2587640" y="6376451"/>
            <a:ext cx="8370842" cy="194551"/>
          </a:xfrm>
          <a:prstGeom prst="rect">
            <a:avLst/>
          </a:prstGeom>
        </p:spPr>
        <p:txBody>
          <a:bodyPr vert="horz" wrap="square" lIns="0" tIns="16329" rIns="0" bIns="0" rtlCol="0">
            <a:spAutoFit/>
          </a:bodyPr>
          <a:lstStyle/>
          <a:p>
            <a:pPr marL="3364465">
              <a:spcBef>
                <a:spcPts val="129"/>
              </a:spcBef>
            </a:pPr>
            <a:r>
              <a:rPr sz="1157" dirty="0">
                <a:solidFill>
                  <a:srgbClr val="1F448C"/>
                </a:solidFill>
                <a:latin typeface="Arial"/>
                <a:cs typeface="Arial"/>
              </a:rPr>
              <a:t>NEW </a:t>
            </a:r>
            <a:r>
              <a:rPr sz="1157" spc="-26" dirty="0">
                <a:solidFill>
                  <a:srgbClr val="1F448C"/>
                </a:solidFill>
                <a:latin typeface="Arial"/>
                <a:cs typeface="Arial"/>
              </a:rPr>
              <a:t>PATRIOTIC PARTY </a:t>
            </a:r>
            <a:r>
              <a:rPr sz="1157" dirty="0">
                <a:solidFill>
                  <a:srgbClr val="1F448C"/>
                </a:solidFill>
                <a:latin typeface="Arial"/>
                <a:cs typeface="Arial"/>
              </a:rPr>
              <a:t>(NPP) </a:t>
            </a:r>
            <a:r>
              <a:rPr sz="1157" spc="-6" dirty="0">
                <a:solidFill>
                  <a:srgbClr val="E52421"/>
                </a:solidFill>
                <a:latin typeface="Arial"/>
                <a:cs typeface="Arial"/>
              </a:rPr>
              <a:t>• 2020</a:t>
            </a:r>
            <a:r>
              <a:rPr sz="1157" spc="26" dirty="0">
                <a:solidFill>
                  <a:srgbClr val="E52421"/>
                </a:solidFill>
                <a:latin typeface="Arial"/>
                <a:cs typeface="Arial"/>
              </a:rPr>
              <a:t> </a:t>
            </a:r>
            <a:r>
              <a:rPr sz="1157" spc="-6" dirty="0">
                <a:solidFill>
                  <a:srgbClr val="E52421"/>
                </a:solidFill>
                <a:latin typeface="Arial"/>
                <a:cs typeface="Arial"/>
              </a:rPr>
              <a:t>MANIFESTO</a:t>
            </a:r>
            <a:endParaRPr sz="1157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148111" y="6003424"/>
            <a:ext cx="637629" cy="587829"/>
          </a:xfrm>
          <a:custGeom>
            <a:avLst/>
            <a:gdLst/>
            <a:ahLst/>
            <a:cxnLst/>
            <a:rect l="l" t="t" r="r" b="b"/>
            <a:pathLst>
              <a:path w="495934" h="457200">
                <a:moveTo>
                  <a:pt x="43042" y="450849"/>
                </a:moveTo>
                <a:lnTo>
                  <a:pt x="32255" y="450849"/>
                </a:lnTo>
                <a:lnTo>
                  <a:pt x="32969" y="452119"/>
                </a:lnTo>
                <a:lnTo>
                  <a:pt x="18796" y="454659"/>
                </a:lnTo>
                <a:lnTo>
                  <a:pt x="19237" y="455929"/>
                </a:lnTo>
                <a:lnTo>
                  <a:pt x="19594" y="457199"/>
                </a:lnTo>
                <a:lnTo>
                  <a:pt x="39585" y="457199"/>
                </a:lnTo>
                <a:lnTo>
                  <a:pt x="39937" y="454659"/>
                </a:lnTo>
                <a:lnTo>
                  <a:pt x="43042" y="450849"/>
                </a:lnTo>
                <a:close/>
              </a:path>
              <a:path w="495934" h="457200">
                <a:moveTo>
                  <a:pt x="26984" y="322579"/>
                </a:moveTo>
                <a:lnTo>
                  <a:pt x="31306" y="341629"/>
                </a:lnTo>
                <a:lnTo>
                  <a:pt x="31965" y="350519"/>
                </a:lnTo>
                <a:lnTo>
                  <a:pt x="30200" y="358139"/>
                </a:lnTo>
                <a:lnTo>
                  <a:pt x="30270" y="405129"/>
                </a:lnTo>
                <a:lnTo>
                  <a:pt x="24532" y="424179"/>
                </a:lnTo>
                <a:lnTo>
                  <a:pt x="7350" y="436879"/>
                </a:lnTo>
                <a:lnTo>
                  <a:pt x="9330" y="439419"/>
                </a:lnTo>
                <a:lnTo>
                  <a:pt x="13484" y="445769"/>
                </a:lnTo>
                <a:lnTo>
                  <a:pt x="9330" y="445769"/>
                </a:lnTo>
                <a:lnTo>
                  <a:pt x="5396" y="447039"/>
                </a:lnTo>
                <a:lnTo>
                  <a:pt x="914" y="447039"/>
                </a:lnTo>
                <a:lnTo>
                  <a:pt x="914" y="448309"/>
                </a:lnTo>
                <a:lnTo>
                  <a:pt x="443" y="450849"/>
                </a:lnTo>
                <a:lnTo>
                  <a:pt x="0" y="452119"/>
                </a:lnTo>
                <a:lnTo>
                  <a:pt x="12908" y="452119"/>
                </a:lnTo>
                <a:lnTo>
                  <a:pt x="20378" y="450849"/>
                </a:lnTo>
                <a:lnTo>
                  <a:pt x="43042" y="450849"/>
                </a:lnTo>
                <a:lnTo>
                  <a:pt x="44077" y="449579"/>
                </a:lnTo>
                <a:lnTo>
                  <a:pt x="48131" y="448309"/>
                </a:lnTo>
                <a:lnTo>
                  <a:pt x="47358" y="448309"/>
                </a:lnTo>
                <a:lnTo>
                  <a:pt x="46530" y="447039"/>
                </a:lnTo>
                <a:lnTo>
                  <a:pt x="45248" y="445769"/>
                </a:lnTo>
                <a:lnTo>
                  <a:pt x="45248" y="444499"/>
                </a:lnTo>
                <a:lnTo>
                  <a:pt x="30200" y="444499"/>
                </a:lnTo>
                <a:lnTo>
                  <a:pt x="21625" y="440689"/>
                </a:lnTo>
                <a:lnTo>
                  <a:pt x="22489" y="436879"/>
                </a:lnTo>
                <a:lnTo>
                  <a:pt x="24930" y="434339"/>
                </a:lnTo>
                <a:lnTo>
                  <a:pt x="68160" y="434339"/>
                </a:lnTo>
                <a:lnTo>
                  <a:pt x="69303" y="427989"/>
                </a:lnTo>
                <a:lnTo>
                  <a:pt x="69506" y="411479"/>
                </a:lnTo>
                <a:lnTo>
                  <a:pt x="70591" y="387349"/>
                </a:lnTo>
                <a:lnTo>
                  <a:pt x="73277" y="364489"/>
                </a:lnTo>
                <a:lnTo>
                  <a:pt x="78281" y="349249"/>
                </a:lnTo>
                <a:lnTo>
                  <a:pt x="125357" y="349249"/>
                </a:lnTo>
                <a:lnTo>
                  <a:pt x="125949" y="340359"/>
                </a:lnTo>
                <a:lnTo>
                  <a:pt x="51000" y="340359"/>
                </a:lnTo>
                <a:lnTo>
                  <a:pt x="39585" y="337819"/>
                </a:lnTo>
                <a:lnTo>
                  <a:pt x="39128" y="335279"/>
                </a:lnTo>
                <a:lnTo>
                  <a:pt x="38365" y="330199"/>
                </a:lnTo>
                <a:lnTo>
                  <a:pt x="37083" y="330199"/>
                </a:lnTo>
                <a:lnTo>
                  <a:pt x="35495" y="328929"/>
                </a:lnTo>
                <a:lnTo>
                  <a:pt x="33868" y="328929"/>
                </a:lnTo>
                <a:lnTo>
                  <a:pt x="33868" y="327659"/>
                </a:lnTo>
                <a:lnTo>
                  <a:pt x="33475" y="326389"/>
                </a:lnTo>
                <a:lnTo>
                  <a:pt x="32969" y="325119"/>
                </a:lnTo>
                <a:lnTo>
                  <a:pt x="30999" y="323849"/>
                </a:lnTo>
                <a:lnTo>
                  <a:pt x="26984" y="322579"/>
                </a:lnTo>
                <a:close/>
              </a:path>
              <a:path w="495934" h="457200">
                <a:moveTo>
                  <a:pt x="159458" y="443229"/>
                </a:moveTo>
                <a:lnTo>
                  <a:pt x="123212" y="443229"/>
                </a:lnTo>
                <a:lnTo>
                  <a:pt x="121993" y="445769"/>
                </a:lnTo>
                <a:lnTo>
                  <a:pt x="123212" y="448309"/>
                </a:lnTo>
                <a:lnTo>
                  <a:pt x="134405" y="449579"/>
                </a:lnTo>
                <a:lnTo>
                  <a:pt x="153168" y="449579"/>
                </a:lnTo>
                <a:lnTo>
                  <a:pt x="162331" y="448309"/>
                </a:lnTo>
                <a:lnTo>
                  <a:pt x="162331" y="445769"/>
                </a:lnTo>
                <a:lnTo>
                  <a:pt x="159458" y="445769"/>
                </a:lnTo>
                <a:lnTo>
                  <a:pt x="157808" y="444499"/>
                </a:lnTo>
                <a:lnTo>
                  <a:pt x="159458" y="443229"/>
                </a:lnTo>
                <a:close/>
              </a:path>
              <a:path w="495934" h="457200">
                <a:moveTo>
                  <a:pt x="243823" y="396239"/>
                </a:moveTo>
                <a:lnTo>
                  <a:pt x="198183" y="396239"/>
                </a:lnTo>
                <a:lnTo>
                  <a:pt x="202741" y="397509"/>
                </a:lnTo>
                <a:lnTo>
                  <a:pt x="201997" y="410209"/>
                </a:lnTo>
                <a:lnTo>
                  <a:pt x="201873" y="422909"/>
                </a:lnTo>
                <a:lnTo>
                  <a:pt x="201997" y="426719"/>
                </a:lnTo>
                <a:lnTo>
                  <a:pt x="202741" y="435609"/>
                </a:lnTo>
                <a:lnTo>
                  <a:pt x="200620" y="440689"/>
                </a:lnTo>
                <a:lnTo>
                  <a:pt x="197319" y="440689"/>
                </a:lnTo>
                <a:lnTo>
                  <a:pt x="197319" y="445769"/>
                </a:lnTo>
                <a:lnTo>
                  <a:pt x="207480" y="447039"/>
                </a:lnTo>
                <a:lnTo>
                  <a:pt x="214222" y="448309"/>
                </a:lnTo>
                <a:lnTo>
                  <a:pt x="219679" y="448309"/>
                </a:lnTo>
                <a:lnTo>
                  <a:pt x="225982" y="449579"/>
                </a:lnTo>
                <a:lnTo>
                  <a:pt x="235835" y="447039"/>
                </a:lnTo>
                <a:lnTo>
                  <a:pt x="272964" y="447039"/>
                </a:lnTo>
                <a:lnTo>
                  <a:pt x="273109" y="445769"/>
                </a:lnTo>
                <a:lnTo>
                  <a:pt x="273109" y="443229"/>
                </a:lnTo>
                <a:lnTo>
                  <a:pt x="290162" y="443229"/>
                </a:lnTo>
                <a:lnTo>
                  <a:pt x="289482" y="438149"/>
                </a:lnTo>
                <a:lnTo>
                  <a:pt x="291503" y="438149"/>
                </a:lnTo>
                <a:lnTo>
                  <a:pt x="293597" y="436879"/>
                </a:lnTo>
                <a:lnTo>
                  <a:pt x="263804" y="436879"/>
                </a:lnTo>
                <a:lnTo>
                  <a:pt x="264232" y="435609"/>
                </a:lnTo>
                <a:lnTo>
                  <a:pt x="264664" y="435609"/>
                </a:lnTo>
                <a:lnTo>
                  <a:pt x="262483" y="433069"/>
                </a:lnTo>
                <a:lnTo>
                  <a:pt x="245944" y="433069"/>
                </a:lnTo>
                <a:lnTo>
                  <a:pt x="246326" y="431799"/>
                </a:lnTo>
                <a:lnTo>
                  <a:pt x="246772" y="430529"/>
                </a:lnTo>
                <a:lnTo>
                  <a:pt x="251585" y="430529"/>
                </a:lnTo>
                <a:lnTo>
                  <a:pt x="254876" y="429259"/>
                </a:lnTo>
                <a:lnTo>
                  <a:pt x="254164" y="415289"/>
                </a:lnTo>
                <a:lnTo>
                  <a:pt x="253288" y="402589"/>
                </a:lnTo>
                <a:lnTo>
                  <a:pt x="246772" y="402589"/>
                </a:lnTo>
                <a:lnTo>
                  <a:pt x="243823" y="396239"/>
                </a:lnTo>
                <a:close/>
              </a:path>
              <a:path w="495934" h="457200">
                <a:moveTo>
                  <a:pt x="272964" y="447039"/>
                </a:moveTo>
                <a:lnTo>
                  <a:pt x="250382" y="447039"/>
                </a:lnTo>
                <a:lnTo>
                  <a:pt x="264334" y="448309"/>
                </a:lnTo>
                <a:lnTo>
                  <a:pt x="272401" y="449579"/>
                </a:lnTo>
                <a:lnTo>
                  <a:pt x="272818" y="448309"/>
                </a:lnTo>
                <a:lnTo>
                  <a:pt x="272964" y="447039"/>
                </a:lnTo>
                <a:close/>
              </a:path>
              <a:path w="495934" h="457200">
                <a:moveTo>
                  <a:pt x="95821" y="427989"/>
                </a:moveTo>
                <a:lnTo>
                  <a:pt x="95821" y="431799"/>
                </a:lnTo>
                <a:lnTo>
                  <a:pt x="99885" y="431799"/>
                </a:lnTo>
                <a:lnTo>
                  <a:pt x="100735" y="434339"/>
                </a:lnTo>
                <a:lnTo>
                  <a:pt x="99108" y="435609"/>
                </a:lnTo>
                <a:lnTo>
                  <a:pt x="97850" y="435609"/>
                </a:lnTo>
                <a:lnTo>
                  <a:pt x="97850" y="439419"/>
                </a:lnTo>
                <a:lnTo>
                  <a:pt x="100313" y="441959"/>
                </a:lnTo>
                <a:lnTo>
                  <a:pt x="101092" y="448309"/>
                </a:lnTo>
                <a:lnTo>
                  <a:pt x="111772" y="448309"/>
                </a:lnTo>
                <a:lnTo>
                  <a:pt x="115365" y="445769"/>
                </a:lnTo>
                <a:lnTo>
                  <a:pt x="123212" y="443229"/>
                </a:lnTo>
                <a:lnTo>
                  <a:pt x="159458" y="443229"/>
                </a:lnTo>
                <a:lnTo>
                  <a:pt x="159458" y="440689"/>
                </a:lnTo>
                <a:lnTo>
                  <a:pt x="146771" y="439419"/>
                </a:lnTo>
                <a:lnTo>
                  <a:pt x="124393" y="439419"/>
                </a:lnTo>
                <a:lnTo>
                  <a:pt x="122838" y="429259"/>
                </a:lnTo>
                <a:lnTo>
                  <a:pt x="99108" y="429259"/>
                </a:lnTo>
                <a:lnTo>
                  <a:pt x="95821" y="427989"/>
                </a:lnTo>
                <a:close/>
              </a:path>
              <a:path w="495934" h="457200">
                <a:moveTo>
                  <a:pt x="68160" y="434339"/>
                </a:moveTo>
                <a:lnTo>
                  <a:pt x="41222" y="434339"/>
                </a:lnTo>
                <a:lnTo>
                  <a:pt x="48165" y="440689"/>
                </a:lnTo>
                <a:lnTo>
                  <a:pt x="53180" y="444499"/>
                </a:lnTo>
                <a:lnTo>
                  <a:pt x="58122" y="445769"/>
                </a:lnTo>
                <a:lnTo>
                  <a:pt x="64843" y="445769"/>
                </a:lnTo>
                <a:lnTo>
                  <a:pt x="66560" y="443229"/>
                </a:lnTo>
                <a:lnTo>
                  <a:pt x="68160" y="434339"/>
                </a:lnTo>
                <a:close/>
              </a:path>
              <a:path w="495934" h="457200">
                <a:moveTo>
                  <a:pt x="125357" y="349249"/>
                </a:moveTo>
                <a:lnTo>
                  <a:pt x="78281" y="349249"/>
                </a:lnTo>
                <a:lnTo>
                  <a:pt x="81228" y="370839"/>
                </a:lnTo>
                <a:lnTo>
                  <a:pt x="81291" y="373379"/>
                </a:lnTo>
                <a:lnTo>
                  <a:pt x="79203" y="397509"/>
                </a:lnTo>
                <a:lnTo>
                  <a:pt x="74722" y="421639"/>
                </a:lnTo>
                <a:lnTo>
                  <a:pt x="70991" y="443229"/>
                </a:lnTo>
                <a:lnTo>
                  <a:pt x="78816" y="444499"/>
                </a:lnTo>
                <a:lnTo>
                  <a:pt x="85087" y="445769"/>
                </a:lnTo>
                <a:lnTo>
                  <a:pt x="90517" y="444499"/>
                </a:lnTo>
                <a:lnTo>
                  <a:pt x="95821" y="444499"/>
                </a:lnTo>
                <a:lnTo>
                  <a:pt x="90797" y="440689"/>
                </a:lnTo>
                <a:lnTo>
                  <a:pt x="86149" y="436879"/>
                </a:lnTo>
                <a:lnTo>
                  <a:pt x="83790" y="431799"/>
                </a:lnTo>
                <a:lnTo>
                  <a:pt x="85633" y="422909"/>
                </a:lnTo>
                <a:lnTo>
                  <a:pt x="85633" y="416559"/>
                </a:lnTo>
                <a:lnTo>
                  <a:pt x="84034" y="411479"/>
                </a:lnTo>
                <a:lnTo>
                  <a:pt x="86461" y="408939"/>
                </a:lnTo>
                <a:lnTo>
                  <a:pt x="90525" y="403859"/>
                </a:lnTo>
                <a:lnTo>
                  <a:pt x="120732" y="403859"/>
                </a:lnTo>
                <a:lnTo>
                  <a:pt x="121632" y="384809"/>
                </a:lnTo>
                <a:lnTo>
                  <a:pt x="124934" y="355599"/>
                </a:lnTo>
                <a:lnTo>
                  <a:pt x="125357" y="349249"/>
                </a:lnTo>
                <a:close/>
              </a:path>
              <a:path w="495934" h="457200">
                <a:moveTo>
                  <a:pt x="35887" y="436879"/>
                </a:moveTo>
                <a:lnTo>
                  <a:pt x="31925" y="440689"/>
                </a:lnTo>
                <a:lnTo>
                  <a:pt x="30200" y="444499"/>
                </a:lnTo>
                <a:lnTo>
                  <a:pt x="45248" y="444499"/>
                </a:lnTo>
                <a:lnTo>
                  <a:pt x="44856" y="443229"/>
                </a:lnTo>
                <a:lnTo>
                  <a:pt x="38365" y="443229"/>
                </a:lnTo>
                <a:lnTo>
                  <a:pt x="35887" y="436879"/>
                </a:lnTo>
                <a:close/>
              </a:path>
              <a:path w="495934" h="457200">
                <a:moveTo>
                  <a:pt x="290162" y="443229"/>
                </a:moveTo>
                <a:lnTo>
                  <a:pt x="278038" y="443229"/>
                </a:lnTo>
                <a:lnTo>
                  <a:pt x="290332" y="444499"/>
                </a:lnTo>
                <a:lnTo>
                  <a:pt x="290162" y="443229"/>
                </a:lnTo>
                <a:close/>
              </a:path>
              <a:path w="495934" h="457200">
                <a:moveTo>
                  <a:pt x="44409" y="440689"/>
                </a:moveTo>
                <a:lnTo>
                  <a:pt x="42886" y="440689"/>
                </a:lnTo>
                <a:lnTo>
                  <a:pt x="38365" y="443229"/>
                </a:lnTo>
                <a:lnTo>
                  <a:pt x="44856" y="443229"/>
                </a:lnTo>
                <a:lnTo>
                  <a:pt x="44409" y="440689"/>
                </a:lnTo>
                <a:close/>
              </a:path>
              <a:path w="495934" h="457200">
                <a:moveTo>
                  <a:pt x="145566" y="434339"/>
                </a:moveTo>
                <a:lnTo>
                  <a:pt x="128051" y="434339"/>
                </a:lnTo>
                <a:lnTo>
                  <a:pt x="128051" y="438149"/>
                </a:lnTo>
                <a:lnTo>
                  <a:pt x="131724" y="438149"/>
                </a:lnTo>
                <a:lnTo>
                  <a:pt x="124393" y="439419"/>
                </a:lnTo>
                <a:lnTo>
                  <a:pt x="140688" y="439419"/>
                </a:lnTo>
                <a:lnTo>
                  <a:pt x="143586" y="438149"/>
                </a:lnTo>
                <a:lnTo>
                  <a:pt x="144716" y="436879"/>
                </a:lnTo>
                <a:lnTo>
                  <a:pt x="145183" y="436879"/>
                </a:lnTo>
                <a:lnTo>
                  <a:pt x="145566" y="435609"/>
                </a:lnTo>
                <a:lnTo>
                  <a:pt x="145566" y="434339"/>
                </a:lnTo>
                <a:close/>
              </a:path>
              <a:path w="495934" h="457200">
                <a:moveTo>
                  <a:pt x="273109" y="433069"/>
                </a:moveTo>
                <a:lnTo>
                  <a:pt x="272020" y="435609"/>
                </a:lnTo>
                <a:lnTo>
                  <a:pt x="270713" y="435609"/>
                </a:lnTo>
                <a:lnTo>
                  <a:pt x="269110" y="436879"/>
                </a:lnTo>
                <a:lnTo>
                  <a:pt x="283385" y="436879"/>
                </a:lnTo>
                <a:lnTo>
                  <a:pt x="278038" y="435609"/>
                </a:lnTo>
                <a:lnTo>
                  <a:pt x="273109" y="433069"/>
                </a:lnTo>
                <a:close/>
              </a:path>
              <a:path w="495934" h="457200">
                <a:moveTo>
                  <a:pt x="295592" y="433069"/>
                </a:moveTo>
                <a:lnTo>
                  <a:pt x="283385" y="433069"/>
                </a:lnTo>
                <a:lnTo>
                  <a:pt x="283385" y="436879"/>
                </a:lnTo>
                <a:lnTo>
                  <a:pt x="295592" y="436879"/>
                </a:lnTo>
                <a:lnTo>
                  <a:pt x="295592" y="433069"/>
                </a:lnTo>
                <a:close/>
              </a:path>
              <a:path w="495934" h="457200">
                <a:moveTo>
                  <a:pt x="120732" y="403859"/>
                </a:moveTo>
                <a:lnTo>
                  <a:pt x="92948" y="403859"/>
                </a:lnTo>
                <a:lnTo>
                  <a:pt x="94193" y="406399"/>
                </a:lnTo>
                <a:lnTo>
                  <a:pt x="98651" y="407669"/>
                </a:lnTo>
                <a:lnTo>
                  <a:pt x="97850" y="416559"/>
                </a:lnTo>
                <a:lnTo>
                  <a:pt x="97177" y="416559"/>
                </a:lnTo>
                <a:lnTo>
                  <a:pt x="94601" y="421639"/>
                </a:lnTo>
                <a:lnTo>
                  <a:pt x="96685" y="424179"/>
                </a:lnTo>
                <a:lnTo>
                  <a:pt x="98651" y="426719"/>
                </a:lnTo>
                <a:lnTo>
                  <a:pt x="100313" y="429259"/>
                </a:lnTo>
                <a:lnTo>
                  <a:pt x="122838" y="429259"/>
                </a:lnTo>
                <a:lnTo>
                  <a:pt x="120312" y="412749"/>
                </a:lnTo>
                <a:lnTo>
                  <a:pt x="120732" y="403859"/>
                </a:lnTo>
                <a:close/>
              </a:path>
              <a:path w="495934" h="457200">
                <a:moveTo>
                  <a:pt x="249160" y="400049"/>
                </a:moveTo>
                <a:lnTo>
                  <a:pt x="246772" y="402589"/>
                </a:lnTo>
                <a:lnTo>
                  <a:pt x="253288" y="402589"/>
                </a:lnTo>
                <a:lnTo>
                  <a:pt x="253198" y="401319"/>
                </a:lnTo>
                <a:lnTo>
                  <a:pt x="249160" y="400049"/>
                </a:lnTo>
                <a:close/>
              </a:path>
              <a:path w="495934" h="457200">
                <a:moveTo>
                  <a:pt x="270914" y="318769"/>
                </a:moveTo>
                <a:lnTo>
                  <a:pt x="179448" y="318769"/>
                </a:lnTo>
                <a:lnTo>
                  <a:pt x="179448" y="323849"/>
                </a:lnTo>
                <a:lnTo>
                  <a:pt x="183746" y="332739"/>
                </a:lnTo>
                <a:lnTo>
                  <a:pt x="184558" y="341629"/>
                </a:lnTo>
                <a:lnTo>
                  <a:pt x="182997" y="350519"/>
                </a:lnTo>
                <a:lnTo>
                  <a:pt x="180172" y="358139"/>
                </a:lnTo>
                <a:lnTo>
                  <a:pt x="172201" y="364489"/>
                </a:lnTo>
                <a:lnTo>
                  <a:pt x="168947" y="370839"/>
                </a:lnTo>
                <a:lnTo>
                  <a:pt x="169286" y="378459"/>
                </a:lnTo>
                <a:lnTo>
                  <a:pt x="172093" y="386079"/>
                </a:lnTo>
                <a:lnTo>
                  <a:pt x="188794" y="386079"/>
                </a:lnTo>
                <a:lnTo>
                  <a:pt x="188794" y="388619"/>
                </a:lnTo>
                <a:lnTo>
                  <a:pt x="189226" y="391159"/>
                </a:lnTo>
                <a:lnTo>
                  <a:pt x="189226" y="393699"/>
                </a:lnTo>
                <a:lnTo>
                  <a:pt x="195336" y="397509"/>
                </a:lnTo>
                <a:lnTo>
                  <a:pt x="198183" y="396239"/>
                </a:lnTo>
                <a:lnTo>
                  <a:pt x="243823" y="396239"/>
                </a:lnTo>
                <a:lnTo>
                  <a:pt x="242643" y="393699"/>
                </a:lnTo>
                <a:lnTo>
                  <a:pt x="236423" y="393699"/>
                </a:lnTo>
                <a:lnTo>
                  <a:pt x="235303" y="389889"/>
                </a:lnTo>
                <a:lnTo>
                  <a:pt x="233207" y="384809"/>
                </a:lnTo>
                <a:lnTo>
                  <a:pt x="239749" y="380999"/>
                </a:lnTo>
                <a:lnTo>
                  <a:pt x="241452" y="370839"/>
                </a:lnTo>
                <a:lnTo>
                  <a:pt x="240954" y="364489"/>
                </a:lnTo>
                <a:lnTo>
                  <a:pt x="239392" y="363219"/>
                </a:lnTo>
                <a:lnTo>
                  <a:pt x="237312" y="363219"/>
                </a:lnTo>
                <a:lnTo>
                  <a:pt x="235303" y="361949"/>
                </a:lnTo>
                <a:lnTo>
                  <a:pt x="235303" y="350519"/>
                </a:lnTo>
                <a:lnTo>
                  <a:pt x="247655" y="349249"/>
                </a:lnTo>
                <a:lnTo>
                  <a:pt x="264155" y="349249"/>
                </a:lnTo>
                <a:lnTo>
                  <a:pt x="267569" y="330199"/>
                </a:lnTo>
                <a:lnTo>
                  <a:pt x="270914" y="318769"/>
                </a:lnTo>
                <a:close/>
              </a:path>
              <a:path w="495934" h="457200">
                <a:moveTo>
                  <a:pt x="188794" y="386079"/>
                </a:moveTo>
                <a:lnTo>
                  <a:pt x="176971" y="386079"/>
                </a:lnTo>
                <a:lnTo>
                  <a:pt x="181061" y="389889"/>
                </a:lnTo>
                <a:lnTo>
                  <a:pt x="187145" y="391159"/>
                </a:lnTo>
                <a:lnTo>
                  <a:pt x="187145" y="389889"/>
                </a:lnTo>
                <a:lnTo>
                  <a:pt x="186674" y="388619"/>
                </a:lnTo>
                <a:lnTo>
                  <a:pt x="186357" y="387349"/>
                </a:lnTo>
                <a:lnTo>
                  <a:pt x="187145" y="387349"/>
                </a:lnTo>
                <a:lnTo>
                  <a:pt x="188794" y="386079"/>
                </a:lnTo>
                <a:close/>
              </a:path>
              <a:path w="495934" h="457200">
                <a:moveTo>
                  <a:pt x="246326" y="373379"/>
                </a:moveTo>
                <a:lnTo>
                  <a:pt x="242643" y="373379"/>
                </a:lnTo>
                <a:lnTo>
                  <a:pt x="242643" y="377189"/>
                </a:lnTo>
                <a:lnTo>
                  <a:pt x="252817" y="384809"/>
                </a:lnTo>
                <a:lnTo>
                  <a:pt x="250761" y="378459"/>
                </a:lnTo>
                <a:lnTo>
                  <a:pt x="257274" y="378459"/>
                </a:lnTo>
                <a:lnTo>
                  <a:pt x="258028" y="375919"/>
                </a:lnTo>
                <a:lnTo>
                  <a:pt x="252374" y="375919"/>
                </a:lnTo>
                <a:lnTo>
                  <a:pt x="246326" y="373379"/>
                </a:lnTo>
                <a:close/>
              </a:path>
              <a:path w="495934" h="457200">
                <a:moveTo>
                  <a:pt x="264155" y="349249"/>
                </a:moveTo>
                <a:lnTo>
                  <a:pt x="247655" y="349249"/>
                </a:lnTo>
                <a:lnTo>
                  <a:pt x="251644" y="354329"/>
                </a:lnTo>
                <a:lnTo>
                  <a:pt x="251681" y="358139"/>
                </a:lnTo>
                <a:lnTo>
                  <a:pt x="251794" y="364489"/>
                </a:lnTo>
                <a:lnTo>
                  <a:pt x="252374" y="375919"/>
                </a:lnTo>
                <a:lnTo>
                  <a:pt x="258028" y="375919"/>
                </a:lnTo>
                <a:lnTo>
                  <a:pt x="261424" y="364489"/>
                </a:lnTo>
                <a:lnTo>
                  <a:pt x="264155" y="349249"/>
                </a:lnTo>
                <a:close/>
              </a:path>
              <a:path w="495934" h="457200">
                <a:moveTo>
                  <a:pt x="45615" y="290829"/>
                </a:moveTo>
                <a:lnTo>
                  <a:pt x="45615" y="298449"/>
                </a:lnTo>
                <a:lnTo>
                  <a:pt x="60048" y="303529"/>
                </a:lnTo>
                <a:lnTo>
                  <a:pt x="65593" y="311149"/>
                </a:lnTo>
                <a:lnTo>
                  <a:pt x="65450" y="320039"/>
                </a:lnTo>
                <a:lnTo>
                  <a:pt x="62823" y="331469"/>
                </a:lnTo>
                <a:lnTo>
                  <a:pt x="55115" y="334009"/>
                </a:lnTo>
                <a:lnTo>
                  <a:pt x="51000" y="340359"/>
                </a:lnTo>
                <a:lnTo>
                  <a:pt x="125949" y="340359"/>
                </a:lnTo>
                <a:lnTo>
                  <a:pt x="126795" y="327659"/>
                </a:lnTo>
                <a:lnTo>
                  <a:pt x="133797" y="325119"/>
                </a:lnTo>
                <a:lnTo>
                  <a:pt x="141306" y="323849"/>
                </a:lnTo>
                <a:lnTo>
                  <a:pt x="154569" y="323849"/>
                </a:lnTo>
                <a:lnTo>
                  <a:pt x="161596" y="321309"/>
                </a:lnTo>
                <a:lnTo>
                  <a:pt x="167447" y="318769"/>
                </a:lnTo>
                <a:lnTo>
                  <a:pt x="270914" y="318769"/>
                </a:lnTo>
                <a:lnTo>
                  <a:pt x="272401" y="313689"/>
                </a:lnTo>
                <a:lnTo>
                  <a:pt x="272889" y="302259"/>
                </a:lnTo>
                <a:lnTo>
                  <a:pt x="273100" y="295909"/>
                </a:lnTo>
                <a:lnTo>
                  <a:pt x="57136" y="295909"/>
                </a:lnTo>
                <a:lnTo>
                  <a:pt x="52588" y="292099"/>
                </a:lnTo>
                <a:lnTo>
                  <a:pt x="45615" y="290829"/>
                </a:lnTo>
                <a:close/>
              </a:path>
              <a:path w="495934" h="457200">
                <a:moveTo>
                  <a:pt x="178622" y="20319"/>
                </a:moveTo>
                <a:lnTo>
                  <a:pt x="131342" y="26669"/>
                </a:lnTo>
                <a:lnTo>
                  <a:pt x="94789" y="62229"/>
                </a:lnTo>
                <a:lnTo>
                  <a:pt x="82990" y="85089"/>
                </a:lnTo>
                <a:lnTo>
                  <a:pt x="88516" y="105409"/>
                </a:lnTo>
                <a:lnTo>
                  <a:pt x="81587" y="113029"/>
                </a:lnTo>
                <a:lnTo>
                  <a:pt x="69069" y="120649"/>
                </a:lnTo>
                <a:lnTo>
                  <a:pt x="44077" y="133349"/>
                </a:lnTo>
                <a:lnTo>
                  <a:pt x="28507" y="149859"/>
                </a:lnTo>
                <a:lnTo>
                  <a:pt x="20160" y="166369"/>
                </a:lnTo>
                <a:lnTo>
                  <a:pt x="16949" y="184149"/>
                </a:lnTo>
                <a:lnTo>
                  <a:pt x="16786" y="204469"/>
                </a:lnTo>
                <a:lnTo>
                  <a:pt x="13740" y="223519"/>
                </a:lnTo>
                <a:lnTo>
                  <a:pt x="15773" y="248919"/>
                </a:lnTo>
                <a:lnTo>
                  <a:pt x="16867" y="261619"/>
                </a:lnTo>
                <a:lnTo>
                  <a:pt x="14284" y="275589"/>
                </a:lnTo>
                <a:lnTo>
                  <a:pt x="19518" y="284479"/>
                </a:lnTo>
                <a:lnTo>
                  <a:pt x="22805" y="295909"/>
                </a:lnTo>
                <a:lnTo>
                  <a:pt x="26095" y="314959"/>
                </a:lnTo>
                <a:lnTo>
                  <a:pt x="32223" y="306069"/>
                </a:lnTo>
                <a:lnTo>
                  <a:pt x="29768" y="280669"/>
                </a:lnTo>
                <a:lnTo>
                  <a:pt x="24248" y="252729"/>
                </a:lnTo>
                <a:lnTo>
                  <a:pt x="21182" y="236219"/>
                </a:lnTo>
                <a:lnTo>
                  <a:pt x="276484" y="236219"/>
                </a:lnTo>
                <a:lnTo>
                  <a:pt x="277701" y="222249"/>
                </a:lnTo>
                <a:lnTo>
                  <a:pt x="279561" y="201929"/>
                </a:lnTo>
                <a:lnTo>
                  <a:pt x="280716" y="193039"/>
                </a:lnTo>
                <a:lnTo>
                  <a:pt x="281772" y="190499"/>
                </a:lnTo>
                <a:lnTo>
                  <a:pt x="359175" y="190499"/>
                </a:lnTo>
                <a:lnTo>
                  <a:pt x="358747" y="189229"/>
                </a:lnTo>
                <a:lnTo>
                  <a:pt x="357173" y="184149"/>
                </a:lnTo>
                <a:lnTo>
                  <a:pt x="359218" y="181609"/>
                </a:lnTo>
                <a:lnTo>
                  <a:pt x="369338" y="175259"/>
                </a:lnTo>
                <a:lnTo>
                  <a:pt x="406567" y="175259"/>
                </a:lnTo>
                <a:lnTo>
                  <a:pt x="423371" y="167639"/>
                </a:lnTo>
                <a:lnTo>
                  <a:pt x="436686" y="157479"/>
                </a:lnTo>
                <a:lnTo>
                  <a:pt x="372704" y="157479"/>
                </a:lnTo>
                <a:lnTo>
                  <a:pt x="365302" y="149859"/>
                </a:lnTo>
                <a:lnTo>
                  <a:pt x="359661" y="147319"/>
                </a:lnTo>
                <a:lnTo>
                  <a:pt x="355879" y="142239"/>
                </a:lnTo>
                <a:lnTo>
                  <a:pt x="351190" y="137159"/>
                </a:lnTo>
                <a:lnTo>
                  <a:pt x="346356" y="130809"/>
                </a:lnTo>
                <a:lnTo>
                  <a:pt x="342136" y="123189"/>
                </a:lnTo>
                <a:lnTo>
                  <a:pt x="343061" y="105409"/>
                </a:lnTo>
                <a:lnTo>
                  <a:pt x="343661" y="92709"/>
                </a:lnTo>
                <a:lnTo>
                  <a:pt x="344970" y="60959"/>
                </a:lnTo>
                <a:lnTo>
                  <a:pt x="342452" y="53339"/>
                </a:lnTo>
                <a:lnTo>
                  <a:pt x="341172" y="44449"/>
                </a:lnTo>
                <a:lnTo>
                  <a:pt x="339444" y="35559"/>
                </a:lnTo>
                <a:lnTo>
                  <a:pt x="335584" y="25399"/>
                </a:lnTo>
                <a:lnTo>
                  <a:pt x="334392" y="24129"/>
                </a:lnTo>
                <a:lnTo>
                  <a:pt x="224636" y="24129"/>
                </a:lnTo>
                <a:lnTo>
                  <a:pt x="205492" y="21589"/>
                </a:lnTo>
                <a:lnTo>
                  <a:pt x="178622" y="20319"/>
                </a:lnTo>
                <a:close/>
              </a:path>
              <a:path w="495934" h="457200">
                <a:moveTo>
                  <a:pt x="276484" y="236219"/>
                </a:moveTo>
                <a:lnTo>
                  <a:pt x="21182" y="236219"/>
                </a:lnTo>
                <a:lnTo>
                  <a:pt x="23262" y="238759"/>
                </a:lnTo>
                <a:lnTo>
                  <a:pt x="24930" y="245109"/>
                </a:lnTo>
                <a:lnTo>
                  <a:pt x="26095" y="246379"/>
                </a:lnTo>
                <a:lnTo>
                  <a:pt x="32485" y="261619"/>
                </a:lnTo>
                <a:lnTo>
                  <a:pt x="41267" y="274319"/>
                </a:lnTo>
                <a:lnTo>
                  <a:pt x="59115" y="295909"/>
                </a:lnTo>
                <a:lnTo>
                  <a:pt x="273100" y="295909"/>
                </a:lnTo>
                <a:lnTo>
                  <a:pt x="274064" y="264159"/>
                </a:lnTo>
                <a:lnTo>
                  <a:pt x="276484" y="236219"/>
                </a:lnTo>
                <a:close/>
              </a:path>
              <a:path w="495934" h="457200">
                <a:moveTo>
                  <a:pt x="359175" y="190499"/>
                </a:moveTo>
                <a:lnTo>
                  <a:pt x="281772" y="190499"/>
                </a:lnTo>
                <a:lnTo>
                  <a:pt x="289482" y="196849"/>
                </a:lnTo>
                <a:lnTo>
                  <a:pt x="293950" y="196849"/>
                </a:lnTo>
                <a:lnTo>
                  <a:pt x="299667" y="198119"/>
                </a:lnTo>
                <a:lnTo>
                  <a:pt x="309990" y="212089"/>
                </a:lnTo>
                <a:lnTo>
                  <a:pt x="317399" y="226059"/>
                </a:lnTo>
                <a:lnTo>
                  <a:pt x="325109" y="237489"/>
                </a:lnTo>
                <a:lnTo>
                  <a:pt x="336332" y="247649"/>
                </a:lnTo>
                <a:lnTo>
                  <a:pt x="344077" y="256539"/>
                </a:lnTo>
                <a:lnTo>
                  <a:pt x="353122" y="261619"/>
                </a:lnTo>
                <a:lnTo>
                  <a:pt x="361614" y="265429"/>
                </a:lnTo>
                <a:lnTo>
                  <a:pt x="367700" y="270509"/>
                </a:lnTo>
                <a:lnTo>
                  <a:pt x="394853" y="279399"/>
                </a:lnTo>
                <a:lnTo>
                  <a:pt x="420844" y="279399"/>
                </a:lnTo>
                <a:lnTo>
                  <a:pt x="445167" y="271779"/>
                </a:lnTo>
                <a:lnTo>
                  <a:pt x="467319" y="256539"/>
                </a:lnTo>
                <a:lnTo>
                  <a:pt x="474559" y="248919"/>
                </a:lnTo>
                <a:lnTo>
                  <a:pt x="477010" y="243839"/>
                </a:lnTo>
                <a:lnTo>
                  <a:pt x="481135" y="240029"/>
                </a:lnTo>
                <a:lnTo>
                  <a:pt x="422374" y="240029"/>
                </a:lnTo>
                <a:lnTo>
                  <a:pt x="408600" y="237489"/>
                </a:lnTo>
                <a:lnTo>
                  <a:pt x="394996" y="231139"/>
                </a:lnTo>
                <a:lnTo>
                  <a:pt x="381929" y="222249"/>
                </a:lnTo>
                <a:lnTo>
                  <a:pt x="369770" y="210819"/>
                </a:lnTo>
                <a:lnTo>
                  <a:pt x="369045" y="207009"/>
                </a:lnTo>
                <a:lnTo>
                  <a:pt x="367072" y="203199"/>
                </a:lnTo>
                <a:lnTo>
                  <a:pt x="365128" y="201929"/>
                </a:lnTo>
                <a:lnTo>
                  <a:pt x="356716" y="201929"/>
                </a:lnTo>
                <a:lnTo>
                  <a:pt x="356384" y="200659"/>
                </a:lnTo>
                <a:lnTo>
                  <a:pt x="354757" y="198119"/>
                </a:lnTo>
                <a:lnTo>
                  <a:pt x="359218" y="198119"/>
                </a:lnTo>
                <a:lnTo>
                  <a:pt x="360842" y="196849"/>
                </a:lnTo>
                <a:lnTo>
                  <a:pt x="360032" y="193039"/>
                </a:lnTo>
                <a:lnTo>
                  <a:pt x="359175" y="190499"/>
                </a:lnTo>
                <a:close/>
              </a:path>
              <a:path w="495934" h="457200">
                <a:moveTo>
                  <a:pt x="468528" y="138429"/>
                </a:moveTo>
                <a:lnTo>
                  <a:pt x="460332" y="143509"/>
                </a:lnTo>
                <a:lnTo>
                  <a:pt x="453412" y="153669"/>
                </a:lnTo>
                <a:lnTo>
                  <a:pt x="459853" y="158749"/>
                </a:lnTo>
                <a:lnTo>
                  <a:pt x="462798" y="160019"/>
                </a:lnTo>
                <a:lnTo>
                  <a:pt x="469067" y="187959"/>
                </a:lnTo>
                <a:lnTo>
                  <a:pt x="463974" y="212089"/>
                </a:lnTo>
                <a:lnTo>
                  <a:pt x="448187" y="229869"/>
                </a:lnTo>
                <a:lnTo>
                  <a:pt x="422374" y="240029"/>
                </a:lnTo>
                <a:lnTo>
                  <a:pt x="481135" y="240029"/>
                </a:lnTo>
                <a:lnTo>
                  <a:pt x="480619" y="237489"/>
                </a:lnTo>
                <a:lnTo>
                  <a:pt x="462390" y="237489"/>
                </a:lnTo>
                <a:lnTo>
                  <a:pt x="460778" y="236219"/>
                </a:lnTo>
                <a:lnTo>
                  <a:pt x="461857" y="229869"/>
                </a:lnTo>
                <a:lnTo>
                  <a:pt x="464501" y="222249"/>
                </a:lnTo>
                <a:lnTo>
                  <a:pt x="467825" y="213359"/>
                </a:lnTo>
                <a:lnTo>
                  <a:pt x="470941" y="207009"/>
                </a:lnTo>
                <a:lnTo>
                  <a:pt x="492919" y="207009"/>
                </a:lnTo>
                <a:lnTo>
                  <a:pt x="495730" y="195579"/>
                </a:lnTo>
                <a:lnTo>
                  <a:pt x="495369" y="185419"/>
                </a:lnTo>
                <a:lnTo>
                  <a:pt x="493687" y="170179"/>
                </a:lnTo>
                <a:lnTo>
                  <a:pt x="489787" y="156209"/>
                </a:lnTo>
                <a:lnTo>
                  <a:pt x="482773" y="148589"/>
                </a:lnTo>
                <a:lnTo>
                  <a:pt x="476506" y="139699"/>
                </a:lnTo>
                <a:lnTo>
                  <a:pt x="468528" y="138429"/>
                </a:lnTo>
                <a:close/>
              </a:path>
              <a:path w="495934" h="457200">
                <a:moveTo>
                  <a:pt x="464781" y="231139"/>
                </a:moveTo>
                <a:lnTo>
                  <a:pt x="464781" y="234949"/>
                </a:lnTo>
                <a:lnTo>
                  <a:pt x="462798" y="237489"/>
                </a:lnTo>
                <a:lnTo>
                  <a:pt x="480619" y="237489"/>
                </a:lnTo>
                <a:lnTo>
                  <a:pt x="479844" y="233679"/>
                </a:lnTo>
                <a:lnTo>
                  <a:pt x="474559" y="233679"/>
                </a:lnTo>
                <a:lnTo>
                  <a:pt x="464781" y="231139"/>
                </a:lnTo>
                <a:close/>
              </a:path>
              <a:path w="495934" h="457200">
                <a:moveTo>
                  <a:pt x="479030" y="212089"/>
                </a:moveTo>
                <a:lnTo>
                  <a:pt x="481135" y="218439"/>
                </a:lnTo>
                <a:lnTo>
                  <a:pt x="479844" y="223519"/>
                </a:lnTo>
                <a:lnTo>
                  <a:pt x="473403" y="223519"/>
                </a:lnTo>
                <a:lnTo>
                  <a:pt x="477428" y="233679"/>
                </a:lnTo>
                <a:lnTo>
                  <a:pt x="477428" y="232409"/>
                </a:lnTo>
                <a:lnTo>
                  <a:pt x="485140" y="232409"/>
                </a:lnTo>
                <a:lnTo>
                  <a:pt x="488304" y="223519"/>
                </a:lnTo>
                <a:lnTo>
                  <a:pt x="490462" y="217169"/>
                </a:lnTo>
                <a:lnTo>
                  <a:pt x="491075" y="214629"/>
                </a:lnTo>
                <a:lnTo>
                  <a:pt x="485140" y="214629"/>
                </a:lnTo>
                <a:lnTo>
                  <a:pt x="483562" y="213359"/>
                </a:lnTo>
                <a:lnTo>
                  <a:pt x="479030" y="212089"/>
                </a:lnTo>
                <a:close/>
              </a:path>
              <a:path w="495934" h="457200">
                <a:moveTo>
                  <a:pt x="492919" y="207009"/>
                </a:moveTo>
                <a:lnTo>
                  <a:pt x="483119" y="207009"/>
                </a:lnTo>
                <a:lnTo>
                  <a:pt x="485140" y="209549"/>
                </a:lnTo>
                <a:lnTo>
                  <a:pt x="485140" y="214629"/>
                </a:lnTo>
                <a:lnTo>
                  <a:pt x="491075" y="214629"/>
                </a:lnTo>
                <a:lnTo>
                  <a:pt x="492919" y="207009"/>
                </a:lnTo>
                <a:close/>
              </a:path>
              <a:path w="495934" h="457200">
                <a:moveTo>
                  <a:pt x="480221" y="207009"/>
                </a:moveTo>
                <a:lnTo>
                  <a:pt x="470941" y="207009"/>
                </a:lnTo>
                <a:lnTo>
                  <a:pt x="479422" y="208279"/>
                </a:lnTo>
                <a:lnTo>
                  <a:pt x="480221" y="207009"/>
                </a:lnTo>
                <a:close/>
              </a:path>
              <a:path w="495934" h="457200">
                <a:moveTo>
                  <a:pt x="363184" y="200659"/>
                </a:moveTo>
                <a:lnTo>
                  <a:pt x="356716" y="201929"/>
                </a:lnTo>
                <a:lnTo>
                  <a:pt x="365128" y="201929"/>
                </a:lnTo>
                <a:lnTo>
                  <a:pt x="363184" y="200659"/>
                </a:lnTo>
                <a:close/>
              </a:path>
              <a:path w="495934" h="457200">
                <a:moveTo>
                  <a:pt x="406567" y="175259"/>
                </a:moveTo>
                <a:lnTo>
                  <a:pt x="369338" y="175259"/>
                </a:lnTo>
                <a:lnTo>
                  <a:pt x="387985" y="179069"/>
                </a:lnTo>
                <a:lnTo>
                  <a:pt x="406567" y="175259"/>
                </a:lnTo>
                <a:close/>
              </a:path>
              <a:path w="495934" h="457200">
                <a:moveTo>
                  <a:pt x="435937" y="149859"/>
                </a:moveTo>
                <a:lnTo>
                  <a:pt x="426477" y="149859"/>
                </a:lnTo>
                <a:lnTo>
                  <a:pt x="414568" y="154939"/>
                </a:lnTo>
                <a:lnTo>
                  <a:pt x="401877" y="157479"/>
                </a:lnTo>
                <a:lnTo>
                  <a:pt x="436686" y="157479"/>
                </a:lnTo>
                <a:lnTo>
                  <a:pt x="436686" y="154939"/>
                </a:lnTo>
                <a:lnTo>
                  <a:pt x="436269" y="152399"/>
                </a:lnTo>
                <a:lnTo>
                  <a:pt x="435937" y="149859"/>
                </a:lnTo>
                <a:close/>
              </a:path>
              <a:path w="495934" h="457200">
                <a:moveTo>
                  <a:pt x="269926" y="20319"/>
                </a:moveTo>
                <a:lnTo>
                  <a:pt x="238867" y="20319"/>
                </a:lnTo>
                <a:lnTo>
                  <a:pt x="224636" y="24129"/>
                </a:lnTo>
                <a:lnTo>
                  <a:pt x="334392" y="24129"/>
                </a:lnTo>
                <a:lnTo>
                  <a:pt x="332007" y="21589"/>
                </a:lnTo>
                <a:lnTo>
                  <a:pt x="282992" y="21589"/>
                </a:lnTo>
                <a:lnTo>
                  <a:pt x="269926" y="20319"/>
                </a:lnTo>
                <a:close/>
              </a:path>
              <a:path w="495934" h="457200">
                <a:moveTo>
                  <a:pt x="317599" y="0"/>
                </a:moveTo>
                <a:lnTo>
                  <a:pt x="307780" y="3809"/>
                </a:lnTo>
                <a:lnTo>
                  <a:pt x="299524" y="8889"/>
                </a:lnTo>
                <a:lnTo>
                  <a:pt x="291654" y="13969"/>
                </a:lnTo>
                <a:lnTo>
                  <a:pt x="282992" y="21589"/>
                </a:lnTo>
                <a:lnTo>
                  <a:pt x="332007" y="21589"/>
                </a:lnTo>
                <a:lnTo>
                  <a:pt x="330814" y="20319"/>
                </a:lnTo>
                <a:lnTo>
                  <a:pt x="327206" y="13969"/>
                </a:lnTo>
                <a:lnTo>
                  <a:pt x="323290" y="7619"/>
                </a:lnTo>
                <a:lnTo>
                  <a:pt x="317599" y="0"/>
                </a:lnTo>
                <a:close/>
              </a:path>
            </a:pathLst>
          </a:custGeom>
          <a:solidFill>
            <a:srgbClr val="213B82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6" name="object 6"/>
          <p:cNvSpPr/>
          <p:nvPr/>
        </p:nvSpPr>
        <p:spPr>
          <a:xfrm>
            <a:off x="10178534" y="6016934"/>
            <a:ext cx="596020" cy="4828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7" name="object 7"/>
          <p:cNvSpPr/>
          <p:nvPr/>
        </p:nvSpPr>
        <p:spPr>
          <a:xfrm>
            <a:off x="10129786" y="6027404"/>
            <a:ext cx="569051" cy="564969"/>
          </a:xfrm>
          <a:custGeom>
            <a:avLst/>
            <a:gdLst/>
            <a:ahLst/>
            <a:cxnLst/>
            <a:rect l="l" t="t" r="r" b="b"/>
            <a:pathLst>
              <a:path w="442595" h="439420">
                <a:moveTo>
                  <a:pt x="203925" y="260162"/>
                </a:moveTo>
                <a:lnTo>
                  <a:pt x="200926" y="263537"/>
                </a:lnTo>
                <a:lnTo>
                  <a:pt x="200926" y="267958"/>
                </a:lnTo>
                <a:lnTo>
                  <a:pt x="200609" y="270371"/>
                </a:lnTo>
                <a:lnTo>
                  <a:pt x="199363" y="271170"/>
                </a:lnTo>
                <a:lnTo>
                  <a:pt x="196113" y="272033"/>
                </a:lnTo>
                <a:lnTo>
                  <a:pt x="196113" y="277675"/>
                </a:lnTo>
                <a:lnTo>
                  <a:pt x="200165" y="277675"/>
                </a:lnTo>
                <a:lnTo>
                  <a:pt x="203046" y="273621"/>
                </a:lnTo>
                <a:lnTo>
                  <a:pt x="205473" y="269953"/>
                </a:lnTo>
                <a:lnTo>
                  <a:pt x="207975" y="265929"/>
                </a:lnTo>
                <a:lnTo>
                  <a:pt x="210757" y="265929"/>
                </a:lnTo>
                <a:lnTo>
                  <a:pt x="210757" y="261863"/>
                </a:lnTo>
                <a:lnTo>
                  <a:pt x="208748" y="261418"/>
                </a:lnTo>
                <a:lnTo>
                  <a:pt x="206236" y="261035"/>
                </a:lnTo>
                <a:lnTo>
                  <a:pt x="203925" y="260162"/>
                </a:lnTo>
                <a:close/>
              </a:path>
              <a:path w="442595" h="439420">
                <a:moveTo>
                  <a:pt x="154940" y="237366"/>
                </a:moveTo>
                <a:lnTo>
                  <a:pt x="154940" y="244706"/>
                </a:lnTo>
                <a:lnTo>
                  <a:pt x="155742" y="245059"/>
                </a:lnTo>
                <a:lnTo>
                  <a:pt x="156933" y="245506"/>
                </a:lnTo>
                <a:lnTo>
                  <a:pt x="158611" y="245506"/>
                </a:lnTo>
                <a:lnTo>
                  <a:pt x="157838" y="243511"/>
                </a:lnTo>
                <a:lnTo>
                  <a:pt x="156516" y="240677"/>
                </a:lnTo>
                <a:lnTo>
                  <a:pt x="154940" y="237366"/>
                </a:lnTo>
                <a:close/>
              </a:path>
              <a:path w="442595" h="439420">
                <a:moveTo>
                  <a:pt x="148348" y="227573"/>
                </a:moveTo>
                <a:lnTo>
                  <a:pt x="148348" y="238175"/>
                </a:lnTo>
                <a:lnTo>
                  <a:pt x="150497" y="241426"/>
                </a:lnTo>
                <a:lnTo>
                  <a:pt x="152095" y="243942"/>
                </a:lnTo>
                <a:lnTo>
                  <a:pt x="154940" y="244706"/>
                </a:lnTo>
                <a:lnTo>
                  <a:pt x="154940" y="237366"/>
                </a:lnTo>
                <a:lnTo>
                  <a:pt x="152858" y="234558"/>
                </a:lnTo>
                <a:lnTo>
                  <a:pt x="150864" y="230901"/>
                </a:lnTo>
                <a:lnTo>
                  <a:pt x="148348" y="227573"/>
                </a:lnTo>
                <a:close/>
              </a:path>
              <a:path w="442595" h="439420">
                <a:moveTo>
                  <a:pt x="142303" y="219088"/>
                </a:moveTo>
                <a:lnTo>
                  <a:pt x="141479" y="219471"/>
                </a:lnTo>
                <a:lnTo>
                  <a:pt x="140223" y="219877"/>
                </a:lnTo>
                <a:lnTo>
                  <a:pt x="139028" y="219877"/>
                </a:lnTo>
                <a:lnTo>
                  <a:pt x="139028" y="224781"/>
                </a:lnTo>
                <a:lnTo>
                  <a:pt x="143916" y="229312"/>
                </a:lnTo>
                <a:lnTo>
                  <a:pt x="145976" y="234558"/>
                </a:lnTo>
                <a:lnTo>
                  <a:pt x="148348" y="238175"/>
                </a:lnTo>
                <a:lnTo>
                  <a:pt x="148348" y="227573"/>
                </a:lnTo>
                <a:lnTo>
                  <a:pt x="146443" y="224359"/>
                </a:lnTo>
                <a:lnTo>
                  <a:pt x="144363" y="221500"/>
                </a:lnTo>
                <a:lnTo>
                  <a:pt x="142303" y="219088"/>
                </a:lnTo>
                <a:close/>
              </a:path>
              <a:path w="442595" h="439420">
                <a:moveTo>
                  <a:pt x="154940" y="229312"/>
                </a:moveTo>
                <a:lnTo>
                  <a:pt x="153723" y="229579"/>
                </a:lnTo>
                <a:lnTo>
                  <a:pt x="153723" y="230493"/>
                </a:lnTo>
                <a:lnTo>
                  <a:pt x="152858" y="232055"/>
                </a:lnTo>
                <a:lnTo>
                  <a:pt x="154940" y="232055"/>
                </a:lnTo>
                <a:lnTo>
                  <a:pt x="154940" y="229312"/>
                </a:lnTo>
                <a:close/>
              </a:path>
              <a:path w="442595" h="439420">
                <a:moveTo>
                  <a:pt x="156933" y="228384"/>
                </a:moveTo>
                <a:lnTo>
                  <a:pt x="155742" y="228855"/>
                </a:lnTo>
                <a:lnTo>
                  <a:pt x="155346" y="228855"/>
                </a:lnTo>
                <a:lnTo>
                  <a:pt x="154940" y="229312"/>
                </a:lnTo>
                <a:lnTo>
                  <a:pt x="154940" y="232055"/>
                </a:lnTo>
                <a:lnTo>
                  <a:pt x="156933" y="232055"/>
                </a:lnTo>
                <a:lnTo>
                  <a:pt x="156933" y="228384"/>
                </a:lnTo>
                <a:close/>
              </a:path>
              <a:path w="442595" h="439420">
                <a:moveTo>
                  <a:pt x="148348" y="214988"/>
                </a:moveTo>
                <a:lnTo>
                  <a:pt x="146443" y="214988"/>
                </a:lnTo>
                <a:lnTo>
                  <a:pt x="147156" y="217044"/>
                </a:lnTo>
                <a:lnTo>
                  <a:pt x="147995" y="219088"/>
                </a:lnTo>
                <a:lnTo>
                  <a:pt x="148348" y="221094"/>
                </a:lnTo>
                <a:lnTo>
                  <a:pt x="148348" y="214988"/>
                </a:lnTo>
                <a:close/>
              </a:path>
              <a:path w="442595" h="439420">
                <a:moveTo>
                  <a:pt x="150497" y="214988"/>
                </a:moveTo>
                <a:lnTo>
                  <a:pt x="148348" y="214988"/>
                </a:lnTo>
                <a:lnTo>
                  <a:pt x="148348" y="221094"/>
                </a:lnTo>
                <a:lnTo>
                  <a:pt x="150864" y="221094"/>
                </a:lnTo>
                <a:lnTo>
                  <a:pt x="150864" y="217044"/>
                </a:lnTo>
                <a:lnTo>
                  <a:pt x="150497" y="214988"/>
                </a:lnTo>
                <a:close/>
              </a:path>
              <a:path w="442595" h="439420">
                <a:moveTo>
                  <a:pt x="148348" y="46343"/>
                </a:moveTo>
                <a:lnTo>
                  <a:pt x="146443" y="47232"/>
                </a:lnTo>
                <a:lnTo>
                  <a:pt x="143103" y="50458"/>
                </a:lnTo>
                <a:lnTo>
                  <a:pt x="143103" y="55778"/>
                </a:lnTo>
                <a:lnTo>
                  <a:pt x="144755" y="56581"/>
                </a:lnTo>
                <a:lnTo>
                  <a:pt x="146443" y="56973"/>
                </a:lnTo>
                <a:lnTo>
                  <a:pt x="147995" y="57381"/>
                </a:lnTo>
                <a:lnTo>
                  <a:pt x="148117" y="55778"/>
                </a:lnTo>
                <a:lnTo>
                  <a:pt x="148348" y="54979"/>
                </a:lnTo>
                <a:lnTo>
                  <a:pt x="148348" y="46343"/>
                </a:lnTo>
                <a:close/>
              </a:path>
              <a:path w="442595" h="439420">
                <a:moveTo>
                  <a:pt x="151638" y="45568"/>
                </a:moveTo>
                <a:lnTo>
                  <a:pt x="150026" y="45986"/>
                </a:lnTo>
                <a:lnTo>
                  <a:pt x="149263" y="46343"/>
                </a:lnTo>
                <a:lnTo>
                  <a:pt x="148348" y="46343"/>
                </a:lnTo>
                <a:lnTo>
                  <a:pt x="148348" y="54979"/>
                </a:lnTo>
                <a:lnTo>
                  <a:pt x="149263" y="53315"/>
                </a:lnTo>
                <a:lnTo>
                  <a:pt x="150497" y="50878"/>
                </a:lnTo>
                <a:lnTo>
                  <a:pt x="152487" y="49302"/>
                </a:lnTo>
                <a:lnTo>
                  <a:pt x="154940" y="49302"/>
                </a:lnTo>
                <a:lnTo>
                  <a:pt x="154940" y="46724"/>
                </a:lnTo>
                <a:lnTo>
                  <a:pt x="154090" y="46724"/>
                </a:lnTo>
                <a:lnTo>
                  <a:pt x="152858" y="46343"/>
                </a:lnTo>
                <a:lnTo>
                  <a:pt x="151638" y="45568"/>
                </a:lnTo>
                <a:close/>
              </a:path>
              <a:path w="442595" h="439420">
                <a:moveTo>
                  <a:pt x="154940" y="46724"/>
                </a:moveTo>
                <a:lnTo>
                  <a:pt x="154940" y="50101"/>
                </a:lnTo>
                <a:lnTo>
                  <a:pt x="156121" y="50101"/>
                </a:lnTo>
                <a:lnTo>
                  <a:pt x="157365" y="50458"/>
                </a:lnTo>
                <a:lnTo>
                  <a:pt x="158611" y="50878"/>
                </a:lnTo>
                <a:lnTo>
                  <a:pt x="158611" y="47638"/>
                </a:lnTo>
                <a:lnTo>
                  <a:pt x="156516" y="47638"/>
                </a:lnTo>
                <a:lnTo>
                  <a:pt x="154940" y="46724"/>
                </a:lnTo>
                <a:close/>
              </a:path>
              <a:path w="442595" h="439420">
                <a:moveTo>
                  <a:pt x="154940" y="49302"/>
                </a:moveTo>
                <a:lnTo>
                  <a:pt x="153327" y="49302"/>
                </a:lnTo>
                <a:lnTo>
                  <a:pt x="154940" y="50101"/>
                </a:lnTo>
                <a:lnTo>
                  <a:pt x="154940" y="49302"/>
                </a:lnTo>
                <a:close/>
              </a:path>
              <a:path w="442595" h="439420">
                <a:moveTo>
                  <a:pt x="158611" y="46724"/>
                </a:moveTo>
                <a:lnTo>
                  <a:pt x="156516" y="46724"/>
                </a:lnTo>
                <a:lnTo>
                  <a:pt x="156516" y="47638"/>
                </a:lnTo>
                <a:lnTo>
                  <a:pt x="158611" y="47638"/>
                </a:lnTo>
                <a:lnTo>
                  <a:pt x="158611" y="46724"/>
                </a:lnTo>
                <a:close/>
              </a:path>
              <a:path w="442595" h="439420">
                <a:moveTo>
                  <a:pt x="160667" y="34545"/>
                </a:moveTo>
                <a:lnTo>
                  <a:pt x="157365" y="35420"/>
                </a:lnTo>
                <a:lnTo>
                  <a:pt x="156933" y="35420"/>
                </a:lnTo>
                <a:lnTo>
                  <a:pt x="154940" y="37048"/>
                </a:lnTo>
                <a:lnTo>
                  <a:pt x="154940" y="37835"/>
                </a:lnTo>
                <a:lnTo>
                  <a:pt x="156933" y="38253"/>
                </a:lnTo>
                <a:lnTo>
                  <a:pt x="158968" y="38710"/>
                </a:lnTo>
                <a:lnTo>
                  <a:pt x="160667" y="38710"/>
                </a:lnTo>
                <a:lnTo>
                  <a:pt x="160667" y="34545"/>
                </a:lnTo>
                <a:close/>
              </a:path>
              <a:path w="442595" h="439420">
                <a:moveTo>
                  <a:pt x="154940" y="37048"/>
                </a:moveTo>
                <a:lnTo>
                  <a:pt x="153723" y="37835"/>
                </a:lnTo>
                <a:lnTo>
                  <a:pt x="154940" y="37835"/>
                </a:lnTo>
                <a:lnTo>
                  <a:pt x="154940" y="37048"/>
                </a:lnTo>
                <a:close/>
              </a:path>
              <a:path w="442595" h="439420">
                <a:moveTo>
                  <a:pt x="236019" y="264226"/>
                </a:moveTo>
                <a:lnTo>
                  <a:pt x="230798" y="264226"/>
                </a:lnTo>
                <a:lnTo>
                  <a:pt x="230798" y="269953"/>
                </a:lnTo>
                <a:lnTo>
                  <a:pt x="236019" y="269953"/>
                </a:lnTo>
                <a:lnTo>
                  <a:pt x="236019" y="264226"/>
                </a:lnTo>
                <a:close/>
              </a:path>
              <a:path w="442595" h="439420">
                <a:moveTo>
                  <a:pt x="241390" y="273621"/>
                </a:moveTo>
                <a:lnTo>
                  <a:pt x="240591" y="274816"/>
                </a:lnTo>
                <a:lnTo>
                  <a:pt x="239355" y="275681"/>
                </a:lnTo>
                <a:lnTo>
                  <a:pt x="238125" y="276454"/>
                </a:lnTo>
                <a:lnTo>
                  <a:pt x="242596" y="276454"/>
                </a:lnTo>
                <a:lnTo>
                  <a:pt x="241771" y="274816"/>
                </a:lnTo>
                <a:lnTo>
                  <a:pt x="241390" y="273621"/>
                </a:lnTo>
                <a:close/>
              </a:path>
              <a:path w="442595" h="439420">
                <a:moveTo>
                  <a:pt x="248766" y="275997"/>
                </a:moveTo>
                <a:lnTo>
                  <a:pt x="248259" y="277675"/>
                </a:lnTo>
                <a:lnTo>
                  <a:pt x="246686" y="280112"/>
                </a:lnTo>
                <a:lnTo>
                  <a:pt x="248259" y="279706"/>
                </a:lnTo>
                <a:lnTo>
                  <a:pt x="249554" y="279313"/>
                </a:lnTo>
                <a:lnTo>
                  <a:pt x="250659" y="278891"/>
                </a:lnTo>
                <a:lnTo>
                  <a:pt x="250343" y="278081"/>
                </a:lnTo>
                <a:lnTo>
                  <a:pt x="249554" y="277318"/>
                </a:lnTo>
                <a:lnTo>
                  <a:pt x="248766" y="275997"/>
                </a:lnTo>
                <a:close/>
              </a:path>
              <a:path w="442595" h="439420">
                <a:moveTo>
                  <a:pt x="225082" y="275997"/>
                </a:moveTo>
                <a:lnTo>
                  <a:pt x="224193" y="276454"/>
                </a:lnTo>
                <a:lnTo>
                  <a:pt x="223826" y="276837"/>
                </a:lnTo>
                <a:lnTo>
                  <a:pt x="222644" y="277318"/>
                </a:lnTo>
                <a:lnTo>
                  <a:pt x="222277" y="278891"/>
                </a:lnTo>
                <a:lnTo>
                  <a:pt x="221791" y="280569"/>
                </a:lnTo>
                <a:lnTo>
                  <a:pt x="221414" y="281750"/>
                </a:lnTo>
                <a:lnTo>
                  <a:pt x="225082" y="281750"/>
                </a:lnTo>
                <a:lnTo>
                  <a:pt x="225082" y="275997"/>
                </a:lnTo>
                <a:close/>
              </a:path>
              <a:path w="442595" h="439420">
                <a:moveTo>
                  <a:pt x="244082" y="280112"/>
                </a:moveTo>
                <a:lnTo>
                  <a:pt x="243395" y="281750"/>
                </a:lnTo>
                <a:lnTo>
                  <a:pt x="242596" y="283046"/>
                </a:lnTo>
                <a:lnTo>
                  <a:pt x="241390" y="284137"/>
                </a:lnTo>
                <a:lnTo>
                  <a:pt x="243776" y="284137"/>
                </a:lnTo>
                <a:lnTo>
                  <a:pt x="245073" y="283860"/>
                </a:lnTo>
                <a:lnTo>
                  <a:pt x="245073" y="282600"/>
                </a:lnTo>
                <a:lnTo>
                  <a:pt x="244601" y="281318"/>
                </a:lnTo>
                <a:lnTo>
                  <a:pt x="244082" y="280112"/>
                </a:lnTo>
                <a:close/>
              </a:path>
              <a:path w="442595" h="439420">
                <a:moveTo>
                  <a:pt x="236019" y="283046"/>
                </a:moveTo>
                <a:lnTo>
                  <a:pt x="235216" y="283438"/>
                </a:lnTo>
                <a:lnTo>
                  <a:pt x="234100" y="283860"/>
                </a:lnTo>
                <a:lnTo>
                  <a:pt x="232818" y="283860"/>
                </a:lnTo>
                <a:lnTo>
                  <a:pt x="232818" y="285447"/>
                </a:lnTo>
                <a:lnTo>
                  <a:pt x="232436" y="287121"/>
                </a:lnTo>
                <a:lnTo>
                  <a:pt x="231979" y="288331"/>
                </a:lnTo>
                <a:lnTo>
                  <a:pt x="233629" y="287874"/>
                </a:lnTo>
                <a:lnTo>
                  <a:pt x="235216" y="287467"/>
                </a:lnTo>
                <a:lnTo>
                  <a:pt x="236908" y="286689"/>
                </a:lnTo>
                <a:lnTo>
                  <a:pt x="236908" y="285447"/>
                </a:lnTo>
                <a:lnTo>
                  <a:pt x="236512" y="284137"/>
                </a:lnTo>
                <a:lnTo>
                  <a:pt x="236019" y="283046"/>
                </a:lnTo>
                <a:close/>
              </a:path>
              <a:path w="442595" h="439420">
                <a:moveTo>
                  <a:pt x="218973" y="292392"/>
                </a:moveTo>
                <a:lnTo>
                  <a:pt x="215671" y="293969"/>
                </a:lnTo>
                <a:lnTo>
                  <a:pt x="213626" y="294819"/>
                </a:lnTo>
                <a:lnTo>
                  <a:pt x="215290" y="296863"/>
                </a:lnTo>
                <a:lnTo>
                  <a:pt x="217705" y="297219"/>
                </a:lnTo>
                <a:lnTo>
                  <a:pt x="218098" y="295606"/>
                </a:lnTo>
                <a:lnTo>
                  <a:pt x="218565" y="293969"/>
                </a:lnTo>
                <a:lnTo>
                  <a:pt x="218973" y="292392"/>
                </a:lnTo>
                <a:close/>
              </a:path>
              <a:path w="442595" h="439420">
                <a:moveTo>
                  <a:pt x="203925" y="414935"/>
                </a:moveTo>
                <a:lnTo>
                  <a:pt x="196113" y="414935"/>
                </a:lnTo>
                <a:lnTo>
                  <a:pt x="196113" y="417374"/>
                </a:lnTo>
                <a:lnTo>
                  <a:pt x="203925" y="417374"/>
                </a:lnTo>
                <a:lnTo>
                  <a:pt x="203925" y="414935"/>
                </a:lnTo>
                <a:close/>
              </a:path>
              <a:path w="442595" h="439420">
                <a:moveTo>
                  <a:pt x="185078" y="414935"/>
                </a:moveTo>
                <a:lnTo>
                  <a:pt x="172860" y="414935"/>
                </a:lnTo>
                <a:lnTo>
                  <a:pt x="172860" y="417374"/>
                </a:lnTo>
                <a:lnTo>
                  <a:pt x="185078" y="417374"/>
                </a:lnTo>
                <a:lnTo>
                  <a:pt x="185078" y="414935"/>
                </a:lnTo>
                <a:close/>
              </a:path>
              <a:path w="442595" h="439420">
                <a:moveTo>
                  <a:pt x="333960" y="416132"/>
                </a:moveTo>
                <a:lnTo>
                  <a:pt x="328615" y="416930"/>
                </a:lnTo>
                <a:lnTo>
                  <a:pt x="325756" y="416930"/>
                </a:lnTo>
                <a:lnTo>
                  <a:pt x="325756" y="421055"/>
                </a:lnTo>
                <a:lnTo>
                  <a:pt x="331052" y="421055"/>
                </a:lnTo>
                <a:lnTo>
                  <a:pt x="333122" y="420663"/>
                </a:lnTo>
                <a:lnTo>
                  <a:pt x="333528" y="419381"/>
                </a:lnTo>
                <a:lnTo>
                  <a:pt x="333960" y="417794"/>
                </a:lnTo>
                <a:lnTo>
                  <a:pt x="333960" y="416132"/>
                </a:lnTo>
                <a:close/>
              </a:path>
              <a:path w="442595" h="439420">
                <a:moveTo>
                  <a:pt x="360046" y="420246"/>
                </a:moveTo>
                <a:lnTo>
                  <a:pt x="344893" y="420246"/>
                </a:lnTo>
                <a:lnTo>
                  <a:pt x="345390" y="421883"/>
                </a:lnTo>
                <a:lnTo>
                  <a:pt x="345822" y="423471"/>
                </a:lnTo>
                <a:lnTo>
                  <a:pt x="345822" y="425146"/>
                </a:lnTo>
                <a:lnTo>
                  <a:pt x="358368" y="425502"/>
                </a:lnTo>
                <a:lnTo>
                  <a:pt x="360403" y="424271"/>
                </a:lnTo>
                <a:lnTo>
                  <a:pt x="360403" y="421883"/>
                </a:lnTo>
                <a:lnTo>
                  <a:pt x="360046" y="420246"/>
                </a:lnTo>
                <a:close/>
              </a:path>
              <a:path w="442595" h="439420">
                <a:moveTo>
                  <a:pt x="322124" y="420246"/>
                </a:moveTo>
                <a:lnTo>
                  <a:pt x="319316" y="421055"/>
                </a:lnTo>
                <a:lnTo>
                  <a:pt x="315989" y="421883"/>
                </a:lnTo>
                <a:lnTo>
                  <a:pt x="312738" y="422236"/>
                </a:lnTo>
                <a:lnTo>
                  <a:pt x="311849" y="424271"/>
                </a:lnTo>
                <a:lnTo>
                  <a:pt x="313563" y="426300"/>
                </a:lnTo>
                <a:lnTo>
                  <a:pt x="322922" y="425146"/>
                </a:lnTo>
                <a:lnTo>
                  <a:pt x="322922" y="423471"/>
                </a:lnTo>
                <a:lnTo>
                  <a:pt x="322414" y="421883"/>
                </a:lnTo>
                <a:lnTo>
                  <a:pt x="322124" y="420246"/>
                </a:lnTo>
                <a:close/>
              </a:path>
              <a:path w="442595" h="439420">
                <a:moveTo>
                  <a:pt x="203046" y="420246"/>
                </a:moveTo>
                <a:lnTo>
                  <a:pt x="197293" y="421055"/>
                </a:lnTo>
                <a:lnTo>
                  <a:pt x="194414" y="421055"/>
                </a:lnTo>
                <a:lnTo>
                  <a:pt x="194831" y="422658"/>
                </a:lnTo>
                <a:lnTo>
                  <a:pt x="195328" y="423904"/>
                </a:lnTo>
                <a:lnTo>
                  <a:pt x="195328" y="425146"/>
                </a:lnTo>
                <a:lnTo>
                  <a:pt x="198539" y="425502"/>
                </a:lnTo>
                <a:lnTo>
                  <a:pt x="203925" y="425502"/>
                </a:lnTo>
                <a:lnTo>
                  <a:pt x="203493" y="423904"/>
                </a:lnTo>
                <a:lnTo>
                  <a:pt x="203493" y="422236"/>
                </a:lnTo>
                <a:lnTo>
                  <a:pt x="203046" y="420246"/>
                </a:lnTo>
                <a:close/>
              </a:path>
              <a:path w="442595" h="439420">
                <a:moveTo>
                  <a:pt x="370626" y="428421"/>
                </a:moveTo>
                <a:lnTo>
                  <a:pt x="362422" y="428421"/>
                </a:lnTo>
                <a:lnTo>
                  <a:pt x="363282" y="429606"/>
                </a:lnTo>
                <a:lnTo>
                  <a:pt x="364096" y="430872"/>
                </a:lnTo>
                <a:lnTo>
                  <a:pt x="364477" y="431676"/>
                </a:lnTo>
                <a:lnTo>
                  <a:pt x="369798" y="431676"/>
                </a:lnTo>
                <a:lnTo>
                  <a:pt x="370204" y="430872"/>
                </a:lnTo>
                <a:lnTo>
                  <a:pt x="370626" y="429606"/>
                </a:lnTo>
                <a:lnTo>
                  <a:pt x="370626" y="428421"/>
                </a:lnTo>
                <a:close/>
              </a:path>
              <a:path w="442595" h="439420">
                <a:moveTo>
                  <a:pt x="349034" y="428421"/>
                </a:moveTo>
                <a:lnTo>
                  <a:pt x="346075" y="428727"/>
                </a:lnTo>
                <a:lnTo>
                  <a:pt x="343294" y="429199"/>
                </a:lnTo>
                <a:lnTo>
                  <a:pt x="340476" y="429199"/>
                </a:lnTo>
                <a:lnTo>
                  <a:pt x="340476" y="431676"/>
                </a:lnTo>
                <a:lnTo>
                  <a:pt x="345822" y="431676"/>
                </a:lnTo>
                <a:lnTo>
                  <a:pt x="351118" y="433223"/>
                </a:lnTo>
                <a:lnTo>
                  <a:pt x="349034" y="428421"/>
                </a:lnTo>
                <a:close/>
              </a:path>
              <a:path w="442595" h="439420">
                <a:moveTo>
                  <a:pt x="322124" y="428421"/>
                </a:moveTo>
                <a:lnTo>
                  <a:pt x="317983" y="428727"/>
                </a:lnTo>
                <a:lnTo>
                  <a:pt x="313919" y="429199"/>
                </a:lnTo>
                <a:lnTo>
                  <a:pt x="309448" y="429199"/>
                </a:lnTo>
                <a:lnTo>
                  <a:pt x="309448" y="430354"/>
                </a:lnTo>
                <a:lnTo>
                  <a:pt x="309041" y="431676"/>
                </a:lnTo>
                <a:lnTo>
                  <a:pt x="308688" y="432410"/>
                </a:lnTo>
                <a:lnTo>
                  <a:pt x="313119" y="432410"/>
                </a:lnTo>
                <a:lnTo>
                  <a:pt x="317195" y="431993"/>
                </a:lnTo>
                <a:lnTo>
                  <a:pt x="321219" y="431676"/>
                </a:lnTo>
                <a:lnTo>
                  <a:pt x="321741" y="430872"/>
                </a:lnTo>
                <a:lnTo>
                  <a:pt x="322124" y="429606"/>
                </a:lnTo>
                <a:lnTo>
                  <a:pt x="322124" y="428421"/>
                </a:lnTo>
                <a:close/>
              </a:path>
              <a:path w="442595" h="439420">
                <a:moveTo>
                  <a:pt x="193219" y="428421"/>
                </a:moveTo>
                <a:lnTo>
                  <a:pt x="191606" y="428727"/>
                </a:lnTo>
                <a:lnTo>
                  <a:pt x="189600" y="429199"/>
                </a:lnTo>
                <a:lnTo>
                  <a:pt x="187530" y="429199"/>
                </a:lnTo>
                <a:lnTo>
                  <a:pt x="187530" y="431676"/>
                </a:lnTo>
                <a:lnTo>
                  <a:pt x="190425" y="431993"/>
                </a:lnTo>
                <a:lnTo>
                  <a:pt x="193219" y="432410"/>
                </a:lnTo>
                <a:lnTo>
                  <a:pt x="196113" y="432410"/>
                </a:lnTo>
                <a:lnTo>
                  <a:pt x="196113" y="429606"/>
                </a:lnTo>
                <a:lnTo>
                  <a:pt x="194414" y="428727"/>
                </a:lnTo>
                <a:lnTo>
                  <a:pt x="193219" y="428421"/>
                </a:lnTo>
                <a:close/>
              </a:path>
              <a:path w="442595" h="439420">
                <a:moveTo>
                  <a:pt x="381193" y="432410"/>
                </a:moveTo>
                <a:lnTo>
                  <a:pt x="379158" y="432831"/>
                </a:lnTo>
                <a:lnTo>
                  <a:pt x="376695" y="433223"/>
                </a:lnTo>
                <a:lnTo>
                  <a:pt x="374662" y="433223"/>
                </a:lnTo>
                <a:lnTo>
                  <a:pt x="374284" y="435305"/>
                </a:lnTo>
                <a:lnTo>
                  <a:pt x="375514" y="437273"/>
                </a:lnTo>
                <a:lnTo>
                  <a:pt x="381609" y="437273"/>
                </a:lnTo>
                <a:lnTo>
                  <a:pt x="386106" y="435305"/>
                </a:lnTo>
                <a:lnTo>
                  <a:pt x="384529" y="434455"/>
                </a:lnTo>
                <a:lnTo>
                  <a:pt x="382841" y="433641"/>
                </a:lnTo>
                <a:lnTo>
                  <a:pt x="381193" y="432410"/>
                </a:lnTo>
                <a:close/>
              </a:path>
              <a:path w="442595" h="439420">
                <a:moveTo>
                  <a:pt x="340869" y="433641"/>
                </a:moveTo>
                <a:lnTo>
                  <a:pt x="337604" y="434063"/>
                </a:lnTo>
                <a:lnTo>
                  <a:pt x="334302" y="434455"/>
                </a:lnTo>
                <a:lnTo>
                  <a:pt x="331470" y="434861"/>
                </a:lnTo>
                <a:lnTo>
                  <a:pt x="331470" y="437273"/>
                </a:lnTo>
                <a:lnTo>
                  <a:pt x="337196" y="437273"/>
                </a:lnTo>
                <a:lnTo>
                  <a:pt x="340019" y="436921"/>
                </a:lnTo>
                <a:lnTo>
                  <a:pt x="340476" y="436143"/>
                </a:lnTo>
                <a:lnTo>
                  <a:pt x="340869" y="434861"/>
                </a:lnTo>
                <a:lnTo>
                  <a:pt x="340869" y="433641"/>
                </a:lnTo>
                <a:close/>
              </a:path>
              <a:path w="442595" h="439420">
                <a:moveTo>
                  <a:pt x="300469" y="433656"/>
                </a:moveTo>
                <a:lnTo>
                  <a:pt x="295174" y="433656"/>
                </a:lnTo>
                <a:lnTo>
                  <a:pt x="295174" y="437720"/>
                </a:lnTo>
                <a:lnTo>
                  <a:pt x="300469" y="437720"/>
                </a:lnTo>
                <a:lnTo>
                  <a:pt x="300469" y="433656"/>
                </a:lnTo>
                <a:close/>
              </a:path>
              <a:path w="442595" h="439420">
                <a:moveTo>
                  <a:pt x="271133" y="433641"/>
                </a:moveTo>
                <a:lnTo>
                  <a:pt x="262597" y="434861"/>
                </a:lnTo>
                <a:lnTo>
                  <a:pt x="262597" y="437273"/>
                </a:lnTo>
                <a:lnTo>
                  <a:pt x="271514" y="437273"/>
                </a:lnTo>
                <a:lnTo>
                  <a:pt x="271514" y="434861"/>
                </a:lnTo>
                <a:lnTo>
                  <a:pt x="271133" y="433641"/>
                </a:lnTo>
                <a:close/>
              </a:path>
              <a:path w="442595" h="439420">
                <a:moveTo>
                  <a:pt x="220143" y="433641"/>
                </a:moveTo>
                <a:lnTo>
                  <a:pt x="216978" y="434063"/>
                </a:lnTo>
                <a:lnTo>
                  <a:pt x="210416" y="434861"/>
                </a:lnTo>
                <a:lnTo>
                  <a:pt x="210033" y="436143"/>
                </a:lnTo>
                <a:lnTo>
                  <a:pt x="209602" y="436921"/>
                </a:lnTo>
                <a:lnTo>
                  <a:pt x="209080" y="437720"/>
                </a:lnTo>
                <a:lnTo>
                  <a:pt x="220143" y="437720"/>
                </a:lnTo>
                <a:lnTo>
                  <a:pt x="220143" y="433641"/>
                </a:lnTo>
                <a:close/>
              </a:path>
              <a:path w="442595" h="439420">
                <a:moveTo>
                  <a:pt x="182638" y="433641"/>
                </a:moveTo>
                <a:lnTo>
                  <a:pt x="174105" y="434861"/>
                </a:lnTo>
                <a:lnTo>
                  <a:pt x="174105" y="438544"/>
                </a:lnTo>
                <a:lnTo>
                  <a:pt x="181065" y="438951"/>
                </a:lnTo>
                <a:lnTo>
                  <a:pt x="183095" y="437720"/>
                </a:lnTo>
                <a:lnTo>
                  <a:pt x="182974" y="434861"/>
                </a:lnTo>
                <a:lnTo>
                  <a:pt x="182638" y="433641"/>
                </a:lnTo>
                <a:close/>
              </a:path>
              <a:path w="442595" h="439420">
                <a:moveTo>
                  <a:pt x="217284" y="322099"/>
                </a:moveTo>
                <a:lnTo>
                  <a:pt x="216550" y="322949"/>
                </a:lnTo>
                <a:lnTo>
                  <a:pt x="215671" y="322949"/>
                </a:lnTo>
                <a:lnTo>
                  <a:pt x="216550" y="327380"/>
                </a:lnTo>
                <a:lnTo>
                  <a:pt x="216978" y="329399"/>
                </a:lnTo>
                <a:lnTo>
                  <a:pt x="220992" y="330188"/>
                </a:lnTo>
                <a:lnTo>
                  <a:pt x="223062" y="330188"/>
                </a:lnTo>
                <a:lnTo>
                  <a:pt x="220992" y="325324"/>
                </a:lnTo>
                <a:lnTo>
                  <a:pt x="217284" y="322099"/>
                </a:lnTo>
                <a:close/>
              </a:path>
              <a:path w="442595" h="439420">
                <a:moveTo>
                  <a:pt x="257301" y="331434"/>
                </a:moveTo>
                <a:lnTo>
                  <a:pt x="256020" y="331852"/>
                </a:lnTo>
                <a:lnTo>
                  <a:pt x="254443" y="332223"/>
                </a:lnTo>
                <a:lnTo>
                  <a:pt x="252806" y="332223"/>
                </a:lnTo>
                <a:lnTo>
                  <a:pt x="252688" y="334317"/>
                </a:lnTo>
                <a:lnTo>
                  <a:pt x="251981" y="336679"/>
                </a:lnTo>
                <a:lnTo>
                  <a:pt x="254001" y="336337"/>
                </a:lnTo>
                <a:lnTo>
                  <a:pt x="256020" y="335916"/>
                </a:lnTo>
                <a:lnTo>
                  <a:pt x="258065" y="335559"/>
                </a:lnTo>
                <a:lnTo>
                  <a:pt x="258065" y="334317"/>
                </a:lnTo>
                <a:lnTo>
                  <a:pt x="257619" y="333057"/>
                </a:lnTo>
                <a:lnTo>
                  <a:pt x="257301" y="331434"/>
                </a:lnTo>
                <a:close/>
              </a:path>
              <a:path w="442595" h="439420">
                <a:moveTo>
                  <a:pt x="267069" y="364870"/>
                </a:moveTo>
                <a:lnTo>
                  <a:pt x="264224" y="366066"/>
                </a:lnTo>
                <a:lnTo>
                  <a:pt x="261355" y="367311"/>
                </a:lnTo>
                <a:lnTo>
                  <a:pt x="258065" y="368503"/>
                </a:lnTo>
                <a:lnTo>
                  <a:pt x="257619" y="369723"/>
                </a:lnTo>
                <a:lnTo>
                  <a:pt x="257301" y="370955"/>
                </a:lnTo>
                <a:lnTo>
                  <a:pt x="256895" y="372135"/>
                </a:lnTo>
                <a:lnTo>
                  <a:pt x="265013" y="378716"/>
                </a:lnTo>
                <a:lnTo>
                  <a:pt x="267843" y="378716"/>
                </a:lnTo>
                <a:lnTo>
                  <a:pt x="269952" y="375425"/>
                </a:lnTo>
                <a:lnTo>
                  <a:pt x="270741" y="372135"/>
                </a:lnTo>
                <a:lnTo>
                  <a:pt x="267069" y="364870"/>
                </a:lnTo>
                <a:close/>
              </a:path>
              <a:path w="442595" h="439420">
                <a:moveTo>
                  <a:pt x="181065" y="238583"/>
                </a:moveTo>
                <a:lnTo>
                  <a:pt x="176960" y="238583"/>
                </a:lnTo>
                <a:lnTo>
                  <a:pt x="176960" y="243942"/>
                </a:lnTo>
                <a:lnTo>
                  <a:pt x="178196" y="243942"/>
                </a:lnTo>
                <a:lnTo>
                  <a:pt x="179401" y="243511"/>
                </a:lnTo>
                <a:lnTo>
                  <a:pt x="180160" y="243093"/>
                </a:lnTo>
                <a:lnTo>
                  <a:pt x="180643" y="241874"/>
                </a:lnTo>
                <a:lnTo>
                  <a:pt x="181065" y="240235"/>
                </a:lnTo>
                <a:lnTo>
                  <a:pt x="181065" y="238583"/>
                </a:lnTo>
                <a:close/>
              </a:path>
              <a:path w="442595" h="439420">
                <a:moveTo>
                  <a:pt x="185078" y="229579"/>
                </a:moveTo>
                <a:lnTo>
                  <a:pt x="183934" y="231688"/>
                </a:lnTo>
                <a:lnTo>
                  <a:pt x="182638" y="233362"/>
                </a:lnTo>
                <a:lnTo>
                  <a:pt x="181065" y="234965"/>
                </a:lnTo>
                <a:lnTo>
                  <a:pt x="182220" y="234965"/>
                </a:lnTo>
                <a:lnTo>
                  <a:pt x="183541" y="234558"/>
                </a:lnTo>
                <a:lnTo>
                  <a:pt x="184290" y="234111"/>
                </a:lnTo>
                <a:lnTo>
                  <a:pt x="184671" y="232881"/>
                </a:lnTo>
                <a:lnTo>
                  <a:pt x="184975" y="231688"/>
                </a:lnTo>
                <a:lnTo>
                  <a:pt x="185078" y="229579"/>
                </a:lnTo>
                <a:close/>
              </a:path>
              <a:path w="442595" h="439420">
                <a:moveTo>
                  <a:pt x="194831" y="238583"/>
                </a:moveTo>
                <a:lnTo>
                  <a:pt x="192862" y="239447"/>
                </a:lnTo>
                <a:lnTo>
                  <a:pt x="189600" y="241874"/>
                </a:lnTo>
                <a:lnTo>
                  <a:pt x="188013" y="246776"/>
                </a:lnTo>
                <a:lnTo>
                  <a:pt x="189600" y="246776"/>
                </a:lnTo>
                <a:lnTo>
                  <a:pt x="194831" y="238583"/>
                </a:lnTo>
                <a:close/>
              </a:path>
              <a:path w="442595" h="439420">
                <a:moveTo>
                  <a:pt x="206743" y="228384"/>
                </a:moveTo>
                <a:lnTo>
                  <a:pt x="203493" y="229312"/>
                </a:lnTo>
                <a:lnTo>
                  <a:pt x="199784" y="230493"/>
                </a:lnTo>
                <a:lnTo>
                  <a:pt x="195681" y="231688"/>
                </a:lnTo>
                <a:lnTo>
                  <a:pt x="195681" y="234111"/>
                </a:lnTo>
                <a:lnTo>
                  <a:pt x="203493" y="234111"/>
                </a:lnTo>
                <a:lnTo>
                  <a:pt x="203493" y="233733"/>
                </a:lnTo>
                <a:lnTo>
                  <a:pt x="206743" y="228384"/>
                </a:lnTo>
                <a:close/>
              </a:path>
              <a:path w="442595" h="439420">
                <a:moveTo>
                  <a:pt x="207975" y="246776"/>
                </a:moveTo>
                <a:lnTo>
                  <a:pt x="203046" y="246776"/>
                </a:lnTo>
                <a:lnTo>
                  <a:pt x="203046" y="249556"/>
                </a:lnTo>
                <a:lnTo>
                  <a:pt x="207975" y="249556"/>
                </a:lnTo>
                <a:lnTo>
                  <a:pt x="207975" y="246776"/>
                </a:lnTo>
                <a:close/>
              </a:path>
              <a:path w="442595" h="439420">
                <a:moveTo>
                  <a:pt x="257301" y="241426"/>
                </a:moveTo>
                <a:lnTo>
                  <a:pt x="256020" y="241874"/>
                </a:lnTo>
                <a:lnTo>
                  <a:pt x="254443" y="242266"/>
                </a:lnTo>
                <a:lnTo>
                  <a:pt x="252806" y="242266"/>
                </a:lnTo>
                <a:lnTo>
                  <a:pt x="252806" y="243942"/>
                </a:lnTo>
                <a:lnTo>
                  <a:pt x="252312" y="245506"/>
                </a:lnTo>
                <a:lnTo>
                  <a:pt x="251981" y="246776"/>
                </a:lnTo>
                <a:lnTo>
                  <a:pt x="253644" y="246776"/>
                </a:lnTo>
                <a:lnTo>
                  <a:pt x="255206" y="246369"/>
                </a:lnTo>
                <a:lnTo>
                  <a:pt x="256503" y="245898"/>
                </a:lnTo>
                <a:lnTo>
                  <a:pt x="256895" y="244706"/>
                </a:lnTo>
                <a:lnTo>
                  <a:pt x="257301" y="243093"/>
                </a:lnTo>
                <a:lnTo>
                  <a:pt x="257301" y="241426"/>
                </a:lnTo>
                <a:close/>
              </a:path>
              <a:path w="442595" h="439420">
                <a:moveTo>
                  <a:pt x="221414" y="242647"/>
                </a:moveTo>
                <a:lnTo>
                  <a:pt x="217284" y="242647"/>
                </a:lnTo>
                <a:lnTo>
                  <a:pt x="217284" y="246776"/>
                </a:lnTo>
                <a:lnTo>
                  <a:pt x="221414" y="246776"/>
                </a:lnTo>
                <a:lnTo>
                  <a:pt x="221414" y="242647"/>
                </a:lnTo>
                <a:close/>
              </a:path>
              <a:path w="442595" h="439420">
                <a:moveTo>
                  <a:pt x="337044" y="153075"/>
                </a:moveTo>
                <a:lnTo>
                  <a:pt x="336362" y="153075"/>
                </a:lnTo>
                <a:lnTo>
                  <a:pt x="335930" y="155512"/>
                </a:lnTo>
                <a:lnTo>
                  <a:pt x="337044" y="153075"/>
                </a:lnTo>
                <a:close/>
              </a:path>
              <a:path w="442595" h="439420">
                <a:moveTo>
                  <a:pt x="336793" y="149021"/>
                </a:moveTo>
                <a:lnTo>
                  <a:pt x="335930" y="149404"/>
                </a:lnTo>
                <a:lnTo>
                  <a:pt x="334810" y="149849"/>
                </a:lnTo>
                <a:lnTo>
                  <a:pt x="333528" y="149849"/>
                </a:lnTo>
                <a:lnTo>
                  <a:pt x="333122" y="151397"/>
                </a:lnTo>
                <a:lnTo>
                  <a:pt x="332347" y="153075"/>
                </a:lnTo>
                <a:lnTo>
                  <a:pt x="331850" y="154343"/>
                </a:lnTo>
                <a:lnTo>
                  <a:pt x="336362" y="153075"/>
                </a:lnTo>
                <a:lnTo>
                  <a:pt x="337044" y="153075"/>
                </a:lnTo>
                <a:lnTo>
                  <a:pt x="337974" y="151042"/>
                </a:lnTo>
                <a:lnTo>
                  <a:pt x="337604" y="150685"/>
                </a:lnTo>
                <a:lnTo>
                  <a:pt x="336793" y="149021"/>
                </a:lnTo>
                <a:close/>
              </a:path>
              <a:path w="442595" h="439420">
                <a:moveTo>
                  <a:pt x="441975" y="237366"/>
                </a:moveTo>
                <a:lnTo>
                  <a:pt x="441135" y="237808"/>
                </a:lnTo>
                <a:lnTo>
                  <a:pt x="440258" y="238175"/>
                </a:lnTo>
                <a:lnTo>
                  <a:pt x="439141" y="238583"/>
                </a:lnTo>
                <a:lnTo>
                  <a:pt x="438749" y="240235"/>
                </a:lnTo>
                <a:lnTo>
                  <a:pt x="438227" y="241426"/>
                </a:lnTo>
                <a:lnTo>
                  <a:pt x="437860" y="242647"/>
                </a:lnTo>
                <a:lnTo>
                  <a:pt x="441975" y="242647"/>
                </a:lnTo>
                <a:lnTo>
                  <a:pt x="441975" y="237366"/>
                </a:lnTo>
                <a:close/>
              </a:path>
              <a:path w="442595" h="439420">
                <a:moveTo>
                  <a:pt x="433730" y="237366"/>
                </a:moveTo>
                <a:lnTo>
                  <a:pt x="430937" y="237366"/>
                </a:lnTo>
                <a:lnTo>
                  <a:pt x="431394" y="239066"/>
                </a:lnTo>
                <a:lnTo>
                  <a:pt x="431775" y="240235"/>
                </a:lnTo>
                <a:lnTo>
                  <a:pt x="431775" y="241426"/>
                </a:lnTo>
                <a:lnTo>
                  <a:pt x="432589" y="240235"/>
                </a:lnTo>
                <a:lnTo>
                  <a:pt x="433349" y="239066"/>
                </a:lnTo>
                <a:lnTo>
                  <a:pt x="433730" y="237366"/>
                </a:lnTo>
                <a:close/>
              </a:path>
              <a:path w="442595" h="439420">
                <a:moveTo>
                  <a:pt x="369417" y="208051"/>
                </a:moveTo>
                <a:lnTo>
                  <a:pt x="365352" y="208051"/>
                </a:lnTo>
                <a:lnTo>
                  <a:pt x="365352" y="213793"/>
                </a:lnTo>
                <a:lnTo>
                  <a:pt x="366522" y="213351"/>
                </a:lnTo>
                <a:lnTo>
                  <a:pt x="367793" y="212994"/>
                </a:lnTo>
                <a:lnTo>
                  <a:pt x="368656" y="212572"/>
                </a:lnTo>
                <a:lnTo>
                  <a:pt x="369009" y="211316"/>
                </a:lnTo>
                <a:lnTo>
                  <a:pt x="369417" y="209652"/>
                </a:lnTo>
                <a:lnTo>
                  <a:pt x="369417" y="208051"/>
                </a:lnTo>
                <a:close/>
              </a:path>
              <a:path w="442595" h="439420">
                <a:moveTo>
                  <a:pt x="163485" y="223103"/>
                </a:moveTo>
                <a:lnTo>
                  <a:pt x="159802" y="223103"/>
                </a:lnTo>
                <a:lnTo>
                  <a:pt x="159802" y="225997"/>
                </a:lnTo>
                <a:lnTo>
                  <a:pt x="162712" y="224781"/>
                </a:lnTo>
                <a:lnTo>
                  <a:pt x="163485" y="223103"/>
                </a:lnTo>
                <a:close/>
              </a:path>
              <a:path w="442595" h="439420">
                <a:moveTo>
                  <a:pt x="189153" y="141290"/>
                </a:moveTo>
                <a:lnTo>
                  <a:pt x="185078" y="141290"/>
                </a:lnTo>
                <a:lnTo>
                  <a:pt x="185078" y="146178"/>
                </a:lnTo>
                <a:lnTo>
                  <a:pt x="190882" y="146178"/>
                </a:lnTo>
                <a:lnTo>
                  <a:pt x="190425" y="144565"/>
                </a:lnTo>
                <a:lnTo>
                  <a:pt x="190032" y="142901"/>
                </a:lnTo>
                <a:lnTo>
                  <a:pt x="189153" y="141290"/>
                </a:lnTo>
                <a:close/>
              </a:path>
              <a:path w="442595" h="439420">
                <a:moveTo>
                  <a:pt x="186716" y="116852"/>
                </a:moveTo>
                <a:lnTo>
                  <a:pt x="182638" y="116852"/>
                </a:lnTo>
                <a:lnTo>
                  <a:pt x="182638" y="119228"/>
                </a:lnTo>
                <a:lnTo>
                  <a:pt x="184290" y="118479"/>
                </a:lnTo>
                <a:lnTo>
                  <a:pt x="185496" y="117690"/>
                </a:lnTo>
                <a:lnTo>
                  <a:pt x="186716" y="116852"/>
                </a:lnTo>
                <a:close/>
              </a:path>
              <a:path w="442595" h="439420">
                <a:moveTo>
                  <a:pt x="175679" y="105844"/>
                </a:moveTo>
                <a:lnTo>
                  <a:pt x="173710" y="106286"/>
                </a:lnTo>
                <a:lnTo>
                  <a:pt x="171258" y="106682"/>
                </a:lnTo>
                <a:lnTo>
                  <a:pt x="168821" y="107125"/>
                </a:lnTo>
                <a:lnTo>
                  <a:pt x="169213" y="108256"/>
                </a:lnTo>
                <a:lnTo>
                  <a:pt x="169976" y="110732"/>
                </a:lnTo>
                <a:lnTo>
                  <a:pt x="174866" y="110732"/>
                </a:lnTo>
                <a:lnTo>
                  <a:pt x="175679" y="109894"/>
                </a:lnTo>
                <a:lnTo>
                  <a:pt x="176583" y="109094"/>
                </a:lnTo>
                <a:lnTo>
                  <a:pt x="176960" y="107899"/>
                </a:lnTo>
                <a:lnTo>
                  <a:pt x="176583" y="107481"/>
                </a:lnTo>
                <a:lnTo>
                  <a:pt x="176187" y="106682"/>
                </a:lnTo>
                <a:lnTo>
                  <a:pt x="175679" y="105844"/>
                </a:lnTo>
                <a:close/>
              </a:path>
              <a:path w="442595" h="439420">
                <a:moveTo>
                  <a:pt x="188013" y="96826"/>
                </a:moveTo>
                <a:lnTo>
                  <a:pt x="183095" y="97729"/>
                </a:lnTo>
                <a:lnTo>
                  <a:pt x="179401" y="100142"/>
                </a:lnTo>
                <a:lnTo>
                  <a:pt x="179401" y="107125"/>
                </a:lnTo>
                <a:lnTo>
                  <a:pt x="181457" y="108713"/>
                </a:lnTo>
                <a:lnTo>
                  <a:pt x="184290" y="110732"/>
                </a:lnTo>
                <a:lnTo>
                  <a:pt x="185496" y="106286"/>
                </a:lnTo>
                <a:lnTo>
                  <a:pt x="186716" y="101398"/>
                </a:lnTo>
                <a:lnTo>
                  <a:pt x="188013" y="96826"/>
                </a:lnTo>
                <a:close/>
              </a:path>
              <a:path w="442595" h="439420">
                <a:moveTo>
                  <a:pt x="331850" y="0"/>
                </a:moveTo>
                <a:lnTo>
                  <a:pt x="329007" y="0"/>
                </a:lnTo>
                <a:lnTo>
                  <a:pt x="329007" y="4039"/>
                </a:lnTo>
                <a:lnTo>
                  <a:pt x="331850" y="4039"/>
                </a:lnTo>
                <a:lnTo>
                  <a:pt x="331850" y="0"/>
                </a:lnTo>
                <a:close/>
              </a:path>
              <a:path w="442595" h="439420">
                <a:moveTo>
                  <a:pt x="335573" y="28055"/>
                </a:moveTo>
                <a:lnTo>
                  <a:pt x="331850" y="28055"/>
                </a:lnTo>
                <a:lnTo>
                  <a:pt x="331850" y="32144"/>
                </a:lnTo>
                <a:lnTo>
                  <a:pt x="334302" y="30952"/>
                </a:lnTo>
                <a:lnTo>
                  <a:pt x="335573" y="28055"/>
                </a:lnTo>
                <a:close/>
              </a:path>
              <a:path w="442595" h="439420">
                <a:moveTo>
                  <a:pt x="335573" y="18313"/>
                </a:moveTo>
                <a:lnTo>
                  <a:pt x="333528" y="19102"/>
                </a:lnTo>
                <a:lnTo>
                  <a:pt x="327394" y="20740"/>
                </a:lnTo>
                <a:lnTo>
                  <a:pt x="327394" y="26085"/>
                </a:lnTo>
                <a:lnTo>
                  <a:pt x="333122" y="26085"/>
                </a:lnTo>
                <a:lnTo>
                  <a:pt x="335930" y="23980"/>
                </a:lnTo>
                <a:lnTo>
                  <a:pt x="335930" y="20283"/>
                </a:lnTo>
                <a:lnTo>
                  <a:pt x="335573" y="18313"/>
                </a:lnTo>
                <a:close/>
              </a:path>
              <a:path w="442595" h="439420">
                <a:moveTo>
                  <a:pt x="303418" y="49673"/>
                </a:moveTo>
                <a:lnTo>
                  <a:pt x="299248" y="49673"/>
                </a:lnTo>
                <a:lnTo>
                  <a:pt x="299248" y="52542"/>
                </a:lnTo>
                <a:lnTo>
                  <a:pt x="303418" y="52542"/>
                </a:lnTo>
                <a:lnTo>
                  <a:pt x="303418" y="49673"/>
                </a:lnTo>
                <a:close/>
              </a:path>
              <a:path w="442595" h="439420">
                <a:moveTo>
                  <a:pt x="296481" y="100599"/>
                </a:moveTo>
                <a:lnTo>
                  <a:pt x="292290" y="100599"/>
                </a:lnTo>
                <a:lnTo>
                  <a:pt x="292712" y="102196"/>
                </a:lnTo>
                <a:lnTo>
                  <a:pt x="293204" y="103874"/>
                </a:lnTo>
                <a:lnTo>
                  <a:pt x="293204" y="105004"/>
                </a:lnTo>
                <a:lnTo>
                  <a:pt x="298082" y="105411"/>
                </a:lnTo>
                <a:lnTo>
                  <a:pt x="299248" y="107899"/>
                </a:lnTo>
                <a:lnTo>
                  <a:pt x="303418" y="108713"/>
                </a:lnTo>
                <a:lnTo>
                  <a:pt x="302121" y="105411"/>
                </a:lnTo>
                <a:lnTo>
                  <a:pt x="303418" y="103874"/>
                </a:lnTo>
                <a:lnTo>
                  <a:pt x="296481" y="100599"/>
                </a:lnTo>
                <a:close/>
              </a:path>
              <a:path w="442595" h="439420">
                <a:moveTo>
                  <a:pt x="295188" y="116852"/>
                </a:moveTo>
                <a:lnTo>
                  <a:pt x="291059" y="116852"/>
                </a:lnTo>
                <a:lnTo>
                  <a:pt x="291059" y="120881"/>
                </a:lnTo>
                <a:lnTo>
                  <a:pt x="295188" y="120881"/>
                </a:lnTo>
                <a:lnTo>
                  <a:pt x="295188" y="116852"/>
                </a:lnTo>
                <a:close/>
              </a:path>
              <a:path w="442595" h="439420">
                <a:moveTo>
                  <a:pt x="198986" y="115253"/>
                </a:moveTo>
                <a:lnTo>
                  <a:pt x="194831" y="115253"/>
                </a:lnTo>
                <a:lnTo>
                  <a:pt x="194831" y="118098"/>
                </a:lnTo>
                <a:lnTo>
                  <a:pt x="198986" y="118098"/>
                </a:lnTo>
                <a:lnTo>
                  <a:pt x="198986" y="115253"/>
                </a:lnTo>
                <a:close/>
              </a:path>
              <a:path w="442595" h="439420">
                <a:moveTo>
                  <a:pt x="194831" y="76532"/>
                </a:moveTo>
                <a:lnTo>
                  <a:pt x="192862" y="77346"/>
                </a:lnTo>
                <a:lnTo>
                  <a:pt x="192862" y="79794"/>
                </a:lnTo>
                <a:lnTo>
                  <a:pt x="195328" y="80657"/>
                </a:lnTo>
                <a:lnTo>
                  <a:pt x="196113" y="80657"/>
                </a:lnTo>
                <a:lnTo>
                  <a:pt x="195681" y="79376"/>
                </a:lnTo>
                <a:lnTo>
                  <a:pt x="194831" y="76532"/>
                </a:lnTo>
                <a:close/>
              </a:path>
              <a:path w="442595" h="439420">
                <a:moveTo>
                  <a:pt x="200165" y="61470"/>
                </a:moveTo>
                <a:lnTo>
                  <a:pt x="196113" y="61470"/>
                </a:lnTo>
                <a:lnTo>
                  <a:pt x="196113" y="64314"/>
                </a:lnTo>
                <a:lnTo>
                  <a:pt x="200165" y="64314"/>
                </a:lnTo>
                <a:lnTo>
                  <a:pt x="200165" y="61470"/>
                </a:lnTo>
                <a:close/>
              </a:path>
              <a:path w="442595" h="439420">
                <a:moveTo>
                  <a:pt x="185078" y="64314"/>
                </a:moveTo>
                <a:lnTo>
                  <a:pt x="184290" y="64785"/>
                </a:lnTo>
                <a:lnTo>
                  <a:pt x="183095" y="65163"/>
                </a:lnTo>
                <a:lnTo>
                  <a:pt x="181838" y="65520"/>
                </a:lnTo>
                <a:lnTo>
                  <a:pt x="182638" y="65940"/>
                </a:lnTo>
                <a:lnTo>
                  <a:pt x="183541" y="66374"/>
                </a:lnTo>
                <a:lnTo>
                  <a:pt x="184290" y="66374"/>
                </a:lnTo>
                <a:lnTo>
                  <a:pt x="184671" y="65940"/>
                </a:lnTo>
                <a:lnTo>
                  <a:pt x="185078" y="65163"/>
                </a:lnTo>
                <a:lnTo>
                  <a:pt x="185078" y="64314"/>
                </a:lnTo>
                <a:close/>
              </a:path>
              <a:path w="442595" h="439420">
                <a:moveTo>
                  <a:pt x="193219" y="72468"/>
                </a:moveTo>
                <a:lnTo>
                  <a:pt x="192404" y="72835"/>
                </a:lnTo>
                <a:lnTo>
                  <a:pt x="191223" y="73281"/>
                </a:lnTo>
                <a:lnTo>
                  <a:pt x="190032" y="73673"/>
                </a:lnTo>
                <a:lnTo>
                  <a:pt x="190882" y="74066"/>
                </a:lnTo>
                <a:lnTo>
                  <a:pt x="191606" y="74488"/>
                </a:lnTo>
                <a:lnTo>
                  <a:pt x="192404" y="74488"/>
                </a:lnTo>
                <a:lnTo>
                  <a:pt x="192862" y="74066"/>
                </a:lnTo>
                <a:lnTo>
                  <a:pt x="193219" y="73281"/>
                </a:lnTo>
                <a:lnTo>
                  <a:pt x="193219" y="72468"/>
                </a:lnTo>
                <a:close/>
              </a:path>
              <a:path w="442595" h="439420">
                <a:moveTo>
                  <a:pt x="246686" y="12207"/>
                </a:moveTo>
                <a:lnTo>
                  <a:pt x="244082" y="13007"/>
                </a:lnTo>
                <a:lnTo>
                  <a:pt x="243776" y="14655"/>
                </a:lnTo>
                <a:lnTo>
                  <a:pt x="245073" y="15062"/>
                </a:lnTo>
                <a:lnTo>
                  <a:pt x="245846" y="15458"/>
                </a:lnTo>
                <a:lnTo>
                  <a:pt x="246686" y="15825"/>
                </a:lnTo>
                <a:lnTo>
                  <a:pt x="246686" y="12207"/>
                </a:lnTo>
                <a:close/>
              </a:path>
              <a:path w="442595" h="439420">
                <a:moveTo>
                  <a:pt x="284582" y="23980"/>
                </a:moveTo>
                <a:lnTo>
                  <a:pt x="283744" y="24397"/>
                </a:lnTo>
                <a:lnTo>
                  <a:pt x="282498" y="24829"/>
                </a:lnTo>
                <a:lnTo>
                  <a:pt x="281357" y="24829"/>
                </a:lnTo>
                <a:lnTo>
                  <a:pt x="281357" y="26085"/>
                </a:lnTo>
                <a:lnTo>
                  <a:pt x="280860" y="27280"/>
                </a:lnTo>
                <a:lnTo>
                  <a:pt x="280503" y="28055"/>
                </a:lnTo>
                <a:lnTo>
                  <a:pt x="282171" y="28055"/>
                </a:lnTo>
                <a:lnTo>
                  <a:pt x="285357" y="27280"/>
                </a:lnTo>
                <a:lnTo>
                  <a:pt x="285245" y="26085"/>
                </a:lnTo>
                <a:lnTo>
                  <a:pt x="284582" y="23980"/>
                </a:lnTo>
                <a:close/>
              </a:path>
              <a:path w="442595" h="439420">
                <a:moveTo>
                  <a:pt x="148348" y="191390"/>
                </a:moveTo>
                <a:lnTo>
                  <a:pt x="147156" y="191390"/>
                </a:lnTo>
                <a:lnTo>
                  <a:pt x="147156" y="192585"/>
                </a:lnTo>
                <a:lnTo>
                  <a:pt x="146775" y="193852"/>
                </a:lnTo>
                <a:lnTo>
                  <a:pt x="146443" y="194605"/>
                </a:lnTo>
                <a:lnTo>
                  <a:pt x="147156" y="194605"/>
                </a:lnTo>
                <a:lnTo>
                  <a:pt x="147995" y="194198"/>
                </a:lnTo>
                <a:lnTo>
                  <a:pt x="148348" y="193852"/>
                </a:lnTo>
                <a:lnTo>
                  <a:pt x="148348" y="191390"/>
                </a:lnTo>
                <a:close/>
              </a:path>
              <a:path w="442595" h="439420">
                <a:moveTo>
                  <a:pt x="150497" y="190552"/>
                </a:moveTo>
                <a:lnTo>
                  <a:pt x="150026" y="190972"/>
                </a:lnTo>
                <a:lnTo>
                  <a:pt x="149263" y="191390"/>
                </a:lnTo>
                <a:lnTo>
                  <a:pt x="148348" y="191390"/>
                </a:lnTo>
                <a:lnTo>
                  <a:pt x="148348" y="193852"/>
                </a:lnTo>
                <a:lnTo>
                  <a:pt x="149263" y="193385"/>
                </a:lnTo>
                <a:lnTo>
                  <a:pt x="149683" y="192585"/>
                </a:lnTo>
                <a:lnTo>
                  <a:pt x="150497" y="190552"/>
                </a:lnTo>
                <a:close/>
              </a:path>
              <a:path w="442595" h="439420">
                <a:moveTo>
                  <a:pt x="148348" y="60707"/>
                </a:moveTo>
                <a:lnTo>
                  <a:pt x="147624" y="61113"/>
                </a:lnTo>
                <a:lnTo>
                  <a:pt x="145976" y="61113"/>
                </a:lnTo>
                <a:lnTo>
                  <a:pt x="145976" y="64785"/>
                </a:lnTo>
                <a:lnTo>
                  <a:pt x="146775" y="65163"/>
                </a:lnTo>
                <a:lnTo>
                  <a:pt x="147624" y="65163"/>
                </a:lnTo>
                <a:lnTo>
                  <a:pt x="148348" y="65520"/>
                </a:lnTo>
                <a:lnTo>
                  <a:pt x="148348" y="60707"/>
                </a:lnTo>
                <a:close/>
              </a:path>
              <a:path w="442595" h="439420">
                <a:moveTo>
                  <a:pt x="148870" y="60250"/>
                </a:moveTo>
                <a:lnTo>
                  <a:pt x="148348" y="60707"/>
                </a:lnTo>
                <a:lnTo>
                  <a:pt x="148348" y="65520"/>
                </a:lnTo>
                <a:lnTo>
                  <a:pt x="150497" y="65520"/>
                </a:lnTo>
                <a:lnTo>
                  <a:pt x="150026" y="63882"/>
                </a:lnTo>
                <a:lnTo>
                  <a:pt x="149683" y="62320"/>
                </a:lnTo>
                <a:lnTo>
                  <a:pt x="148870" y="60250"/>
                </a:lnTo>
                <a:close/>
              </a:path>
              <a:path w="442595" h="439420">
                <a:moveTo>
                  <a:pt x="59867" y="339573"/>
                </a:moveTo>
                <a:lnTo>
                  <a:pt x="57138" y="339573"/>
                </a:lnTo>
                <a:lnTo>
                  <a:pt x="57138" y="342432"/>
                </a:lnTo>
                <a:lnTo>
                  <a:pt x="57556" y="342850"/>
                </a:lnTo>
                <a:lnTo>
                  <a:pt x="58329" y="343195"/>
                </a:lnTo>
                <a:lnTo>
                  <a:pt x="59867" y="343688"/>
                </a:lnTo>
                <a:lnTo>
                  <a:pt x="59867" y="339573"/>
                </a:lnTo>
                <a:close/>
              </a:path>
              <a:path w="442595" h="439420">
                <a:moveTo>
                  <a:pt x="57138" y="339573"/>
                </a:moveTo>
                <a:lnTo>
                  <a:pt x="55827" y="339573"/>
                </a:lnTo>
                <a:lnTo>
                  <a:pt x="56285" y="340804"/>
                </a:lnTo>
                <a:lnTo>
                  <a:pt x="56692" y="341657"/>
                </a:lnTo>
                <a:lnTo>
                  <a:pt x="57138" y="342432"/>
                </a:lnTo>
                <a:lnTo>
                  <a:pt x="57138" y="339573"/>
                </a:lnTo>
                <a:close/>
              </a:path>
              <a:path w="442595" h="439420">
                <a:moveTo>
                  <a:pt x="58661" y="216220"/>
                </a:moveTo>
                <a:lnTo>
                  <a:pt x="58329" y="216561"/>
                </a:lnTo>
                <a:lnTo>
                  <a:pt x="57556" y="216561"/>
                </a:lnTo>
                <a:lnTo>
                  <a:pt x="57138" y="217044"/>
                </a:lnTo>
                <a:lnTo>
                  <a:pt x="57138" y="219877"/>
                </a:lnTo>
                <a:lnTo>
                  <a:pt x="58661" y="220334"/>
                </a:lnTo>
                <a:lnTo>
                  <a:pt x="58661" y="216220"/>
                </a:lnTo>
                <a:close/>
              </a:path>
              <a:path w="442595" h="439420">
                <a:moveTo>
                  <a:pt x="57138" y="217044"/>
                </a:moveTo>
                <a:lnTo>
                  <a:pt x="56285" y="217490"/>
                </a:lnTo>
                <a:lnTo>
                  <a:pt x="55029" y="217490"/>
                </a:lnTo>
                <a:lnTo>
                  <a:pt x="54189" y="217843"/>
                </a:lnTo>
                <a:lnTo>
                  <a:pt x="54189" y="219471"/>
                </a:lnTo>
                <a:lnTo>
                  <a:pt x="57138" y="219877"/>
                </a:lnTo>
                <a:lnTo>
                  <a:pt x="57138" y="217044"/>
                </a:lnTo>
                <a:close/>
              </a:path>
              <a:path w="442595" h="439420">
                <a:moveTo>
                  <a:pt x="65699" y="201550"/>
                </a:moveTo>
                <a:lnTo>
                  <a:pt x="62383" y="201996"/>
                </a:lnTo>
                <a:lnTo>
                  <a:pt x="60782" y="203991"/>
                </a:lnTo>
                <a:lnTo>
                  <a:pt x="57138" y="205588"/>
                </a:lnTo>
                <a:lnTo>
                  <a:pt x="57138" y="210924"/>
                </a:lnTo>
                <a:lnTo>
                  <a:pt x="57862" y="212572"/>
                </a:lnTo>
                <a:lnTo>
                  <a:pt x="59108" y="214210"/>
                </a:lnTo>
                <a:lnTo>
                  <a:pt x="61202" y="217044"/>
                </a:lnTo>
                <a:lnTo>
                  <a:pt x="64834" y="217044"/>
                </a:lnTo>
                <a:lnTo>
                  <a:pt x="65252" y="215356"/>
                </a:lnTo>
                <a:lnTo>
                  <a:pt x="65699" y="213351"/>
                </a:lnTo>
                <a:lnTo>
                  <a:pt x="66027" y="211316"/>
                </a:lnTo>
                <a:lnTo>
                  <a:pt x="67730" y="210924"/>
                </a:lnTo>
                <a:lnTo>
                  <a:pt x="69367" y="210517"/>
                </a:lnTo>
                <a:lnTo>
                  <a:pt x="70970" y="210035"/>
                </a:lnTo>
                <a:lnTo>
                  <a:pt x="68874" y="209652"/>
                </a:lnTo>
                <a:lnTo>
                  <a:pt x="66829" y="208879"/>
                </a:lnTo>
                <a:lnTo>
                  <a:pt x="64439" y="208051"/>
                </a:lnTo>
                <a:lnTo>
                  <a:pt x="65252" y="203991"/>
                </a:lnTo>
                <a:lnTo>
                  <a:pt x="65699" y="201550"/>
                </a:lnTo>
                <a:close/>
              </a:path>
              <a:path w="442595" h="439420">
                <a:moveTo>
                  <a:pt x="57138" y="205588"/>
                </a:moveTo>
                <a:lnTo>
                  <a:pt x="56692" y="206020"/>
                </a:lnTo>
                <a:lnTo>
                  <a:pt x="55827" y="206020"/>
                </a:lnTo>
                <a:lnTo>
                  <a:pt x="55474" y="206452"/>
                </a:lnTo>
                <a:lnTo>
                  <a:pt x="55474" y="208547"/>
                </a:lnTo>
                <a:lnTo>
                  <a:pt x="57138" y="210924"/>
                </a:lnTo>
                <a:lnTo>
                  <a:pt x="57138" y="205588"/>
                </a:lnTo>
                <a:close/>
              </a:path>
              <a:path w="442595" h="439420">
                <a:moveTo>
                  <a:pt x="58661" y="197500"/>
                </a:moveTo>
                <a:lnTo>
                  <a:pt x="58329" y="197918"/>
                </a:lnTo>
                <a:lnTo>
                  <a:pt x="57556" y="198313"/>
                </a:lnTo>
                <a:lnTo>
                  <a:pt x="57138" y="198691"/>
                </a:lnTo>
                <a:lnTo>
                  <a:pt x="57138" y="199544"/>
                </a:lnTo>
                <a:lnTo>
                  <a:pt x="57556" y="199900"/>
                </a:lnTo>
                <a:lnTo>
                  <a:pt x="58661" y="199900"/>
                </a:lnTo>
                <a:lnTo>
                  <a:pt x="58661" y="197500"/>
                </a:lnTo>
                <a:close/>
              </a:path>
              <a:path w="442595" h="439420">
                <a:moveTo>
                  <a:pt x="57138" y="198691"/>
                </a:moveTo>
                <a:lnTo>
                  <a:pt x="56692" y="198691"/>
                </a:lnTo>
                <a:lnTo>
                  <a:pt x="55827" y="199113"/>
                </a:lnTo>
                <a:lnTo>
                  <a:pt x="55474" y="199113"/>
                </a:lnTo>
                <a:lnTo>
                  <a:pt x="55827" y="199544"/>
                </a:lnTo>
                <a:lnTo>
                  <a:pt x="57138" y="199544"/>
                </a:lnTo>
                <a:lnTo>
                  <a:pt x="57138" y="198691"/>
                </a:lnTo>
                <a:close/>
              </a:path>
              <a:path w="442595" h="439420">
                <a:moveTo>
                  <a:pt x="59867" y="127483"/>
                </a:moveTo>
                <a:lnTo>
                  <a:pt x="58661" y="127483"/>
                </a:lnTo>
                <a:lnTo>
                  <a:pt x="57862" y="127839"/>
                </a:lnTo>
                <a:lnTo>
                  <a:pt x="57138" y="128689"/>
                </a:lnTo>
                <a:lnTo>
                  <a:pt x="57138" y="134010"/>
                </a:lnTo>
                <a:lnTo>
                  <a:pt x="58329" y="134406"/>
                </a:lnTo>
                <a:lnTo>
                  <a:pt x="59867" y="134406"/>
                </a:lnTo>
                <a:lnTo>
                  <a:pt x="61962" y="134010"/>
                </a:lnTo>
                <a:lnTo>
                  <a:pt x="61962" y="133125"/>
                </a:lnTo>
                <a:lnTo>
                  <a:pt x="63639" y="131055"/>
                </a:lnTo>
                <a:lnTo>
                  <a:pt x="59867" y="127483"/>
                </a:lnTo>
                <a:close/>
              </a:path>
              <a:path w="442595" h="439420">
                <a:moveTo>
                  <a:pt x="57138" y="128689"/>
                </a:moveTo>
                <a:lnTo>
                  <a:pt x="54189" y="130291"/>
                </a:lnTo>
                <a:lnTo>
                  <a:pt x="53837" y="133125"/>
                </a:lnTo>
                <a:lnTo>
                  <a:pt x="57138" y="134010"/>
                </a:lnTo>
                <a:lnTo>
                  <a:pt x="57138" y="128689"/>
                </a:lnTo>
                <a:close/>
              </a:path>
              <a:path w="442595" h="439420">
                <a:moveTo>
                  <a:pt x="120293" y="417374"/>
                </a:moveTo>
                <a:lnTo>
                  <a:pt x="119875" y="417794"/>
                </a:lnTo>
                <a:lnTo>
                  <a:pt x="119001" y="418200"/>
                </a:lnTo>
                <a:lnTo>
                  <a:pt x="118277" y="418579"/>
                </a:lnTo>
                <a:lnTo>
                  <a:pt x="119482" y="419026"/>
                </a:lnTo>
                <a:lnTo>
                  <a:pt x="120675" y="419381"/>
                </a:lnTo>
                <a:lnTo>
                  <a:pt x="121488" y="419381"/>
                </a:lnTo>
                <a:lnTo>
                  <a:pt x="121056" y="419026"/>
                </a:lnTo>
                <a:lnTo>
                  <a:pt x="120293" y="417374"/>
                </a:lnTo>
                <a:close/>
              </a:path>
              <a:path w="442595" h="439420">
                <a:moveTo>
                  <a:pt x="89725" y="428421"/>
                </a:moveTo>
                <a:lnTo>
                  <a:pt x="85585" y="429606"/>
                </a:lnTo>
                <a:lnTo>
                  <a:pt x="81128" y="434861"/>
                </a:lnTo>
                <a:lnTo>
                  <a:pt x="81128" y="438544"/>
                </a:lnTo>
                <a:lnTo>
                  <a:pt x="92177" y="438951"/>
                </a:lnTo>
                <a:lnTo>
                  <a:pt x="94183" y="437720"/>
                </a:lnTo>
                <a:lnTo>
                  <a:pt x="94183" y="430872"/>
                </a:lnTo>
                <a:lnTo>
                  <a:pt x="90845" y="430872"/>
                </a:lnTo>
                <a:lnTo>
                  <a:pt x="90500" y="429973"/>
                </a:lnTo>
                <a:lnTo>
                  <a:pt x="90082" y="429199"/>
                </a:lnTo>
                <a:lnTo>
                  <a:pt x="89725" y="428421"/>
                </a:lnTo>
                <a:close/>
              </a:path>
              <a:path w="442595" h="439420">
                <a:moveTo>
                  <a:pt x="70970" y="428411"/>
                </a:moveTo>
                <a:lnTo>
                  <a:pt x="66829" y="428411"/>
                </a:lnTo>
                <a:lnTo>
                  <a:pt x="66829" y="431229"/>
                </a:lnTo>
                <a:lnTo>
                  <a:pt x="70970" y="431229"/>
                </a:lnTo>
                <a:lnTo>
                  <a:pt x="70970" y="428411"/>
                </a:lnTo>
                <a:close/>
              </a:path>
              <a:path w="442595" h="439420">
                <a:moveTo>
                  <a:pt x="142303" y="433641"/>
                </a:moveTo>
                <a:lnTo>
                  <a:pt x="139028" y="434455"/>
                </a:lnTo>
                <a:lnTo>
                  <a:pt x="135751" y="435305"/>
                </a:lnTo>
                <a:lnTo>
                  <a:pt x="132130" y="435676"/>
                </a:lnTo>
                <a:lnTo>
                  <a:pt x="136575" y="437273"/>
                </a:lnTo>
                <a:lnTo>
                  <a:pt x="141047" y="436921"/>
                </a:lnTo>
                <a:lnTo>
                  <a:pt x="141479" y="436143"/>
                </a:lnTo>
                <a:lnTo>
                  <a:pt x="142303" y="433641"/>
                </a:lnTo>
                <a:close/>
              </a:path>
              <a:path w="442595" h="439420">
                <a:moveTo>
                  <a:pt x="114147" y="433641"/>
                </a:moveTo>
                <a:lnTo>
                  <a:pt x="112102" y="434861"/>
                </a:lnTo>
                <a:lnTo>
                  <a:pt x="111429" y="437720"/>
                </a:lnTo>
                <a:lnTo>
                  <a:pt x="115343" y="437720"/>
                </a:lnTo>
                <a:lnTo>
                  <a:pt x="114973" y="436525"/>
                </a:lnTo>
                <a:lnTo>
                  <a:pt x="114565" y="435305"/>
                </a:lnTo>
                <a:lnTo>
                  <a:pt x="114147" y="433641"/>
                </a:lnTo>
                <a:close/>
              </a:path>
              <a:path w="442595" h="439420">
                <a:moveTo>
                  <a:pt x="143510" y="190552"/>
                </a:moveTo>
                <a:lnTo>
                  <a:pt x="140680" y="190552"/>
                </a:lnTo>
                <a:lnTo>
                  <a:pt x="140680" y="193385"/>
                </a:lnTo>
                <a:lnTo>
                  <a:pt x="142303" y="192953"/>
                </a:lnTo>
                <a:lnTo>
                  <a:pt x="144755" y="192214"/>
                </a:lnTo>
                <a:lnTo>
                  <a:pt x="144363" y="191797"/>
                </a:lnTo>
                <a:lnTo>
                  <a:pt x="143916" y="191390"/>
                </a:lnTo>
                <a:lnTo>
                  <a:pt x="143510" y="190552"/>
                </a:lnTo>
                <a:close/>
              </a:path>
              <a:path w="442595" h="439420">
                <a:moveTo>
                  <a:pt x="138203" y="206844"/>
                </a:moveTo>
                <a:lnTo>
                  <a:pt x="134214" y="206844"/>
                </a:lnTo>
                <a:lnTo>
                  <a:pt x="134214" y="210924"/>
                </a:lnTo>
                <a:lnTo>
                  <a:pt x="135751" y="210924"/>
                </a:lnTo>
                <a:lnTo>
                  <a:pt x="137464" y="210517"/>
                </a:lnTo>
                <a:lnTo>
                  <a:pt x="138645" y="210035"/>
                </a:lnTo>
                <a:lnTo>
                  <a:pt x="138645" y="208051"/>
                </a:lnTo>
                <a:lnTo>
                  <a:pt x="138203" y="206844"/>
                </a:lnTo>
                <a:close/>
              </a:path>
              <a:path w="442595" h="439420">
                <a:moveTo>
                  <a:pt x="107200" y="238583"/>
                </a:moveTo>
                <a:lnTo>
                  <a:pt x="105613" y="239447"/>
                </a:lnTo>
                <a:lnTo>
                  <a:pt x="101587" y="241024"/>
                </a:lnTo>
                <a:lnTo>
                  <a:pt x="101105" y="242647"/>
                </a:lnTo>
                <a:lnTo>
                  <a:pt x="100698" y="244299"/>
                </a:lnTo>
                <a:lnTo>
                  <a:pt x="100305" y="245506"/>
                </a:lnTo>
                <a:lnTo>
                  <a:pt x="103974" y="244299"/>
                </a:lnTo>
                <a:lnTo>
                  <a:pt x="106898" y="244299"/>
                </a:lnTo>
                <a:lnTo>
                  <a:pt x="107200" y="238583"/>
                </a:lnTo>
                <a:close/>
              </a:path>
              <a:path w="442595" h="439420">
                <a:moveTo>
                  <a:pt x="106898" y="244299"/>
                </a:moveTo>
                <a:lnTo>
                  <a:pt x="103974" y="244299"/>
                </a:lnTo>
                <a:lnTo>
                  <a:pt x="106857" y="245059"/>
                </a:lnTo>
                <a:lnTo>
                  <a:pt x="106898" y="244299"/>
                </a:lnTo>
                <a:close/>
              </a:path>
              <a:path w="442595" h="439420">
                <a:moveTo>
                  <a:pt x="116574" y="177509"/>
                </a:moveTo>
                <a:lnTo>
                  <a:pt x="114147" y="177509"/>
                </a:lnTo>
                <a:lnTo>
                  <a:pt x="114973" y="180799"/>
                </a:lnTo>
                <a:lnTo>
                  <a:pt x="115343" y="181955"/>
                </a:lnTo>
                <a:lnTo>
                  <a:pt x="116574" y="182438"/>
                </a:lnTo>
                <a:lnTo>
                  <a:pt x="117017" y="182869"/>
                </a:lnTo>
                <a:lnTo>
                  <a:pt x="117881" y="182869"/>
                </a:lnTo>
                <a:lnTo>
                  <a:pt x="117398" y="181180"/>
                </a:lnTo>
                <a:lnTo>
                  <a:pt x="117017" y="179542"/>
                </a:lnTo>
                <a:lnTo>
                  <a:pt x="116574" y="177509"/>
                </a:lnTo>
                <a:close/>
              </a:path>
              <a:path w="442595" h="439420">
                <a:moveTo>
                  <a:pt x="110058" y="178704"/>
                </a:moveTo>
                <a:lnTo>
                  <a:pt x="107200" y="178704"/>
                </a:lnTo>
                <a:lnTo>
                  <a:pt x="108064" y="181955"/>
                </a:lnTo>
                <a:lnTo>
                  <a:pt x="108460" y="184875"/>
                </a:lnTo>
                <a:lnTo>
                  <a:pt x="108852" y="187365"/>
                </a:lnTo>
                <a:lnTo>
                  <a:pt x="110058" y="187365"/>
                </a:lnTo>
                <a:lnTo>
                  <a:pt x="110058" y="178704"/>
                </a:lnTo>
                <a:close/>
              </a:path>
              <a:path w="442595" h="439420">
                <a:moveTo>
                  <a:pt x="97790" y="181598"/>
                </a:moveTo>
                <a:lnTo>
                  <a:pt x="97422" y="181955"/>
                </a:lnTo>
                <a:lnTo>
                  <a:pt x="96673" y="182438"/>
                </a:lnTo>
                <a:lnTo>
                  <a:pt x="95849" y="182438"/>
                </a:lnTo>
                <a:lnTo>
                  <a:pt x="94945" y="186070"/>
                </a:lnTo>
                <a:lnTo>
                  <a:pt x="94183" y="190134"/>
                </a:lnTo>
                <a:lnTo>
                  <a:pt x="92951" y="193852"/>
                </a:lnTo>
                <a:lnTo>
                  <a:pt x="95849" y="197117"/>
                </a:lnTo>
                <a:lnTo>
                  <a:pt x="97030" y="196676"/>
                </a:lnTo>
                <a:lnTo>
                  <a:pt x="98667" y="190972"/>
                </a:lnTo>
                <a:lnTo>
                  <a:pt x="97790" y="181598"/>
                </a:lnTo>
                <a:close/>
              </a:path>
              <a:path w="442595" h="439420">
                <a:moveTo>
                  <a:pt x="85585" y="149021"/>
                </a:moveTo>
                <a:lnTo>
                  <a:pt x="84429" y="149404"/>
                </a:lnTo>
                <a:lnTo>
                  <a:pt x="83224" y="149849"/>
                </a:lnTo>
                <a:lnTo>
                  <a:pt x="82017" y="150216"/>
                </a:lnTo>
                <a:lnTo>
                  <a:pt x="83555" y="151880"/>
                </a:lnTo>
                <a:lnTo>
                  <a:pt x="84429" y="152337"/>
                </a:lnTo>
                <a:lnTo>
                  <a:pt x="85243" y="150216"/>
                </a:lnTo>
                <a:lnTo>
                  <a:pt x="85585" y="149021"/>
                </a:lnTo>
                <a:close/>
              </a:path>
              <a:path w="442595" h="439420">
                <a:moveTo>
                  <a:pt x="104381" y="116852"/>
                </a:moveTo>
                <a:lnTo>
                  <a:pt x="103125" y="117248"/>
                </a:lnTo>
                <a:lnTo>
                  <a:pt x="101587" y="117690"/>
                </a:lnTo>
                <a:lnTo>
                  <a:pt x="99885" y="117690"/>
                </a:lnTo>
                <a:lnTo>
                  <a:pt x="99885" y="121324"/>
                </a:lnTo>
                <a:lnTo>
                  <a:pt x="105270" y="121324"/>
                </a:lnTo>
                <a:lnTo>
                  <a:pt x="105270" y="120106"/>
                </a:lnTo>
                <a:lnTo>
                  <a:pt x="104777" y="118479"/>
                </a:lnTo>
                <a:lnTo>
                  <a:pt x="104381" y="116852"/>
                </a:lnTo>
                <a:close/>
              </a:path>
              <a:path w="442595" h="439420">
                <a:moveTo>
                  <a:pt x="78703" y="118098"/>
                </a:moveTo>
                <a:lnTo>
                  <a:pt x="74562" y="118098"/>
                </a:lnTo>
                <a:lnTo>
                  <a:pt x="74562" y="122187"/>
                </a:lnTo>
                <a:lnTo>
                  <a:pt x="75819" y="122187"/>
                </a:lnTo>
                <a:lnTo>
                  <a:pt x="77075" y="121744"/>
                </a:lnTo>
                <a:lnTo>
                  <a:pt x="77863" y="121324"/>
                </a:lnTo>
                <a:lnTo>
                  <a:pt x="78295" y="120474"/>
                </a:lnTo>
                <a:lnTo>
                  <a:pt x="78703" y="119228"/>
                </a:lnTo>
                <a:lnTo>
                  <a:pt x="78703" y="118098"/>
                </a:lnTo>
                <a:close/>
              </a:path>
              <a:path w="442595" h="439420">
                <a:moveTo>
                  <a:pt x="85585" y="119228"/>
                </a:moveTo>
                <a:lnTo>
                  <a:pt x="85585" y="122544"/>
                </a:lnTo>
                <a:lnTo>
                  <a:pt x="85243" y="124221"/>
                </a:lnTo>
                <a:lnTo>
                  <a:pt x="86475" y="124589"/>
                </a:lnTo>
                <a:lnTo>
                  <a:pt x="87374" y="124970"/>
                </a:lnTo>
                <a:lnTo>
                  <a:pt x="88151" y="124970"/>
                </a:lnTo>
                <a:lnTo>
                  <a:pt x="88151" y="124221"/>
                </a:lnTo>
                <a:lnTo>
                  <a:pt x="89258" y="120881"/>
                </a:lnTo>
                <a:lnTo>
                  <a:pt x="85585" y="119228"/>
                </a:lnTo>
                <a:close/>
              </a:path>
              <a:path w="442595" h="439420">
                <a:moveTo>
                  <a:pt x="138203" y="28055"/>
                </a:moveTo>
                <a:lnTo>
                  <a:pt x="136983" y="28501"/>
                </a:lnTo>
                <a:lnTo>
                  <a:pt x="135751" y="28854"/>
                </a:lnTo>
                <a:lnTo>
                  <a:pt x="134495" y="29311"/>
                </a:lnTo>
                <a:lnTo>
                  <a:pt x="135305" y="30139"/>
                </a:lnTo>
                <a:lnTo>
                  <a:pt x="136245" y="30952"/>
                </a:lnTo>
                <a:lnTo>
                  <a:pt x="136983" y="31370"/>
                </a:lnTo>
                <a:lnTo>
                  <a:pt x="137464" y="30495"/>
                </a:lnTo>
                <a:lnTo>
                  <a:pt x="138203" y="28055"/>
                </a:lnTo>
                <a:close/>
              </a:path>
              <a:path w="442595" h="439420">
                <a:moveTo>
                  <a:pt x="146443" y="34545"/>
                </a:moveTo>
                <a:lnTo>
                  <a:pt x="142303" y="34545"/>
                </a:lnTo>
                <a:lnTo>
                  <a:pt x="142303" y="37415"/>
                </a:lnTo>
                <a:lnTo>
                  <a:pt x="145122" y="36640"/>
                </a:lnTo>
                <a:lnTo>
                  <a:pt x="146443" y="34545"/>
                </a:lnTo>
                <a:close/>
              </a:path>
              <a:path w="442595" h="439420">
                <a:moveTo>
                  <a:pt x="134214" y="50878"/>
                </a:moveTo>
                <a:lnTo>
                  <a:pt x="130035" y="50878"/>
                </a:lnTo>
                <a:lnTo>
                  <a:pt x="131330" y="54140"/>
                </a:lnTo>
                <a:lnTo>
                  <a:pt x="134214" y="54979"/>
                </a:lnTo>
                <a:lnTo>
                  <a:pt x="134214" y="50878"/>
                </a:lnTo>
                <a:close/>
              </a:path>
              <a:path w="442595" h="439420">
                <a:moveTo>
                  <a:pt x="132562" y="56581"/>
                </a:moveTo>
                <a:lnTo>
                  <a:pt x="130035" y="56581"/>
                </a:lnTo>
                <a:lnTo>
                  <a:pt x="130035" y="60250"/>
                </a:lnTo>
                <a:lnTo>
                  <a:pt x="134214" y="60250"/>
                </a:lnTo>
                <a:lnTo>
                  <a:pt x="133732" y="59043"/>
                </a:lnTo>
                <a:lnTo>
                  <a:pt x="133310" y="57762"/>
                </a:lnTo>
                <a:lnTo>
                  <a:pt x="132562" y="56581"/>
                </a:lnTo>
                <a:close/>
              </a:path>
              <a:path w="442595" h="439420">
                <a:moveTo>
                  <a:pt x="138203" y="80657"/>
                </a:moveTo>
                <a:lnTo>
                  <a:pt x="137464" y="81053"/>
                </a:lnTo>
                <a:lnTo>
                  <a:pt x="136245" y="81396"/>
                </a:lnTo>
                <a:lnTo>
                  <a:pt x="134962" y="81396"/>
                </a:lnTo>
                <a:lnTo>
                  <a:pt x="134962" y="83073"/>
                </a:lnTo>
                <a:lnTo>
                  <a:pt x="134495" y="84686"/>
                </a:lnTo>
                <a:lnTo>
                  <a:pt x="134214" y="85878"/>
                </a:lnTo>
                <a:lnTo>
                  <a:pt x="136245" y="85878"/>
                </a:lnTo>
                <a:lnTo>
                  <a:pt x="140223" y="85089"/>
                </a:lnTo>
                <a:lnTo>
                  <a:pt x="140680" y="84175"/>
                </a:lnTo>
                <a:lnTo>
                  <a:pt x="140680" y="81838"/>
                </a:lnTo>
                <a:lnTo>
                  <a:pt x="139801" y="81396"/>
                </a:lnTo>
                <a:lnTo>
                  <a:pt x="139028" y="81053"/>
                </a:lnTo>
                <a:lnTo>
                  <a:pt x="138203" y="80657"/>
                </a:lnTo>
                <a:close/>
              </a:path>
              <a:path w="442595" h="439420">
                <a:moveTo>
                  <a:pt x="51803" y="165369"/>
                </a:moveTo>
                <a:lnTo>
                  <a:pt x="49366" y="166143"/>
                </a:lnTo>
                <a:lnTo>
                  <a:pt x="48487" y="168149"/>
                </a:lnTo>
                <a:lnTo>
                  <a:pt x="49733" y="168530"/>
                </a:lnTo>
                <a:lnTo>
                  <a:pt x="50953" y="168937"/>
                </a:lnTo>
                <a:lnTo>
                  <a:pt x="51803" y="169369"/>
                </a:lnTo>
                <a:lnTo>
                  <a:pt x="51803" y="165369"/>
                </a:lnTo>
                <a:close/>
              </a:path>
              <a:path w="442595" h="439420">
                <a:moveTo>
                  <a:pt x="54672" y="186488"/>
                </a:moveTo>
                <a:lnTo>
                  <a:pt x="53837" y="186908"/>
                </a:lnTo>
                <a:lnTo>
                  <a:pt x="53009" y="187365"/>
                </a:lnTo>
                <a:lnTo>
                  <a:pt x="51803" y="187707"/>
                </a:lnTo>
                <a:lnTo>
                  <a:pt x="51335" y="189360"/>
                </a:lnTo>
                <a:lnTo>
                  <a:pt x="50953" y="190552"/>
                </a:lnTo>
                <a:lnTo>
                  <a:pt x="50596" y="191797"/>
                </a:lnTo>
                <a:lnTo>
                  <a:pt x="54672" y="191797"/>
                </a:lnTo>
                <a:lnTo>
                  <a:pt x="54672" y="186488"/>
                </a:lnTo>
                <a:close/>
              </a:path>
              <a:path w="442595" h="439420">
                <a:moveTo>
                  <a:pt x="19659" y="421438"/>
                </a:moveTo>
                <a:lnTo>
                  <a:pt x="7354" y="421438"/>
                </a:lnTo>
                <a:lnTo>
                  <a:pt x="7354" y="424271"/>
                </a:lnTo>
                <a:lnTo>
                  <a:pt x="19659" y="424271"/>
                </a:lnTo>
                <a:lnTo>
                  <a:pt x="19659" y="421438"/>
                </a:lnTo>
                <a:close/>
              </a:path>
              <a:path w="442595" h="439420">
                <a:moveTo>
                  <a:pt x="14262" y="416132"/>
                </a:moveTo>
                <a:lnTo>
                  <a:pt x="8981" y="416132"/>
                </a:lnTo>
                <a:lnTo>
                  <a:pt x="10619" y="419381"/>
                </a:lnTo>
                <a:lnTo>
                  <a:pt x="11061" y="421055"/>
                </a:lnTo>
                <a:lnTo>
                  <a:pt x="9805" y="421438"/>
                </a:lnTo>
                <a:lnTo>
                  <a:pt x="13423" y="421438"/>
                </a:lnTo>
                <a:lnTo>
                  <a:pt x="14262" y="418200"/>
                </a:lnTo>
                <a:lnTo>
                  <a:pt x="14262" y="416132"/>
                </a:lnTo>
                <a:close/>
              </a:path>
              <a:path w="442595" h="439420">
                <a:moveTo>
                  <a:pt x="4941" y="416132"/>
                </a:moveTo>
                <a:lnTo>
                  <a:pt x="3249" y="416930"/>
                </a:lnTo>
                <a:lnTo>
                  <a:pt x="1717" y="417374"/>
                </a:lnTo>
                <a:lnTo>
                  <a:pt x="0" y="417794"/>
                </a:lnTo>
                <a:lnTo>
                  <a:pt x="3249" y="418579"/>
                </a:lnTo>
                <a:lnTo>
                  <a:pt x="4941" y="419026"/>
                </a:lnTo>
                <a:lnTo>
                  <a:pt x="4941" y="416132"/>
                </a:lnTo>
                <a:close/>
              </a:path>
            </a:pathLst>
          </a:custGeom>
          <a:solidFill>
            <a:srgbClr val="213B82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8" name="object 8"/>
          <p:cNvSpPr/>
          <p:nvPr/>
        </p:nvSpPr>
        <p:spPr>
          <a:xfrm>
            <a:off x="10335832" y="6369308"/>
            <a:ext cx="4899" cy="3266"/>
          </a:xfrm>
          <a:custGeom>
            <a:avLst/>
            <a:gdLst/>
            <a:ahLst/>
            <a:cxnLst/>
            <a:rect l="l" t="t" r="r" b="b"/>
            <a:pathLst>
              <a:path w="3809" h="2539">
                <a:moveTo>
                  <a:pt x="3224" y="0"/>
                </a:moveTo>
                <a:lnTo>
                  <a:pt x="2451" y="381"/>
                </a:lnTo>
                <a:lnTo>
                  <a:pt x="0" y="1169"/>
                </a:lnTo>
                <a:lnTo>
                  <a:pt x="1587" y="2033"/>
                </a:lnTo>
                <a:lnTo>
                  <a:pt x="2019" y="2033"/>
                </a:lnTo>
                <a:lnTo>
                  <a:pt x="2451" y="1601"/>
                </a:lnTo>
                <a:lnTo>
                  <a:pt x="2933" y="773"/>
                </a:lnTo>
                <a:lnTo>
                  <a:pt x="32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9" name="object 9"/>
          <p:cNvSpPr/>
          <p:nvPr/>
        </p:nvSpPr>
        <p:spPr>
          <a:xfrm>
            <a:off x="10330018" y="6379208"/>
            <a:ext cx="6531" cy="3266"/>
          </a:xfrm>
          <a:custGeom>
            <a:avLst/>
            <a:gdLst/>
            <a:ahLst/>
            <a:cxnLst/>
            <a:rect l="l" t="t" r="r" b="b"/>
            <a:pathLst>
              <a:path w="5079" h="2539">
                <a:moveTo>
                  <a:pt x="4075" y="0"/>
                </a:moveTo>
                <a:lnTo>
                  <a:pt x="2884" y="814"/>
                </a:lnTo>
                <a:lnTo>
                  <a:pt x="1624" y="1612"/>
                </a:lnTo>
                <a:lnTo>
                  <a:pt x="0" y="2059"/>
                </a:lnTo>
                <a:lnTo>
                  <a:pt x="3694" y="2059"/>
                </a:lnTo>
                <a:lnTo>
                  <a:pt x="4939" y="1612"/>
                </a:lnTo>
                <a:lnTo>
                  <a:pt x="4522" y="1195"/>
                </a:lnTo>
                <a:lnTo>
                  <a:pt x="4522" y="814"/>
                </a:lnTo>
                <a:lnTo>
                  <a:pt x="40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0" name="object 10"/>
          <p:cNvSpPr/>
          <p:nvPr/>
        </p:nvSpPr>
        <p:spPr>
          <a:xfrm>
            <a:off x="10234115" y="6387544"/>
            <a:ext cx="4082" cy="3266"/>
          </a:xfrm>
          <a:custGeom>
            <a:avLst/>
            <a:gdLst/>
            <a:ahLst/>
            <a:cxnLst/>
            <a:rect l="l" t="t" r="r" b="b"/>
            <a:pathLst>
              <a:path w="3175" h="2539">
                <a:moveTo>
                  <a:pt x="407" y="0"/>
                </a:moveTo>
                <a:lnTo>
                  <a:pt x="407" y="1638"/>
                </a:lnTo>
                <a:lnTo>
                  <a:pt x="0" y="2056"/>
                </a:lnTo>
                <a:lnTo>
                  <a:pt x="1170" y="2487"/>
                </a:lnTo>
                <a:lnTo>
                  <a:pt x="2848" y="2487"/>
                </a:lnTo>
                <a:lnTo>
                  <a:pt x="2085" y="1638"/>
                </a:lnTo>
                <a:lnTo>
                  <a:pt x="1170" y="875"/>
                </a:lnTo>
                <a:lnTo>
                  <a:pt x="4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1" name="object 11"/>
          <p:cNvSpPr/>
          <p:nvPr/>
        </p:nvSpPr>
        <p:spPr>
          <a:xfrm>
            <a:off x="10430764" y="6421033"/>
            <a:ext cx="20411" cy="25309"/>
          </a:xfrm>
          <a:custGeom>
            <a:avLst/>
            <a:gdLst/>
            <a:ahLst/>
            <a:cxnLst/>
            <a:rect l="l" t="t" r="r" b="b"/>
            <a:pathLst>
              <a:path w="15875" h="19685">
                <a:moveTo>
                  <a:pt x="14961" y="0"/>
                </a:moveTo>
                <a:lnTo>
                  <a:pt x="11747" y="2390"/>
                </a:lnTo>
                <a:lnTo>
                  <a:pt x="8892" y="4968"/>
                </a:lnTo>
                <a:lnTo>
                  <a:pt x="5260" y="6987"/>
                </a:lnTo>
                <a:lnTo>
                  <a:pt x="6134" y="8143"/>
                </a:lnTo>
                <a:lnTo>
                  <a:pt x="6858" y="8586"/>
                </a:lnTo>
                <a:lnTo>
                  <a:pt x="7305" y="9399"/>
                </a:lnTo>
                <a:lnTo>
                  <a:pt x="3657" y="12258"/>
                </a:lnTo>
                <a:lnTo>
                  <a:pt x="0" y="17538"/>
                </a:lnTo>
                <a:lnTo>
                  <a:pt x="6490" y="19573"/>
                </a:lnTo>
                <a:lnTo>
                  <a:pt x="9983" y="15509"/>
                </a:lnTo>
                <a:lnTo>
                  <a:pt x="15862" y="13921"/>
                </a:lnTo>
                <a:lnTo>
                  <a:pt x="15746" y="8143"/>
                </a:lnTo>
                <a:lnTo>
                  <a:pt x="15454" y="4968"/>
                </a:lnTo>
                <a:lnTo>
                  <a:pt x="149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2" name="object 12"/>
          <p:cNvSpPr/>
          <p:nvPr/>
        </p:nvSpPr>
        <p:spPr>
          <a:xfrm>
            <a:off x="10278081" y="6431493"/>
            <a:ext cx="3266" cy="4082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2541" y="0"/>
                </a:moveTo>
                <a:lnTo>
                  <a:pt x="0" y="0"/>
                </a:lnTo>
                <a:lnTo>
                  <a:pt x="877" y="839"/>
                </a:lnTo>
                <a:lnTo>
                  <a:pt x="1230" y="2070"/>
                </a:lnTo>
                <a:lnTo>
                  <a:pt x="1677" y="2909"/>
                </a:lnTo>
                <a:lnTo>
                  <a:pt x="1677" y="2070"/>
                </a:lnTo>
                <a:lnTo>
                  <a:pt x="2058" y="839"/>
                </a:lnTo>
                <a:lnTo>
                  <a:pt x="25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3" name="object 13"/>
          <p:cNvSpPr/>
          <p:nvPr/>
        </p:nvSpPr>
        <p:spPr>
          <a:xfrm>
            <a:off x="10220044" y="6436266"/>
            <a:ext cx="8981" cy="10614"/>
          </a:xfrm>
          <a:custGeom>
            <a:avLst/>
            <a:gdLst/>
            <a:ahLst/>
            <a:cxnLst/>
            <a:rect l="l" t="t" r="r" b="b"/>
            <a:pathLst>
              <a:path w="6984" h="8254">
                <a:moveTo>
                  <a:pt x="5627" y="0"/>
                </a:moveTo>
                <a:lnTo>
                  <a:pt x="774" y="0"/>
                </a:lnTo>
                <a:lnTo>
                  <a:pt x="0" y="4470"/>
                </a:lnTo>
                <a:lnTo>
                  <a:pt x="1191" y="5688"/>
                </a:lnTo>
                <a:lnTo>
                  <a:pt x="1993" y="7721"/>
                </a:lnTo>
                <a:lnTo>
                  <a:pt x="4064" y="6108"/>
                </a:lnTo>
                <a:lnTo>
                  <a:pt x="5245" y="4089"/>
                </a:lnTo>
                <a:lnTo>
                  <a:pt x="6883" y="2080"/>
                </a:lnTo>
                <a:lnTo>
                  <a:pt x="6386" y="1673"/>
                </a:lnTo>
                <a:lnTo>
                  <a:pt x="6033" y="812"/>
                </a:lnTo>
                <a:lnTo>
                  <a:pt x="56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4" name="object 14"/>
          <p:cNvSpPr/>
          <p:nvPr/>
        </p:nvSpPr>
        <p:spPr>
          <a:xfrm>
            <a:off x="10258744" y="6444703"/>
            <a:ext cx="7348" cy="7348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074" y="0"/>
                </a:moveTo>
                <a:lnTo>
                  <a:pt x="2094" y="1155"/>
                </a:lnTo>
                <a:lnTo>
                  <a:pt x="0" y="5623"/>
                </a:lnTo>
                <a:lnTo>
                  <a:pt x="5676" y="5623"/>
                </a:lnTo>
                <a:lnTo>
                  <a:pt x="5320" y="4065"/>
                </a:lnTo>
                <a:lnTo>
                  <a:pt x="4978" y="1955"/>
                </a:lnTo>
                <a:lnTo>
                  <a:pt x="40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5" name="object 15"/>
          <p:cNvSpPr/>
          <p:nvPr/>
        </p:nvSpPr>
        <p:spPr>
          <a:xfrm>
            <a:off x="10195791" y="6448318"/>
            <a:ext cx="25309" cy="38372"/>
          </a:xfrm>
          <a:custGeom>
            <a:avLst/>
            <a:gdLst/>
            <a:ahLst/>
            <a:cxnLst/>
            <a:rect l="l" t="t" r="r" b="b"/>
            <a:pathLst>
              <a:path w="19684" h="29845">
                <a:moveTo>
                  <a:pt x="4495" y="0"/>
                </a:moveTo>
                <a:lnTo>
                  <a:pt x="2857" y="814"/>
                </a:lnTo>
                <a:lnTo>
                  <a:pt x="2857" y="3672"/>
                </a:lnTo>
                <a:lnTo>
                  <a:pt x="0" y="7797"/>
                </a:lnTo>
                <a:lnTo>
                  <a:pt x="0" y="19569"/>
                </a:lnTo>
                <a:lnTo>
                  <a:pt x="902" y="29707"/>
                </a:lnTo>
                <a:lnTo>
                  <a:pt x="10262" y="29707"/>
                </a:lnTo>
                <a:lnTo>
                  <a:pt x="10629" y="27280"/>
                </a:lnTo>
                <a:lnTo>
                  <a:pt x="11926" y="23684"/>
                </a:lnTo>
                <a:lnTo>
                  <a:pt x="15494" y="21156"/>
                </a:lnTo>
                <a:lnTo>
                  <a:pt x="17890" y="21156"/>
                </a:lnTo>
                <a:lnTo>
                  <a:pt x="16985" y="19461"/>
                </a:lnTo>
                <a:lnTo>
                  <a:pt x="13155" y="13739"/>
                </a:lnTo>
                <a:lnTo>
                  <a:pt x="8780" y="7253"/>
                </a:lnTo>
                <a:lnTo>
                  <a:pt x="4495" y="0"/>
                </a:lnTo>
                <a:close/>
              </a:path>
              <a:path w="19684" h="29845">
                <a:moveTo>
                  <a:pt x="17890" y="21156"/>
                </a:moveTo>
                <a:lnTo>
                  <a:pt x="15494" y="21156"/>
                </a:lnTo>
                <a:lnTo>
                  <a:pt x="16779" y="23684"/>
                </a:lnTo>
                <a:lnTo>
                  <a:pt x="19634" y="24422"/>
                </a:lnTo>
                <a:lnTo>
                  <a:pt x="17890" y="211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6" name="object 16"/>
          <p:cNvSpPr/>
          <p:nvPr/>
        </p:nvSpPr>
        <p:spPr>
          <a:xfrm>
            <a:off x="10273468" y="6455116"/>
            <a:ext cx="7348" cy="14696"/>
          </a:xfrm>
          <a:custGeom>
            <a:avLst/>
            <a:gdLst/>
            <a:ahLst/>
            <a:cxnLst/>
            <a:rect l="l" t="t" r="r" b="b"/>
            <a:pathLst>
              <a:path w="5715" h="11429">
                <a:moveTo>
                  <a:pt x="734" y="0"/>
                </a:moveTo>
                <a:lnTo>
                  <a:pt x="0" y="2894"/>
                </a:lnTo>
                <a:lnTo>
                  <a:pt x="3224" y="11033"/>
                </a:lnTo>
                <a:lnTo>
                  <a:pt x="5270" y="6537"/>
                </a:lnTo>
                <a:lnTo>
                  <a:pt x="5270" y="2894"/>
                </a:lnTo>
                <a:lnTo>
                  <a:pt x="4124" y="2020"/>
                </a:lnTo>
                <a:lnTo>
                  <a:pt x="2396" y="1257"/>
                </a:lnTo>
                <a:lnTo>
                  <a:pt x="7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7" name="object 17"/>
          <p:cNvSpPr/>
          <p:nvPr/>
        </p:nvSpPr>
        <p:spPr>
          <a:xfrm>
            <a:off x="10222607" y="6455117"/>
            <a:ext cx="4899" cy="4082"/>
          </a:xfrm>
          <a:custGeom>
            <a:avLst/>
            <a:gdLst/>
            <a:ahLst/>
            <a:cxnLst/>
            <a:rect l="l" t="t" r="r" b="b"/>
            <a:pathLst>
              <a:path w="3809" h="3175">
                <a:moveTo>
                  <a:pt x="3633" y="0"/>
                </a:moveTo>
                <a:lnTo>
                  <a:pt x="2373" y="810"/>
                </a:lnTo>
                <a:lnTo>
                  <a:pt x="1588" y="1649"/>
                </a:lnTo>
                <a:lnTo>
                  <a:pt x="0" y="2513"/>
                </a:lnTo>
                <a:lnTo>
                  <a:pt x="1588" y="2894"/>
                </a:lnTo>
                <a:lnTo>
                  <a:pt x="3633" y="2894"/>
                </a:lnTo>
                <a:lnTo>
                  <a:pt x="36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8" name="object 18"/>
          <p:cNvSpPr/>
          <p:nvPr/>
        </p:nvSpPr>
        <p:spPr>
          <a:xfrm>
            <a:off x="10374111" y="6486498"/>
            <a:ext cx="5715" cy="9797"/>
          </a:xfrm>
          <a:custGeom>
            <a:avLst/>
            <a:gdLst/>
            <a:ahLst/>
            <a:cxnLst/>
            <a:rect l="l" t="t" r="r" b="b"/>
            <a:pathLst>
              <a:path w="4445" h="7620">
                <a:moveTo>
                  <a:pt x="3190" y="0"/>
                </a:moveTo>
                <a:lnTo>
                  <a:pt x="2376" y="482"/>
                </a:lnTo>
                <a:lnTo>
                  <a:pt x="1577" y="482"/>
                </a:lnTo>
                <a:lnTo>
                  <a:pt x="396" y="814"/>
                </a:lnTo>
                <a:lnTo>
                  <a:pt x="0" y="4039"/>
                </a:lnTo>
                <a:lnTo>
                  <a:pt x="1577" y="7340"/>
                </a:lnTo>
                <a:lnTo>
                  <a:pt x="4024" y="7340"/>
                </a:lnTo>
                <a:lnTo>
                  <a:pt x="3900" y="4039"/>
                </a:lnTo>
                <a:lnTo>
                  <a:pt x="3671" y="2476"/>
                </a:lnTo>
                <a:lnTo>
                  <a:pt x="31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9" name="object 19"/>
          <p:cNvSpPr/>
          <p:nvPr/>
        </p:nvSpPr>
        <p:spPr>
          <a:xfrm>
            <a:off x="10257230" y="6486499"/>
            <a:ext cx="7348" cy="7348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3999" y="0"/>
                </a:moveTo>
                <a:lnTo>
                  <a:pt x="0" y="0"/>
                </a:lnTo>
                <a:lnTo>
                  <a:pt x="406" y="814"/>
                </a:lnTo>
                <a:lnTo>
                  <a:pt x="644" y="1667"/>
                </a:lnTo>
                <a:lnTo>
                  <a:pt x="763" y="2872"/>
                </a:lnTo>
                <a:lnTo>
                  <a:pt x="2462" y="3696"/>
                </a:lnTo>
                <a:lnTo>
                  <a:pt x="3999" y="4536"/>
                </a:lnTo>
                <a:lnTo>
                  <a:pt x="5255" y="5309"/>
                </a:lnTo>
                <a:lnTo>
                  <a:pt x="4862" y="3696"/>
                </a:lnTo>
                <a:lnTo>
                  <a:pt x="4456" y="1667"/>
                </a:lnTo>
                <a:lnTo>
                  <a:pt x="39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0" name="object 20"/>
          <p:cNvSpPr/>
          <p:nvPr/>
        </p:nvSpPr>
        <p:spPr>
          <a:xfrm>
            <a:off x="10274417" y="6488145"/>
            <a:ext cx="5715" cy="3266"/>
          </a:xfrm>
          <a:custGeom>
            <a:avLst/>
            <a:gdLst/>
            <a:ahLst/>
            <a:cxnLst/>
            <a:rect l="l" t="t" r="r" b="b"/>
            <a:pathLst>
              <a:path w="4445" h="2539">
                <a:moveTo>
                  <a:pt x="4089" y="0"/>
                </a:moveTo>
                <a:lnTo>
                  <a:pt x="0" y="0"/>
                </a:lnTo>
                <a:lnTo>
                  <a:pt x="0" y="2412"/>
                </a:lnTo>
                <a:lnTo>
                  <a:pt x="3390" y="1587"/>
                </a:lnTo>
                <a:lnTo>
                  <a:pt x="40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1" name="object 21"/>
          <p:cNvSpPr/>
          <p:nvPr/>
        </p:nvSpPr>
        <p:spPr>
          <a:xfrm>
            <a:off x="10273054" y="6494862"/>
            <a:ext cx="9797" cy="5715"/>
          </a:xfrm>
          <a:custGeom>
            <a:avLst/>
            <a:gdLst/>
            <a:ahLst/>
            <a:cxnLst/>
            <a:rect l="l" t="t" r="r" b="b"/>
            <a:pathLst>
              <a:path w="7620" h="4445">
                <a:moveTo>
                  <a:pt x="6451" y="0"/>
                </a:moveTo>
                <a:lnTo>
                  <a:pt x="4787" y="457"/>
                </a:lnTo>
                <a:lnTo>
                  <a:pt x="2336" y="835"/>
                </a:lnTo>
                <a:lnTo>
                  <a:pt x="0" y="835"/>
                </a:lnTo>
                <a:lnTo>
                  <a:pt x="2717" y="2095"/>
                </a:lnTo>
                <a:lnTo>
                  <a:pt x="5588" y="3312"/>
                </a:lnTo>
                <a:lnTo>
                  <a:pt x="7567" y="4090"/>
                </a:lnTo>
                <a:lnTo>
                  <a:pt x="6844" y="1638"/>
                </a:lnTo>
                <a:lnTo>
                  <a:pt x="64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2" name="object 22"/>
          <p:cNvSpPr/>
          <p:nvPr/>
        </p:nvSpPr>
        <p:spPr>
          <a:xfrm>
            <a:off x="10191143" y="6494862"/>
            <a:ext cx="31841" cy="44087"/>
          </a:xfrm>
          <a:custGeom>
            <a:avLst/>
            <a:gdLst/>
            <a:ahLst/>
            <a:cxnLst/>
            <a:rect l="l" t="t" r="r" b="b"/>
            <a:pathLst>
              <a:path w="24765" h="34289">
                <a:moveTo>
                  <a:pt x="9827" y="0"/>
                </a:moveTo>
                <a:lnTo>
                  <a:pt x="8114" y="5688"/>
                </a:lnTo>
                <a:lnTo>
                  <a:pt x="12138" y="9029"/>
                </a:lnTo>
                <a:lnTo>
                  <a:pt x="13067" y="11048"/>
                </a:lnTo>
                <a:lnTo>
                  <a:pt x="10144" y="13460"/>
                </a:lnTo>
                <a:lnTo>
                  <a:pt x="6958" y="15530"/>
                </a:lnTo>
                <a:lnTo>
                  <a:pt x="3616" y="17575"/>
                </a:lnTo>
                <a:lnTo>
                  <a:pt x="4074" y="19152"/>
                </a:lnTo>
                <a:lnTo>
                  <a:pt x="4074" y="21589"/>
                </a:lnTo>
                <a:lnTo>
                  <a:pt x="5651" y="22057"/>
                </a:lnTo>
                <a:lnTo>
                  <a:pt x="7315" y="22453"/>
                </a:lnTo>
                <a:lnTo>
                  <a:pt x="8571" y="22820"/>
                </a:lnTo>
                <a:lnTo>
                  <a:pt x="8571" y="26542"/>
                </a:lnTo>
                <a:lnTo>
                  <a:pt x="1179" y="31000"/>
                </a:lnTo>
                <a:lnTo>
                  <a:pt x="0" y="33844"/>
                </a:lnTo>
                <a:lnTo>
                  <a:pt x="8927" y="31952"/>
                </a:lnTo>
                <a:lnTo>
                  <a:pt x="14269" y="29373"/>
                </a:lnTo>
                <a:lnTo>
                  <a:pt x="16860" y="24353"/>
                </a:lnTo>
                <a:lnTo>
                  <a:pt x="17538" y="15138"/>
                </a:lnTo>
                <a:lnTo>
                  <a:pt x="20789" y="13460"/>
                </a:lnTo>
                <a:lnTo>
                  <a:pt x="24471" y="13460"/>
                </a:lnTo>
                <a:lnTo>
                  <a:pt x="24471" y="8140"/>
                </a:lnTo>
                <a:lnTo>
                  <a:pt x="20789" y="7783"/>
                </a:lnTo>
                <a:lnTo>
                  <a:pt x="17117" y="6145"/>
                </a:lnTo>
                <a:lnTo>
                  <a:pt x="98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3" name="object 23"/>
          <p:cNvSpPr/>
          <p:nvPr/>
        </p:nvSpPr>
        <p:spPr>
          <a:xfrm>
            <a:off x="10289662" y="6496530"/>
            <a:ext cx="10614" cy="5715"/>
          </a:xfrm>
          <a:custGeom>
            <a:avLst/>
            <a:gdLst/>
            <a:ahLst/>
            <a:cxnLst/>
            <a:rect l="l" t="t" r="r" b="b"/>
            <a:pathLst>
              <a:path w="8254" h="4445">
                <a:moveTo>
                  <a:pt x="2898" y="0"/>
                </a:moveTo>
                <a:lnTo>
                  <a:pt x="0" y="0"/>
                </a:lnTo>
                <a:lnTo>
                  <a:pt x="814" y="1612"/>
                </a:lnTo>
                <a:lnTo>
                  <a:pt x="1677" y="3174"/>
                </a:lnTo>
                <a:lnTo>
                  <a:pt x="2501" y="4391"/>
                </a:lnTo>
                <a:lnTo>
                  <a:pt x="7354" y="4391"/>
                </a:lnTo>
                <a:lnTo>
                  <a:pt x="7786" y="3632"/>
                </a:lnTo>
                <a:lnTo>
                  <a:pt x="8204" y="2793"/>
                </a:lnTo>
                <a:lnTo>
                  <a:pt x="8204" y="1612"/>
                </a:lnTo>
                <a:lnTo>
                  <a:pt x="4913" y="798"/>
                </a:lnTo>
                <a:lnTo>
                  <a:pt x="28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4" name="object 24"/>
          <p:cNvSpPr/>
          <p:nvPr/>
        </p:nvSpPr>
        <p:spPr>
          <a:xfrm>
            <a:off x="10437522" y="6506944"/>
            <a:ext cx="31024" cy="40005"/>
          </a:xfrm>
          <a:custGeom>
            <a:avLst/>
            <a:gdLst/>
            <a:ahLst/>
            <a:cxnLst/>
            <a:rect l="l" t="t" r="r" b="b"/>
            <a:pathLst>
              <a:path w="24129" h="31114">
                <a:moveTo>
                  <a:pt x="15767" y="23241"/>
                </a:moveTo>
                <a:lnTo>
                  <a:pt x="12635" y="23241"/>
                </a:lnTo>
                <a:lnTo>
                  <a:pt x="14302" y="28497"/>
                </a:lnTo>
                <a:lnTo>
                  <a:pt x="21995" y="30974"/>
                </a:lnTo>
                <a:lnTo>
                  <a:pt x="19141" y="27763"/>
                </a:lnTo>
                <a:lnTo>
                  <a:pt x="16357" y="24090"/>
                </a:lnTo>
                <a:lnTo>
                  <a:pt x="15767" y="23241"/>
                </a:lnTo>
                <a:close/>
              </a:path>
              <a:path w="24129" h="31114">
                <a:moveTo>
                  <a:pt x="6108" y="0"/>
                </a:moveTo>
                <a:lnTo>
                  <a:pt x="3632" y="457"/>
                </a:lnTo>
                <a:lnTo>
                  <a:pt x="1601" y="1230"/>
                </a:lnTo>
                <a:lnTo>
                  <a:pt x="0" y="4521"/>
                </a:lnTo>
                <a:lnTo>
                  <a:pt x="877" y="5753"/>
                </a:lnTo>
                <a:lnTo>
                  <a:pt x="1601" y="6540"/>
                </a:lnTo>
                <a:lnTo>
                  <a:pt x="2033" y="7340"/>
                </a:lnTo>
                <a:lnTo>
                  <a:pt x="1601" y="8178"/>
                </a:lnTo>
                <a:lnTo>
                  <a:pt x="0" y="9752"/>
                </a:lnTo>
                <a:lnTo>
                  <a:pt x="1230" y="10982"/>
                </a:lnTo>
                <a:lnTo>
                  <a:pt x="2857" y="13423"/>
                </a:lnTo>
                <a:lnTo>
                  <a:pt x="2415" y="17157"/>
                </a:lnTo>
                <a:lnTo>
                  <a:pt x="1601" y="20725"/>
                </a:lnTo>
                <a:lnTo>
                  <a:pt x="877" y="24457"/>
                </a:lnTo>
                <a:lnTo>
                  <a:pt x="12635" y="23241"/>
                </a:lnTo>
                <a:lnTo>
                  <a:pt x="15767" y="23241"/>
                </a:lnTo>
                <a:lnTo>
                  <a:pt x="13463" y="19926"/>
                </a:lnTo>
                <a:lnTo>
                  <a:pt x="15101" y="18694"/>
                </a:lnTo>
                <a:lnTo>
                  <a:pt x="24065" y="18694"/>
                </a:lnTo>
                <a:lnTo>
                  <a:pt x="24065" y="15876"/>
                </a:lnTo>
                <a:lnTo>
                  <a:pt x="19402" y="14504"/>
                </a:lnTo>
                <a:lnTo>
                  <a:pt x="13849" y="14504"/>
                </a:lnTo>
                <a:lnTo>
                  <a:pt x="10168" y="11589"/>
                </a:lnTo>
                <a:lnTo>
                  <a:pt x="6108" y="0"/>
                </a:lnTo>
                <a:close/>
              </a:path>
              <a:path w="24129" h="31114">
                <a:moveTo>
                  <a:pt x="24065" y="18694"/>
                </a:moveTo>
                <a:lnTo>
                  <a:pt x="15101" y="18694"/>
                </a:lnTo>
                <a:lnTo>
                  <a:pt x="24065" y="19926"/>
                </a:lnTo>
                <a:lnTo>
                  <a:pt x="24065" y="18694"/>
                </a:lnTo>
                <a:close/>
              </a:path>
              <a:path w="24129" h="31114">
                <a:moveTo>
                  <a:pt x="18149" y="14135"/>
                </a:moveTo>
                <a:lnTo>
                  <a:pt x="13849" y="14504"/>
                </a:lnTo>
                <a:lnTo>
                  <a:pt x="19402" y="14504"/>
                </a:lnTo>
                <a:lnTo>
                  <a:pt x="18149" y="141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5" name="object 25"/>
          <p:cNvSpPr/>
          <p:nvPr/>
        </p:nvSpPr>
        <p:spPr>
          <a:xfrm>
            <a:off x="10453783" y="6515812"/>
            <a:ext cx="4082" cy="5715"/>
          </a:xfrm>
          <a:custGeom>
            <a:avLst/>
            <a:gdLst/>
            <a:ahLst/>
            <a:cxnLst/>
            <a:rect l="l" t="t" r="r" b="b"/>
            <a:pathLst>
              <a:path w="3175" h="4445">
                <a:moveTo>
                  <a:pt x="1195" y="0"/>
                </a:moveTo>
                <a:lnTo>
                  <a:pt x="814" y="1703"/>
                </a:lnTo>
                <a:lnTo>
                  <a:pt x="316" y="2858"/>
                </a:lnTo>
                <a:lnTo>
                  <a:pt x="0" y="4089"/>
                </a:lnTo>
                <a:lnTo>
                  <a:pt x="2794" y="4089"/>
                </a:lnTo>
                <a:lnTo>
                  <a:pt x="2451" y="2858"/>
                </a:lnTo>
                <a:lnTo>
                  <a:pt x="2005" y="1703"/>
                </a:lnTo>
                <a:lnTo>
                  <a:pt x="11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6" name="object 26"/>
          <p:cNvSpPr/>
          <p:nvPr/>
        </p:nvSpPr>
        <p:spPr>
          <a:xfrm>
            <a:off x="10203783" y="6536816"/>
            <a:ext cx="17145" cy="10614"/>
          </a:xfrm>
          <a:custGeom>
            <a:avLst/>
            <a:gdLst/>
            <a:ahLst/>
            <a:cxnLst/>
            <a:rect l="l" t="t" r="r" b="b"/>
            <a:pathLst>
              <a:path w="13334" h="8254">
                <a:moveTo>
                  <a:pt x="10566" y="0"/>
                </a:moveTo>
                <a:lnTo>
                  <a:pt x="7707" y="1216"/>
                </a:lnTo>
                <a:lnTo>
                  <a:pt x="0" y="4024"/>
                </a:lnTo>
                <a:lnTo>
                  <a:pt x="0" y="7731"/>
                </a:lnTo>
                <a:lnTo>
                  <a:pt x="1954" y="6511"/>
                </a:lnTo>
                <a:lnTo>
                  <a:pt x="4050" y="5270"/>
                </a:lnTo>
                <a:lnTo>
                  <a:pt x="5713" y="4531"/>
                </a:lnTo>
                <a:lnTo>
                  <a:pt x="12978" y="4531"/>
                </a:lnTo>
                <a:lnTo>
                  <a:pt x="10566" y="0"/>
                </a:lnTo>
                <a:close/>
              </a:path>
              <a:path w="13334" h="8254">
                <a:moveTo>
                  <a:pt x="12978" y="4531"/>
                </a:moveTo>
                <a:lnTo>
                  <a:pt x="5713" y="4531"/>
                </a:lnTo>
                <a:lnTo>
                  <a:pt x="8481" y="5702"/>
                </a:lnTo>
                <a:lnTo>
                  <a:pt x="12650" y="5702"/>
                </a:lnTo>
                <a:lnTo>
                  <a:pt x="12978" y="45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7" name="object 27"/>
          <p:cNvSpPr/>
          <p:nvPr/>
        </p:nvSpPr>
        <p:spPr>
          <a:xfrm>
            <a:off x="10438655" y="6540449"/>
            <a:ext cx="4082" cy="4899"/>
          </a:xfrm>
          <a:custGeom>
            <a:avLst/>
            <a:gdLst/>
            <a:ahLst/>
            <a:cxnLst/>
            <a:rect l="l" t="t" r="r" b="b"/>
            <a:pathLst>
              <a:path w="3175" h="3810">
                <a:moveTo>
                  <a:pt x="0" y="3696"/>
                </a:moveTo>
                <a:lnTo>
                  <a:pt x="2758" y="3696"/>
                </a:lnTo>
                <a:lnTo>
                  <a:pt x="2758" y="0"/>
                </a:lnTo>
                <a:lnTo>
                  <a:pt x="0" y="0"/>
                </a:lnTo>
                <a:lnTo>
                  <a:pt x="0" y="36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8" name="object 28"/>
          <p:cNvSpPr/>
          <p:nvPr/>
        </p:nvSpPr>
        <p:spPr>
          <a:xfrm>
            <a:off x="10449643" y="6551996"/>
            <a:ext cx="8164" cy="6531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4806" y="3618"/>
                </a:moveTo>
                <a:lnTo>
                  <a:pt x="4405" y="3618"/>
                </a:lnTo>
                <a:lnTo>
                  <a:pt x="4405" y="4824"/>
                </a:lnTo>
                <a:lnTo>
                  <a:pt x="4806" y="3618"/>
                </a:lnTo>
                <a:close/>
              </a:path>
              <a:path w="6350" h="5079">
                <a:moveTo>
                  <a:pt x="6008" y="0"/>
                </a:moveTo>
                <a:lnTo>
                  <a:pt x="4028" y="353"/>
                </a:lnTo>
                <a:lnTo>
                  <a:pt x="1179" y="353"/>
                </a:lnTo>
                <a:lnTo>
                  <a:pt x="0" y="4406"/>
                </a:lnTo>
                <a:lnTo>
                  <a:pt x="4405" y="3618"/>
                </a:lnTo>
                <a:lnTo>
                  <a:pt x="4806" y="3618"/>
                </a:lnTo>
                <a:lnTo>
                  <a:pt x="60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30" name="object 30"/>
          <p:cNvSpPr txBox="1"/>
          <p:nvPr/>
        </p:nvSpPr>
        <p:spPr>
          <a:xfrm>
            <a:off x="1886082" y="6349382"/>
            <a:ext cx="92256" cy="194551"/>
          </a:xfrm>
          <a:prstGeom prst="rect">
            <a:avLst/>
          </a:prstGeom>
        </p:spPr>
        <p:txBody>
          <a:bodyPr vert="horz" wrap="square" lIns="0" tIns="16329" rIns="0" bIns="0" rtlCol="0">
            <a:spAutoFit/>
          </a:bodyPr>
          <a:lstStyle/>
          <a:p>
            <a:pPr>
              <a:spcBef>
                <a:spcPts val="129"/>
              </a:spcBef>
            </a:pPr>
            <a:r>
              <a:rPr sz="1157" b="1" dirty="0">
                <a:solidFill>
                  <a:srgbClr val="FFFFFF"/>
                </a:solidFill>
                <a:latin typeface="Source Sans Pro Semibold"/>
                <a:cs typeface="Source Sans Pro Semibold"/>
              </a:rPr>
              <a:t>3</a:t>
            </a:r>
            <a:endParaRPr sz="1157" dirty="0">
              <a:latin typeface="Source Sans Pro Semibold"/>
              <a:cs typeface="Source Sans Pro Semibold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225915" y="4940142"/>
            <a:ext cx="3266531" cy="78118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wrap="square" lIns="0" tIns="16329" rIns="0" bIns="0" rtlCol="0">
            <a:spAutoFit/>
          </a:bodyPr>
          <a:lstStyle/>
          <a:p>
            <a:pPr marL="16328" algn="ctr">
              <a:spcBef>
                <a:spcPts val="129"/>
              </a:spcBef>
            </a:pPr>
            <a:r>
              <a:rPr lang="en-US" sz="2443" b="1" dirty="0" smtClean="0">
                <a:solidFill>
                  <a:srgbClr val="C00000"/>
                </a:solidFill>
                <a:latin typeface="Corbel"/>
                <a:cs typeface="Corbel"/>
              </a:rPr>
              <a:t>HON. </a:t>
            </a:r>
            <a:r>
              <a:rPr lang="en-US" sz="2443" b="1" dirty="0" smtClean="0">
                <a:solidFill>
                  <a:srgbClr val="002060"/>
                </a:solidFill>
                <a:latin typeface="Corbel"/>
                <a:cs typeface="Corbel"/>
              </a:rPr>
              <a:t>JOSEPH OWUSU</a:t>
            </a:r>
          </a:p>
          <a:p>
            <a:pPr marL="16328" algn="ctr">
              <a:spcBef>
                <a:spcPts val="129"/>
              </a:spcBef>
            </a:pPr>
            <a:r>
              <a:rPr lang="en-US" sz="2443" b="1" dirty="0">
                <a:solidFill>
                  <a:srgbClr val="002060"/>
                </a:solidFill>
                <a:latin typeface="Corbel"/>
                <a:cs typeface="Corbel"/>
              </a:rPr>
              <a:t>(</a:t>
            </a:r>
            <a:r>
              <a:rPr lang="en-US" sz="2443" b="1" dirty="0" smtClean="0">
                <a:solidFill>
                  <a:srgbClr val="002060"/>
                </a:solidFill>
                <a:latin typeface="Corbel"/>
                <a:cs typeface="Corbel"/>
              </a:rPr>
              <a:t>Odenkyem)</a:t>
            </a:r>
            <a:endParaRPr sz="2443" b="1" dirty="0">
              <a:solidFill>
                <a:srgbClr val="002060"/>
              </a:solidFill>
              <a:latin typeface="Corbel"/>
              <a:cs typeface="Corbe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5784588" y="1069145"/>
            <a:ext cx="5877528" cy="4585151"/>
          </a:xfrm>
          <a:custGeom>
            <a:avLst/>
            <a:gdLst/>
            <a:ahLst/>
            <a:cxnLst/>
            <a:rect l="l" t="t" r="r" b="b"/>
            <a:pathLst>
              <a:path w="3276600" h="2752725">
                <a:moveTo>
                  <a:pt x="0" y="0"/>
                </a:moveTo>
                <a:lnTo>
                  <a:pt x="3276126" y="0"/>
                </a:lnTo>
                <a:lnTo>
                  <a:pt x="3276126" y="2752628"/>
                </a:lnTo>
                <a:lnTo>
                  <a:pt x="0" y="2752628"/>
                </a:lnTo>
                <a:lnTo>
                  <a:pt x="0" y="0"/>
                </a:lnTo>
                <a:close/>
              </a:path>
            </a:pathLst>
          </a:custGeom>
          <a:solidFill>
            <a:srgbClr val="1F448C"/>
          </a:solidFill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THE NPP GOVERNMENT LED BY H.E NANA ADDO DANQUAH AKUFFO ADDO </a:t>
            </a:r>
            <a:r>
              <a:rPr lang="en-US" b="1" dirty="0" smtClean="0">
                <a:solidFill>
                  <a:schemeClr val="bg1"/>
                </a:solidFill>
              </a:rPr>
              <a:t>HAD  PROVED TO </a:t>
            </a:r>
            <a:r>
              <a:rPr lang="en-US" b="1" dirty="0">
                <a:solidFill>
                  <a:schemeClr val="bg1"/>
                </a:solidFill>
              </a:rPr>
              <a:t>THE PEOPLE OF GHANA </a:t>
            </a:r>
            <a:r>
              <a:rPr lang="en-US" b="1" dirty="0" smtClean="0">
                <a:solidFill>
                  <a:schemeClr val="bg1"/>
                </a:solidFill>
              </a:rPr>
              <a:t>OF WHAT WE CALLED EXCELLENT LEADERSHIP. </a:t>
            </a:r>
            <a:r>
              <a:rPr lang="en-US" b="1" dirty="0">
                <a:solidFill>
                  <a:schemeClr val="bg1"/>
                </a:solidFill>
              </a:rPr>
              <a:t>THEREFORE WE </a:t>
            </a:r>
            <a:r>
              <a:rPr lang="en-US" b="1" dirty="0" smtClean="0">
                <a:solidFill>
                  <a:schemeClr val="bg1"/>
                </a:solidFill>
              </a:rPr>
              <a:t>AT SEKYERE </a:t>
            </a:r>
            <a:r>
              <a:rPr lang="en-US" b="1" dirty="0">
                <a:solidFill>
                  <a:schemeClr val="bg1"/>
                </a:solidFill>
              </a:rPr>
              <a:t>AFRAM PLAINS </a:t>
            </a:r>
            <a:r>
              <a:rPr lang="en-US" b="1" dirty="0" smtClean="0">
                <a:solidFill>
                  <a:schemeClr val="bg1"/>
                </a:solidFill>
              </a:rPr>
              <a:t>AS A </a:t>
            </a:r>
            <a:r>
              <a:rPr lang="en-US" b="1" dirty="0">
                <a:solidFill>
                  <a:schemeClr val="bg1"/>
                </a:solidFill>
              </a:rPr>
              <a:t>CONSTITUENCY WILL </a:t>
            </a:r>
            <a:r>
              <a:rPr lang="en-US" b="1" dirty="0" smtClean="0">
                <a:solidFill>
                  <a:schemeClr val="bg1"/>
                </a:solidFill>
              </a:rPr>
              <a:t>ENSURE </a:t>
            </a:r>
            <a:r>
              <a:rPr lang="en-US" b="1" dirty="0">
                <a:solidFill>
                  <a:schemeClr val="bg1"/>
                </a:solidFill>
              </a:rPr>
              <a:t>THAT THE PARTY’S  VISION AND AIM WILL COME </a:t>
            </a:r>
            <a:r>
              <a:rPr lang="en-US" b="1" dirty="0" smtClean="0">
                <a:solidFill>
                  <a:schemeClr val="bg1"/>
                </a:solidFill>
              </a:rPr>
              <a:t>TO </a:t>
            </a:r>
            <a:r>
              <a:rPr lang="en-US" b="1" dirty="0">
                <a:solidFill>
                  <a:schemeClr val="bg1"/>
                </a:solidFill>
              </a:rPr>
              <a:t>REALITY AND THAT IS WHAT WE HAVE </a:t>
            </a:r>
            <a:r>
              <a:rPr lang="en-US" b="1" dirty="0" smtClean="0">
                <a:solidFill>
                  <a:schemeClr val="bg1"/>
                </a:solidFill>
              </a:rPr>
              <a:t>STARTED. </a:t>
            </a:r>
            <a:r>
              <a:rPr lang="en-US" b="1" dirty="0">
                <a:solidFill>
                  <a:schemeClr val="bg1"/>
                </a:solidFill>
              </a:rPr>
              <a:t>WE THEREFORE PLEAD WITH </a:t>
            </a:r>
            <a:r>
              <a:rPr lang="en-US" b="1" dirty="0" smtClean="0">
                <a:solidFill>
                  <a:schemeClr val="bg1"/>
                </a:solidFill>
              </a:rPr>
              <a:t>EVERY HOUSEHOLD </a:t>
            </a:r>
            <a:r>
              <a:rPr lang="en-US" b="1" dirty="0">
                <a:solidFill>
                  <a:schemeClr val="bg1"/>
                </a:solidFill>
              </a:rPr>
              <a:t>TO COME </a:t>
            </a:r>
            <a:r>
              <a:rPr lang="en-US" b="1" dirty="0" smtClean="0">
                <a:solidFill>
                  <a:schemeClr val="bg1"/>
                </a:solidFill>
              </a:rPr>
              <a:t>OUT IN THEIR </a:t>
            </a:r>
            <a:r>
              <a:rPr lang="en-US" b="1" dirty="0">
                <a:solidFill>
                  <a:schemeClr val="bg1"/>
                </a:solidFill>
              </a:rPr>
              <a:t>NUMERS COME DECEMBER 7TH  TO VOTE </a:t>
            </a:r>
            <a:r>
              <a:rPr lang="en-US" b="1" dirty="0" smtClean="0">
                <a:solidFill>
                  <a:schemeClr val="bg1"/>
                </a:solidFill>
              </a:rPr>
              <a:t>MASIVELY TO CONSOLIDATE OUR GAINS </a:t>
            </a:r>
            <a:r>
              <a:rPr lang="en-US" b="1" dirty="0">
                <a:solidFill>
                  <a:schemeClr val="bg1"/>
                </a:solidFill>
              </a:rPr>
              <a:t>FOR </a:t>
            </a:r>
            <a:r>
              <a:rPr lang="en-US" b="1" dirty="0" smtClean="0">
                <a:solidFill>
                  <a:schemeClr val="bg1"/>
                </a:solidFill>
              </a:rPr>
              <a:t>THE BETTERMENT OF OUR </a:t>
            </a:r>
            <a:r>
              <a:rPr lang="en-US" b="1" dirty="0">
                <a:solidFill>
                  <a:schemeClr val="bg1"/>
                </a:solidFill>
              </a:rPr>
              <a:t>CHILDREN AND </a:t>
            </a:r>
            <a:r>
              <a:rPr lang="en-US" b="1" dirty="0" smtClean="0">
                <a:solidFill>
                  <a:schemeClr val="bg1"/>
                </a:solidFill>
              </a:rPr>
              <a:t>GRANDCHILDREN.</a:t>
            </a:r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WE BELIEVE THAT WITH </a:t>
            </a:r>
            <a:r>
              <a:rPr lang="en-US" b="1" dirty="0">
                <a:solidFill>
                  <a:schemeClr val="bg1"/>
                </a:solidFill>
              </a:rPr>
              <a:t>ONE </a:t>
            </a:r>
            <a:r>
              <a:rPr lang="en-US" b="1" dirty="0" smtClean="0">
                <a:solidFill>
                  <a:schemeClr val="bg1"/>
                </a:solidFill>
              </a:rPr>
              <a:t>GOAL AND ONE 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PURPOSE WE </a:t>
            </a:r>
            <a:r>
              <a:rPr lang="en-US" b="1" dirty="0">
                <a:solidFill>
                  <a:schemeClr val="bg1"/>
                </a:solidFill>
              </a:rPr>
              <a:t>SHALL BRING SEKYERE AFRAM PLAINS TO ITS GLORY .</a:t>
            </a:r>
          </a:p>
          <a:p>
            <a:pPr algn="ctr"/>
            <a:r>
              <a:rPr lang="en-US" b="1">
                <a:solidFill>
                  <a:schemeClr val="bg1"/>
                </a:solidFill>
              </a:rPr>
              <a:t>GOD </a:t>
            </a:r>
            <a:r>
              <a:rPr lang="en-US" b="1" smtClean="0">
                <a:solidFill>
                  <a:schemeClr val="bg1"/>
                </a:solidFill>
              </a:rPr>
              <a:t>BLESS SEKYERE AFRAM PLAINS,  </a:t>
            </a:r>
            <a:r>
              <a:rPr lang="en-US" b="1" dirty="0">
                <a:solidFill>
                  <a:schemeClr val="bg1"/>
                </a:solidFill>
              </a:rPr>
              <a:t>GOD BLESS NPP</a:t>
            </a:r>
          </a:p>
        </p:txBody>
      </p:sp>
      <p:sp>
        <p:nvSpPr>
          <p:cNvPr id="34" name="object 34"/>
          <p:cNvSpPr txBox="1">
            <a:spLocks noGrp="1"/>
          </p:cNvSpPr>
          <p:nvPr>
            <p:ph type="title"/>
          </p:nvPr>
        </p:nvSpPr>
        <p:spPr>
          <a:xfrm>
            <a:off x="1223144" y="411195"/>
            <a:ext cx="9750606" cy="512759"/>
          </a:xfrm>
          <a:prstGeom prst="rect">
            <a:avLst/>
          </a:prstGeom>
        </p:spPr>
        <p:txBody>
          <a:bodyPr vert="horz" wrap="square" lIns="0" tIns="17961" rIns="0" bIns="0" rtlCol="0" anchor="ctr">
            <a:spAutoFit/>
          </a:bodyPr>
          <a:lstStyle/>
          <a:p>
            <a:pPr marL="16328">
              <a:lnSpc>
                <a:spcPct val="100000"/>
              </a:lnSpc>
              <a:spcBef>
                <a:spcPts val="141"/>
              </a:spcBef>
              <a:tabLst>
                <a:tab pos="2359452" algn="l"/>
                <a:tab pos="9733353" algn="l"/>
              </a:tabLst>
            </a:pPr>
            <a:r>
              <a:rPr sz="3214" u="heavy" spc="2263" dirty="0">
                <a:uFill>
                  <a:solidFill>
                    <a:srgbClr val="1F448C"/>
                  </a:solidFill>
                </a:uFill>
              </a:rPr>
              <a:t> 	</a:t>
            </a:r>
            <a:r>
              <a:rPr sz="3214" b="1" u="heavy" spc="270" dirty="0">
                <a:solidFill>
                  <a:srgbClr val="C00000"/>
                </a:solidFill>
                <a:uFill>
                  <a:solidFill>
                    <a:srgbClr val="1F448C"/>
                  </a:solidFill>
                </a:uFill>
              </a:rPr>
              <a:t>CONSTITUENCY</a:t>
            </a:r>
            <a:r>
              <a:rPr sz="3214" b="1" u="heavy" spc="-13" dirty="0">
                <a:solidFill>
                  <a:srgbClr val="C00000"/>
                </a:solidFill>
                <a:uFill>
                  <a:solidFill>
                    <a:srgbClr val="1F448C"/>
                  </a:solidFill>
                </a:uFill>
              </a:rPr>
              <a:t> </a:t>
            </a:r>
            <a:r>
              <a:rPr sz="3214" b="1" u="heavy" spc="244" dirty="0">
                <a:solidFill>
                  <a:srgbClr val="C00000"/>
                </a:solidFill>
                <a:uFill>
                  <a:solidFill>
                    <a:srgbClr val="1F448C"/>
                  </a:solidFill>
                </a:uFill>
              </a:rPr>
              <a:t>VISION</a:t>
            </a:r>
            <a:r>
              <a:rPr sz="3214" u="heavy" spc="244" dirty="0">
                <a:uFill>
                  <a:solidFill>
                    <a:srgbClr val="1F448C"/>
                  </a:solidFill>
                </a:uFill>
              </a:rPr>
              <a:t>	</a:t>
            </a:r>
            <a:endParaRPr sz="3214" dirty="0"/>
          </a:p>
        </p:txBody>
      </p:sp>
      <p:sp>
        <p:nvSpPr>
          <p:cNvPr id="35" name="object 35"/>
          <p:cNvSpPr/>
          <p:nvPr/>
        </p:nvSpPr>
        <p:spPr>
          <a:xfrm>
            <a:off x="1238251" y="376263"/>
            <a:ext cx="9720397" cy="0"/>
          </a:xfrm>
          <a:custGeom>
            <a:avLst/>
            <a:gdLst/>
            <a:ahLst/>
            <a:cxnLst/>
            <a:rect l="l" t="t" r="r" b="b"/>
            <a:pathLst>
              <a:path w="7560309">
                <a:moveTo>
                  <a:pt x="0" y="0"/>
                </a:moveTo>
                <a:lnTo>
                  <a:pt x="7560000" y="0"/>
                </a:lnTo>
              </a:path>
            </a:pathLst>
          </a:custGeom>
          <a:ln w="38100">
            <a:solidFill>
              <a:srgbClr val="1F448C"/>
            </a:solidFill>
          </a:ln>
        </p:spPr>
        <p:txBody>
          <a:bodyPr wrap="square" lIns="0" tIns="0" rIns="0" bIns="0" rtlCol="0"/>
          <a:lstStyle/>
          <a:p>
            <a:endParaRPr sz="2314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356" y="1922978"/>
            <a:ext cx="2533650" cy="292417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99215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5388" y="319960"/>
            <a:ext cx="9720397" cy="6297930"/>
          </a:xfrm>
          <a:custGeom>
            <a:avLst/>
            <a:gdLst/>
            <a:ahLst/>
            <a:cxnLst/>
            <a:rect l="l" t="t" r="r" b="b"/>
            <a:pathLst>
              <a:path w="7560309" h="4898390">
                <a:moveTo>
                  <a:pt x="0" y="4898063"/>
                </a:moveTo>
                <a:lnTo>
                  <a:pt x="7559999" y="4898063"/>
                </a:lnTo>
                <a:lnTo>
                  <a:pt x="7559999" y="0"/>
                </a:lnTo>
                <a:lnTo>
                  <a:pt x="0" y="0"/>
                </a:lnTo>
                <a:lnTo>
                  <a:pt x="0" y="4898063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3" name="object 3"/>
          <p:cNvSpPr/>
          <p:nvPr/>
        </p:nvSpPr>
        <p:spPr>
          <a:xfrm>
            <a:off x="1238251" y="6646647"/>
            <a:ext cx="9720397" cy="201658"/>
          </a:xfrm>
          <a:custGeom>
            <a:avLst/>
            <a:gdLst/>
            <a:ahLst/>
            <a:cxnLst/>
            <a:rect l="l" t="t" r="r" b="b"/>
            <a:pathLst>
              <a:path w="7560309" h="156845">
                <a:moveTo>
                  <a:pt x="0" y="156725"/>
                </a:moveTo>
                <a:lnTo>
                  <a:pt x="7559999" y="156725"/>
                </a:lnTo>
                <a:lnTo>
                  <a:pt x="7559999" y="0"/>
                </a:lnTo>
                <a:lnTo>
                  <a:pt x="0" y="0"/>
                </a:lnTo>
                <a:lnTo>
                  <a:pt x="0" y="156725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4" name="object 4"/>
          <p:cNvSpPr/>
          <p:nvPr/>
        </p:nvSpPr>
        <p:spPr>
          <a:xfrm>
            <a:off x="1238251" y="6297510"/>
            <a:ext cx="8389619" cy="349431"/>
          </a:xfrm>
          <a:custGeom>
            <a:avLst/>
            <a:gdLst/>
            <a:ahLst/>
            <a:cxnLst/>
            <a:rect l="l" t="t" r="r" b="b"/>
            <a:pathLst>
              <a:path w="6525259" h="271779">
                <a:moveTo>
                  <a:pt x="0" y="271551"/>
                </a:moveTo>
                <a:lnTo>
                  <a:pt x="6524873" y="271551"/>
                </a:lnTo>
                <a:lnTo>
                  <a:pt x="6524873" y="0"/>
                </a:lnTo>
                <a:lnTo>
                  <a:pt x="0" y="0"/>
                </a:lnTo>
                <a:lnTo>
                  <a:pt x="0" y="271551"/>
                </a:lnTo>
                <a:close/>
              </a:path>
            </a:pathLst>
          </a:custGeom>
          <a:solidFill>
            <a:srgbClr val="E9E8F3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5" name="object 5"/>
          <p:cNvSpPr/>
          <p:nvPr/>
        </p:nvSpPr>
        <p:spPr>
          <a:xfrm>
            <a:off x="1526596" y="6003424"/>
            <a:ext cx="637629" cy="587829"/>
          </a:xfrm>
          <a:custGeom>
            <a:avLst/>
            <a:gdLst/>
            <a:ahLst/>
            <a:cxnLst/>
            <a:rect l="l" t="t" r="r" b="b"/>
            <a:pathLst>
              <a:path w="495934" h="457200">
                <a:moveTo>
                  <a:pt x="43042" y="450849"/>
                </a:moveTo>
                <a:lnTo>
                  <a:pt x="32255" y="450849"/>
                </a:lnTo>
                <a:lnTo>
                  <a:pt x="32969" y="452119"/>
                </a:lnTo>
                <a:lnTo>
                  <a:pt x="18796" y="454659"/>
                </a:lnTo>
                <a:lnTo>
                  <a:pt x="19237" y="455929"/>
                </a:lnTo>
                <a:lnTo>
                  <a:pt x="19594" y="457199"/>
                </a:lnTo>
                <a:lnTo>
                  <a:pt x="39585" y="457199"/>
                </a:lnTo>
                <a:lnTo>
                  <a:pt x="39937" y="454659"/>
                </a:lnTo>
                <a:lnTo>
                  <a:pt x="43042" y="450849"/>
                </a:lnTo>
                <a:close/>
              </a:path>
              <a:path w="495934" h="457200">
                <a:moveTo>
                  <a:pt x="26984" y="322579"/>
                </a:moveTo>
                <a:lnTo>
                  <a:pt x="31306" y="341629"/>
                </a:lnTo>
                <a:lnTo>
                  <a:pt x="31965" y="350519"/>
                </a:lnTo>
                <a:lnTo>
                  <a:pt x="30200" y="358139"/>
                </a:lnTo>
                <a:lnTo>
                  <a:pt x="30270" y="405129"/>
                </a:lnTo>
                <a:lnTo>
                  <a:pt x="24532" y="424179"/>
                </a:lnTo>
                <a:lnTo>
                  <a:pt x="7350" y="436879"/>
                </a:lnTo>
                <a:lnTo>
                  <a:pt x="9330" y="439419"/>
                </a:lnTo>
                <a:lnTo>
                  <a:pt x="13486" y="445769"/>
                </a:lnTo>
                <a:lnTo>
                  <a:pt x="9330" y="445769"/>
                </a:lnTo>
                <a:lnTo>
                  <a:pt x="5396" y="447039"/>
                </a:lnTo>
                <a:lnTo>
                  <a:pt x="914" y="447039"/>
                </a:lnTo>
                <a:lnTo>
                  <a:pt x="914" y="448309"/>
                </a:lnTo>
                <a:lnTo>
                  <a:pt x="443" y="450849"/>
                </a:lnTo>
                <a:lnTo>
                  <a:pt x="0" y="452119"/>
                </a:lnTo>
                <a:lnTo>
                  <a:pt x="12908" y="452119"/>
                </a:lnTo>
                <a:lnTo>
                  <a:pt x="20378" y="450849"/>
                </a:lnTo>
                <a:lnTo>
                  <a:pt x="43042" y="450849"/>
                </a:lnTo>
                <a:lnTo>
                  <a:pt x="44077" y="449579"/>
                </a:lnTo>
                <a:lnTo>
                  <a:pt x="48131" y="448309"/>
                </a:lnTo>
                <a:lnTo>
                  <a:pt x="47358" y="448309"/>
                </a:lnTo>
                <a:lnTo>
                  <a:pt x="46530" y="447039"/>
                </a:lnTo>
                <a:lnTo>
                  <a:pt x="45248" y="445769"/>
                </a:lnTo>
                <a:lnTo>
                  <a:pt x="45248" y="444499"/>
                </a:lnTo>
                <a:lnTo>
                  <a:pt x="30200" y="444499"/>
                </a:lnTo>
                <a:lnTo>
                  <a:pt x="21625" y="440689"/>
                </a:lnTo>
                <a:lnTo>
                  <a:pt x="22489" y="436879"/>
                </a:lnTo>
                <a:lnTo>
                  <a:pt x="24930" y="434339"/>
                </a:lnTo>
                <a:lnTo>
                  <a:pt x="68160" y="434339"/>
                </a:lnTo>
                <a:lnTo>
                  <a:pt x="69303" y="427989"/>
                </a:lnTo>
                <a:lnTo>
                  <a:pt x="69506" y="411479"/>
                </a:lnTo>
                <a:lnTo>
                  <a:pt x="70591" y="387349"/>
                </a:lnTo>
                <a:lnTo>
                  <a:pt x="73277" y="364489"/>
                </a:lnTo>
                <a:lnTo>
                  <a:pt x="78281" y="349249"/>
                </a:lnTo>
                <a:lnTo>
                  <a:pt x="125357" y="349249"/>
                </a:lnTo>
                <a:lnTo>
                  <a:pt x="125949" y="340359"/>
                </a:lnTo>
                <a:lnTo>
                  <a:pt x="51000" y="340359"/>
                </a:lnTo>
                <a:lnTo>
                  <a:pt x="39585" y="337819"/>
                </a:lnTo>
                <a:lnTo>
                  <a:pt x="39128" y="335279"/>
                </a:lnTo>
                <a:lnTo>
                  <a:pt x="38365" y="330199"/>
                </a:lnTo>
                <a:lnTo>
                  <a:pt x="37084" y="330199"/>
                </a:lnTo>
                <a:lnTo>
                  <a:pt x="35496" y="328929"/>
                </a:lnTo>
                <a:lnTo>
                  <a:pt x="33868" y="328929"/>
                </a:lnTo>
                <a:lnTo>
                  <a:pt x="33868" y="327659"/>
                </a:lnTo>
                <a:lnTo>
                  <a:pt x="33475" y="326389"/>
                </a:lnTo>
                <a:lnTo>
                  <a:pt x="32969" y="325119"/>
                </a:lnTo>
                <a:lnTo>
                  <a:pt x="30999" y="323849"/>
                </a:lnTo>
                <a:lnTo>
                  <a:pt x="26984" y="322579"/>
                </a:lnTo>
                <a:close/>
              </a:path>
              <a:path w="495934" h="457200">
                <a:moveTo>
                  <a:pt x="159458" y="443229"/>
                </a:moveTo>
                <a:lnTo>
                  <a:pt x="123214" y="443229"/>
                </a:lnTo>
                <a:lnTo>
                  <a:pt x="121993" y="445769"/>
                </a:lnTo>
                <a:lnTo>
                  <a:pt x="123214" y="448309"/>
                </a:lnTo>
                <a:lnTo>
                  <a:pt x="134405" y="449579"/>
                </a:lnTo>
                <a:lnTo>
                  <a:pt x="153168" y="449579"/>
                </a:lnTo>
                <a:lnTo>
                  <a:pt x="162331" y="448309"/>
                </a:lnTo>
                <a:lnTo>
                  <a:pt x="162331" y="445769"/>
                </a:lnTo>
                <a:lnTo>
                  <a:pt x="159458" y="445769"/>
                </a:lnTo>
                <a:lnTo>
                  <a:pt x="157808" y="444499"/>
                </a:lnTo>
                <a:lnTo>
                  <a:pt x="159458" y="443229"/>
                </a:lnTo>
                <a:close/>
              </a:path>
              <a:path w="495934" h="457200">
                <a:moveTo>
                  <a:pt x="243823" y="396239"/>
                </a:moveTo>
                <a:lnTo>
                  <a:pt x="198183" y="396239"/>
                </a:lnTo>
                <a:lnTo>
                  <a:pt x="202741" y="397509"/>
                </a:lnTo>
                <a:lnTo>
                  <a:pt x="201997" y="410209"/>
                </a:lnTo>
                <a:lnTo>
                  <a:pt x="201873" y="422909"/>
                </a:lnTo>
                <a:lnTo>
                  <a:pt x="201997" y="426719"/>
                </a:lnTo>
                <a:lnTo>
                  <a:pt x="202741" y="435609"/>
                </a:lnTo>
                <a:lnTo>
                  <a:pt x="200620" y="440689"/>
                </a:lnTo>
                <a:lnTo>
                  <a:pt x="197319" y="440689"/>
                </a:lnTo>
                <a:lnTo>
                  <a:pt x="197319" y="445769"/>
                </a:lnTo>
                <a:lnTo>
                  <a:pt x="207480" y="447039"/>
                </a:lnTo>
                <a:lnTo>
                  <a:pt x="214222" y="448309"/>
                </a:lnTo>
                <a:lnTo>
                  <a:pt x="219679" y="448309"/>
                </a:lnTo>
                <a:lnTo>
                  <a:pt x="225982" y="449579"/>
                </a:lnTo>
                <a:lnTo>
                  <a:pt x="235835" y="447039"/>
                </a:lnTo>
                <a:lnTo>
                  <a:pt x="272964" y="447039"/>
                </a:lnTo>
                <a:lnTo>
                  <a:pt x="273109" y="445769"/>
                </a:lnTo>
                <a:lnTo>
                  <a:pt x="273109" y="443229"/>
                </a:lnTo>
                <a:lnTo>
                  <a:pt x="290162" y="443229"/>
                </a:lnTo>
                <a:lnTo>
                  <a:pt x="289482" y="438149"/>
                </a:lnTo>
                <a:lnTo>
                  <a:pt x="291503" y="438149"/>
                </a:lnTo>
                <a:lnTo>
                  <a:pt x="293597" y="436879"/>
                </a:lnTo>
                <a:lnTo>
                  <a:pt x="263804" y="436879"/>
                </a:lnTo>
                <a:lnTo>
                  <a:pt x="264232" y="435609"/>
                </a:lnTo>
                <a:lnTo>
                  <a:pt x="264664" y="435609"/>
                </a:lnTo>
                <a:lnTo>
                  <a:pt x="262483" y="433069"/>
                </a:lnTo>
                <a:lnTo>
                  <a:pt x="245944" y="433069"/>
                </a:lnTo>
                <a:lnTo>
                  <a:pt x="246326" y="431799"/>
                </a:lnTo>
                <a:lnTo>
                  <a:pt x="246772" y="430529"/>
                </a:lnTo>
                <a:lnTo>
                  <a:pt x="251585" y="430529"/>
                </a:lnTo>
                <a:lnTo>
                  <a:pt x="254876" y="429259"/>
                </a:lnTo>
                <a:lnTo>
                  <a:pt x="254164" y="415289"/>
                </a:lnTo>
                <a:lnTo>
                  <a:pt x="253288" y="402589"/>
                </a:lnTo>
                <a:lnTo>
                  <a:pt x="246772" y="402589"/>
                </a:lnTo>
                <a:lnTo>
                  <a:pt x="243823" y="396239"/>
                </a:lnTo>
                <a:close/>
              </a:path>
              <a:path w="495934" h="457200">
                <a:moveTo>
                  <a:pt x="272964" y="447039"/>
                </a:moveTo>
                <a:lnTo>
                  <a:pt x="250382" y="447039"/>
                </a:lnTo>
                <a:lnTo>
                  <a:pt x="264334" y="448309"/>
                </a:lnTo>
                <a:lnTo>
                  <a:pt x="272401" y="449579"/>
                </a:lnTo>
                <a:lnTo>
                  <a:pt x="272818" y="448309"/>
                </a:lnTo>
                <a:lnTo>
                  <a:pt x="272964" y="447039"/>
                </a:lnTo>
                <a:close/>
              </a:path>
              <a:path w="495934" h="457200">
                <a:moveTo>
                  <a:pt x="95821" y="427989"/>
                </a:moveTo>
                <a:lnTo>
                  <a:pt x="95821" y="431799"/>
                </a:lnTo>
                <a:lnTo>
                  <a:pt x="99885" y="431799"/>
                </a:lnTo>
                <a:lnTo>
                  <a:pt x="100735" y="434339"/>
                </a:lnTo>
                <a:lnTo>
                  <a:pt x="99108" y="435609"/>
                </a:lnTo>
                <a:lnTo>
                  <a:pt x="97850" y="435609"/>
                </a:lnTo>
                <a:lnTo>
                  <a:pt x="97850" y="439419"/>
                </a:lnTo>
                <a:lnTo>
                  <a:pt x="100313" y="441959"/>
                </a:lnTo>
                <a:lnTo>
                  <a:pt x="101092" y="448309"/>
                </a:lnTo>
                <a:lnTo>
                  <a:pt x="111772" y="448309"/>
                </a:lnTo>
                <a:lnTo>
                  <a:pt x="115365" y="445769"/>
                </a:lnTo>
                <a:lnTo>
                  <a:pt x="123214" y="443229"/>
                </a:lnTo>
                <a:lnTo>
                  <a:pt x="159458" y="443229"/>
                </a:lnTo>
                <a:lnTo>
                  <a:pt x="159458" y="440689"/>
                </a:lnTo>
                <a:lnTo>
                  <a:pt x="146771" y="439419"/>
                </a:lnTo>
                <a:lnTo>
                  <a:pt x="124393" y="439419"/>
                </a:lnTo>
                <a:lnTo>
                  <a:pt x="122838" y="429259"/>
                </a:lnTo>
                <a:lnTo>
                  <a:pt x="99108" y="429259"/>
                </a:lnTo>
                <a:lnTo>
                  <a:pt x="95821" y="427989"/>
                </a:lnTo>
                <a:close/>
              </a:path>
              <a:path w="495934" h="457200">
                <a:moveTo>
                  <a:pt x="68160" y="434339"/>
                </a:moveTo>
                <a:lnTo>
                  <a:pt x="41222" y="434339"/>
                </a:lnTo>
                <a:lnTo>
                  <a:pt x="48165" y="440689"/>
                </a:lnTo>
                <a:lnTo>
                  <a:pt x="53180" y="444499"/>
                </a:lnTo>
                <a:lnTo>
                  <a:pt x="58122" y="445769"/>
                </a:lnTo>
                <a:lnTo>
                  <a:pt x="64843" y="445769"/>
                </a:lnTo>
                <a:lnTo>
                  <a:pt x="66560" y="443229"/>
                </a:lnTo>
                <a:lnTo>
                  <a:pt x="68160" y="434339"/>
                </a:lnTo>
                <a:close/>
              </a:path>
              <a:path w="495934" h="457200">
                <a:moveTo>
                  <a:pt x="125357" y="349249"/>
                </a:moveTo>
                <a:lnTo>
                  <a:pt x="78281" y="349249"/>
                </a:lnTo>
                <a:lnTo>
                  <a:pt x="81228" y="370839"/>
                </a:lnTo>
                <a:lnTo>
                  <a:pt x="81291" y="373379"/>
                </a:lnTo>
                <a:lnTo>
                  <a:pt x="79203" y="397509"/>
                </a:lnTo>
                <a:lnTo>
                  <a:pt x="74722" y="421639"/>
                </a:lnTo>
                <a:lnTo>
                  <a:pt x="70991" y="443229"/>
                </a:lnTo>
                <a:lnTo>
                  <a:pt x="78816" y="444499"/>
                </a:lnTo>
                <a:lnTo>
                  <a:pt x="85087" y="445769"/>
                </a:lnTo>
                <a:lnTo>
                  <a:pt x="90517" y="444499"/>
                </a:lnTo>
                <a:lnTo>
                  <a:pt x="95821" y="444499"/>
                </a:lnTo>
                <a:lnTo>
                  <a:pt x="90797" y="440689"/>
                </a:lnTo>
                <a:lnTo>
                  <a:pt x="86149" y="436879"/>
                </a:lnTo>
                <a:lnTo>
                  <a:pt x="83790" y="431799"/>
                </a:lnTo>
                <a:lnTo>
                  <a:pt x="85633" y="422909"/>
                </a:lnTo>
                <a:lnTo>
                  <a:pt x="85633" y="416559"/>
                </a:lnTo>
                <a:lnTo>
                  <a:pt x="84034" y="411479"/>
                </a:lnTo>
                <a:lnTo>
                  <a:pt x="86461" y="408939"/>
                </a:lnTo>
                <a:lnTo>
                  <a:pt x="90525" y="403859"/>
                </a:lnTo>
                <a:lnTo>
                  <a:pt x="120732" y="403859"/>
                </a:lnTo>
                <a:lnTo>
                  <a:pt x="121632" y="384809"/>
                </a:lnTo>
                <a:lnTo>
                  <a:pt x="124934" y="355599"/>
                </a:lnTo>
                <a:lnTo>
                  <a:pt x="125357" y="349249"/>
                </a:lnTo>
                <a:close/>
              </a:path>
              <a:path w="495934" h="457200">
                <a:moveTo>
                  <a:pt x="35888" y="436879"/>
                </a:moveTo>
                <a:lnTo>
                  <a:pt x="31925" y="440689"/>
                </a:lnTo>
                <a:lnTo>
                  <a:pt x="30200" y="444499"/>
                </a:lnTo>
                <a:lnTo>
                  <a:pt x="45248" y="444499"/>
                </a:lnTo>
                <a:lnTo>
                  <a:pt x="44856" y="443229"/>
                </a:lnTo>
                <a:lnTo>
                  <a:pt x="38365" y="443229"/>
                </a:lnTo>
                <a:lnTo>
                  <a:pt x="35888" y="436879"/>
                </a:lnTo>
                <a:close/>
              </a:path>
              <a:path w="495934" h="457200">
                <a:moveTo>
                  <a:pt x="290162" y="443229"/>
                </a:moveTo>
                <a:lnTo>
                  <a:pt x="278038" y="443229"/>
                </a:lnTo>
                <a:lnTo>
                  <a:pt x="290332" y="444499"/>
                </a:lnTo>
                <a:lnTo>
                  <a:pt x="290162" y="443229"/>
                </a:lnTo>
                <a:close/>
              </a:path>
              <a:path w="495934" h="457200">
                <a:moveTo>
                  <a:pt x="44409" y="440689"/>
                </a:moveTo>
                <a:lnTo>
                  <a:pt x="42886" y="440689"/>
                </a:lnTo>
                <a:lnTo>
                  <a:pt x="38365" y="443229"/>
                </a:lnTo>
                <a:lnTo>
                  <a:pt x="44856" y="443229"/>
                </a:lnTo>
                <a:lnTo>
                  <a:pt x="44409" y="440689"/>
                </a:lnTo>
                <a:close/>
              </a:path>
              <a:path w="495934" h="457200">
                <a:moveTo>
                  <a:pt x="145566" y="434339"/>
                </a:moveTo>
                <a:lnTo>
                  <a:pt x="128051" y="434339"/>
                </a:lnTo>
                <a:lnTo>
                  <a:pt x="128051" y="438149"/>
                </a:lnTo>
                <a:lnTo>
                  <a:pt x="131724" y="438149"/>
                </a:lnTo>
                <a:lnTo>
                  <a:pt x="124393" y="439419"/>
                </a:lnTo>
                <a:lnTo>
                  <a:pt x="140688" y="439419"/>
                </a:lnTo>
                <a:lnTo>
                  <a:pt x="143586" y="438149"/>
                </a:lnTo>
                <a:lnTo>
                  <a:pt x="144716" y="436879"/>
                </a:lnTo>
                <a:lnTo>
                  <a:pt x="145183" y="436879"/>
                </a:lnTo>
                <a:lnTo>
                  <a:pt x="145566" y="435609"/>
                </a:lnTo>
                <a:lnTo>
                  <a:pt x="145566" y="434339"/>
                </a:lnTo>
                <a:close/>
              </a:path>
              <a:path w="495934" h="457200">
                <a:moveTo>
                  <a:pt x="273109" y="433069"/>
                </a:moveTo>
                <a:lnTo>
                  <a:pt x="272020" y="435609"/>
                </a:lnTo>
                <a:lnTo>
                  <a:pt x="270713" y="435609"/>
                </a:lnTo>
                <a:lnTo>
                  <a:pt x="269110" y="436879"/>
                </a:lnTo>
                <a:lnTo>
                  <a:pt x="283385" y="436879"/>
                </a:lnTo>
                <a:lnTo>
                  <a:pt x="278038" y="435609"/>
                </a:lnTo>
                <a:lnTo>
                  <a:pt x="273109" y="433069"/>
                </a:lnTo>
                <a:close/>
              </a:path>
              <a:path w="495934" h="457200">
                <a:moveTo>
                  <a:pt x="295592" y="433069"/>
                </a:moveTo>
                <a:lnTo>
                  <a:pt x="283385" y="433069"/>
                </a:lnTo>
                <a:lnTo>
                  <a:pt x="283385" y="436879"/>
                </a:lnTo>
                <a:lnTo>
                  <a:pt x="295592" y="436879"/>
                </a:lnTo>
                <a:lnTo>
                  <a:pt x="295592" y="433069"/>
                </a:lnTo>
                <a:close/>
              </a:path>
              <a:path w="495934" h="457200">
                <a:moveTo>
                  <a:pt x="120732" y="403859"/>
                </a:moveTo>
                <a:lnTo>
                  <a:pt x="92948" y="403859"/>
                </a:lnTo>
                <a:lnTo>
                  <a:pt x="94193" y="406399"/>
                </a:lnTo>
                <a:lnTo>
                  <a:pt x="98651" y="407669"/>
                </a:lnTo>
                <a:lnTo>
                  <a:pt x="97850" y="416559"/>
                </a:lnTo>
                <a:lnTo>
                  <a:pt x="97177" y="416559"/>
                </a:lnTo>
                <a:lnTo>
                  <a:pt x="94601" y="421639"/>
                </a:lnTo>
                <a:lnTo>
                  <a:pt x="96685" y="424179"/>
                </a:lnTo>
                <a:lnTo>
                  <a:pt x="98651" y="426719"/>
                </a:lnTo>
                <a:lnTo>
                  <a:pt x="100313" y="429259"/>
                </a:lnTo>
                <a:lnTo>
                  <a:pt x="122838" y="429259"/>
                </a:lnTo>
                <a:lnTo>
                  <a:pt x="120312" y="412749"/>
                </a:lnTo>
                <a:lnTo>
                  <a:pt x="120732" y="403859"/>
                </a:lnTo>
                <a:close/>
              </a:path>
              <a:path w="495934" h="457200">
                <a:moveTo>
                  <a:pt x="249160" y="400049"/>
                </a:moveTo>
                <a:lnTo>
                  <a:pt x="246772" y="402589"/>
                </a:lnTo>
                <a:lnTo>
                  <a:pt x="253288" y="402589"/>
                </a:lnTo>
                <a:lnTo>
                  <a:pt x="253198" y="401319"/>
                </a:lnTo>
                <a:lnTo>
                  <a:pt x="249160" y="400049"/>
                </a:lnTo>
                <a:close/>
              </a:path>
              <a:path w="495934" h="457200">
                <a:moveTo>
                  <a:pt x="270914" y="318769"/>
                </a:moveTo>
                <a:lnTo>
                  <a:pt x="179449" y="318769"/>
                </a:lnTo>
                <a:lnTo>
                  <a:pt x="179449" y="323849"/>
                </a:lnTo>
                <a:lnTo>
                  <a:pt x="183746" y="332739"/>
                </a:lnTo>
                <a:lnTo>
                  <a:pt x="184558" y="341629"/>
                </a:lnTo>
                <a:lnTo>
                  <a:pt x="182997" y="350519"/>
                </a:lnTo>
                <a:lnTo>
                  <a:pt x="180172" y="358139"/>
                </a:lnTo>
                <a:lnTo>
                  <a:pt x="172201" y="364489"/>
                </a:lnTo>
                <a:lnTo>
                  <a:pt x="168947" y="370839"/>
                </a:lnTo>
                <a:lnTo>
                  <a:pt x="169286" y="378459"/>
                </a:lnTo>
                <a:lnTo>
                  <a:pt x="172093" y="386079"/>
                </a:lnTo>
                <a:lnTo>
                  <a:pt x="188794" y="386079"/>
                </a:lnTo>
                <a:lnTo>
                  <a:pt x="188794" y="388619"/>
                </a:lnTo>
                <a:lnTo>
                  <a:pt x="189226" y="391159"/>
                </a:lnTo>
                <a:lnTo>
                  <a:pt x="189226" y="393699"/>
                </a:lnTo>
                <a:lnTo>
                  <a:pt x="195336" y="397509"/>
                </a:lnTo>
                <a:lnTo>
                  <a:pt x="198183" y="396239"/>
                </a:lnTo>
                <a:lnTo>
                  <a:pt x="243823" y="396239"/>
                </a:lnTo>
                <a:lnTo>
                  <a:pt x="242643" y="393699"/>
                </a:lnTo>
                <a:lnTo>
                  <a:pt x="236423" y="393699"/>
                </a:lnTo>
                <a:lnTo>
                  <a:pt x="235303" y="389889"/>
                </a:lnTo>
                <a:lnTo>
                  <a:pt x="233207" y="384809"/>
                </a:lnTo>
                <a:lnTo>
                  <a:pt x="239749" y="380999"/>
                </a:lnTo>
                <a:lnTo>
                  <a:pt x="241452" y="370839"/>
                </a:lnTo>
                <a:lnTo>
                  <a:pt x="240954" y="364489"/>
                </a:lnTo>
                <a:lnTo>
                  <a:pt x="239392" y="363219"/>
                </a:lnTo>
                <a:lnTo>
                  <a:pt x="237312" y="363219"/>
                </a:lnTo>
                <a:lnTo>
                  <a:pt x="235303" y="361949"/>
                </a:lnTo>
                <a:lnTo>
                  <a:pt x="235303" y="350519"/>
                </a:lnTo>
                <a:lnTo>
                  <a:pt x="247655" y="349249"/>
                </a:lnTo>
                <a:lnTo>
                  <a:pt x="264155" y="349249"/>
                </a:lnTo>
                <a:lnTo>
                  <a:pt x="267569" y="330199"/>
                </a:lnTo>
                <a:lnTo>
                  <a:pt x="270914" y="318769"/>
                </a:lnTo>
                <a:close/>
              </a:path>
              <a:path w="495934" h="457200">
                <a:moveTo>
                  <a:pt x="188794" y="386079"/>
                </a:moveTo>
                <a:lnTo>
                  <a:pt x="176971" y="386079"/>
                </a:lnTo>
                <a:lnTo>
                  <a:pt x="181061" y="389889"/>
                </a:lnTo>
                <a:lnTo>
                  <a:pt x="187145" y="391159"/>
                </a:lnTo>
                <a:lnTo>
                  <a:pt x="187145" y="389889"/>
                </a:lnTo>
                <a:lnTo>
                  <a:pt x="186674" y="388619"/>
                </a:lnTo>
                <a:lnTo>
                  <a:pt x="186357" y="387349"/>
                </a:lnTo>
                <a:lnTo>
                  <a:pt x="187145" y="387349"/>
                </a:lnTo>
                <a:lnTo>
                  <a:pt x="188794" y="386079"/>
                </a:lnTo>
                <a:close/>
              </a:path>
              <a:path w="495934" h="457200">
                <a:moveTo>
                  <a:pt x="246326" y="373379"/>
                </a:moveTo>
                <a:lnTo>
                  <a:pt x="242643" y="373379"/>
                </a:lnTo>
                <a:lnTo>
                  <a:pt x="242643" y="377189"/>
                </a:lnTo>
                <a:lnTo>
                  <a:pt x="252817" y="384809"/>
                </a:lnTo>
                <a:lnTo>
                  <a:pt x="250761" y="378459"/>
                </a:lnTo>
                <a:lnTo>
                  <a:pt x="257274" y="378459"/>
                </a:lnTo>
                <a:lnTo>
                  <a:pt x="258028" y="375919"/>
                </a:lnTo>
                <a:lnTo>
                  <a:pt x="252374" y="375919"/>
                </a:lnTo>
                <a:lnTo>
                  <a:pt x="246326" y="373379"/>
                </a:lnTo>
                <a:close/>
              </a:path>
              <a:path w="495934" h="457200">
                <a:moveTo>
                  <a:pt x="264155" y="349249"/>
                </a:moveTo>
                <a:lnTo>
                  <a:pt x="247655" y="349249"/>
                </a:lnTo>
                <a:lnTo>
                  <a:pt x="251644" y="354329"/>
                </a:lnTo>
                <a:lnTo>
                  <a:pt x="251681" y="358139"/>
                </a:lnTo>
                <a:lnTo>
                  <a:pt x="251794" y="364489"/>
                </a:lnTo>
                <a:lnTo>
                  <a:pt x="252374" y="375919"/>
                </a:lnTo>
                <a:lnTo>
                  <a:pt x="258028" y="375919"/>
                </a:lnTo>
                <a:lnTo>
                  <a:pt x="261424" y="364489"/>
                </a:lnTo>
                <a:lnTo>
                  <a:pt x="264155" y="349249"/>
                </a:lnTo>
                <a:close/>
              </a:path>
              <a:path w="495934" h="457200">
                <a:moveTo>
                  <a:pt x="45615" y="290829"/>
                </a:moveTo>
                <a:lnTo>
                  <a:pt x="45615" y="298449"/>
                </a:lnTo>
                <a:lnTo>
                  <a:pt x="60048" y="303529"/>
                </a:lnTo>
                <a:lnTo>
                  <a:pt x="65593" y="311149"/>
                </a:lnTo>
                <a:lnTo>
                  <a:pt x="65450" y="320039"/>
                </a:lnTo>
                <a:lnTo>
                  <a:pt x="62823" y="331469"/>
                </a:lnTo>
                <a:lnTo>
                  <a:pt x="55115" y="334009"/>
                </a:lnTo>
                <a:lnTo>
                  <a:pt x="51000" y="340359"/>
                </a:lnTo>
                <a:lnTo>
                  <a:pt x="125949" y="340359"/>
                </a:lnTo>
                <a:lnTo>
                  <a:pt x="126795" y="327659"/>
                </a:lnTo>
                <a:lnTo>
                  <a:pt x="133797" y="325119"/>
                </a:lnTo>
                <a:lnTo>
                  <a:pt x="141306" y="323849"/>
                </a:lnTo>
                <a:lnTo>
                  <a:pt x="154569" y="323849"/>
                </a:lnTo>
                <a:lnTo>
                  <a:pt x="161596" y="321309"/>
                </a:lnTo>
                <a:lnTo>
                  <a:pt x="167448" y="318769"/>
                </a:lnTo>
                <a:lnTo>
                  <a:pt x="270914" y="318769"/>
                </a:lnTo>
                <a:lnTo>
                  <a:pt x="272401" y="313689"/>
                </a:lnTo>
                <a:lnTo>
                  <a:pt x="272889" y="302259"/>
                </a:lnTo>
                <a:lnTo>
                  <a:pt x="273100" y="295909"/>
                </a:lnTo>
                <a:lnTo>
                  <a:pt x="57136" y="295909"/>
                </a:lnTo>
                <a:lnTo>
                  <a:pt x="52588" y="292099"/>
                </a:lnTo>
                <a:lnTo>
                  <a:pt x="45615" y="290829"/>
                </a:lnTo>
                <a:close/>
              </a:path>
              <a:path w="495934" h="457200">
                <a:moveTo>
                  <a:pt x="178622" y="20319"/>
                </a:moveTo>
                <a:lnTo>
                  <a:pt x="131342" y="26669"/>
                </a:lnTo>
                <a:lnTo>
                  <a:pt x="94789" y="62229"/>
                </a:lnTo>
                <a:lnTo>
                  <a:pt x="82990" y="85089"/>
                </a:lnTo>
                <a:lnTo>
                  <a:pt x="88516" y="105409"/>
                </a:lnTo>
                <a:lnTo>
                  <a:pt x="81588" y="113029"/>
                </a:lnTo>
                <a:lnTo>
                  <a:pt x="69070" y="120649"/>
                </a:lnTo>
                <a:lnTo>
                  <a:pt x="44077" y="133349"/>
                </a:lnTo>
                <a:lnTo>
                  <a:pt x="28507" y="149859"/>
                </a:lnTo>
                <a:lnTo>
                  <a:pt x="20160" y="166369"/>
                </a:lnTo>
                <a:lnTo>
                  <a:pt x="16949" y="184149"/>
                </a:lnTo>
                <a:lnTo>
                  <a:pt x="16786" y="204469"/>
                </a:lnTo>
                <a:lnTo>
                  <a:pt x="13740" y="223519"/>
                </a:lnTo>
                <a:lnTo>
                  <a:pt x="15773" y="248919"/>
                </a:lnTo>
                <a:lnTo>
                  <a:pt x="16867" y="261619"/>
                </a:lnTo>
                <a:lnTo>
                  <a:pt x="14284" y="275589"/>
                </a:lnTo>
                <a:lnTo>
                  <a:pt x="19518" y="284479"/>
                </a:lnTo>
                <a:lnTo>
                  <a:pt x="22805" y="295909"/>
                </a:lnTo>
                <a:lnTo>
                  <a:pt x="26095" y="314959"/>
                </a:lnTo>
                <a:lnTo>
                  <a:pt x="32223" y="306069"/>
                </a:lnTo>
                <a:lnTo>
                  <a:pt x="29768" y="280669"/>
                </a:lnTo>
                <a:lnTo>
                  <a:pt x="24248" y="252729"/>
                </a:lnTo>
                <a:lnTo>
                  <a:pt x="21182" y="236219"/>
                </a:lnTo>
                <a:lnTo>
                  <a:pt x="276484" y="236219"/>
                </a:lnTo>
                <a:lnTo>
                  <a:pt x="277701" y="222249"/>
                </a:lnTo>
                <a:lnTo>
                  <a:pt x="279561" y="201929"/>
                </a:lnTo>
                <a:lnTo>
                  <a:pt x="280716" y="193039"/>
                </a:lnTo>
                <a:lnTo>
                  <a:pt x="281772" y="190499"/>
                </a:lnTo>
                <a:lnTo>
                  <a:pt x="359175" y="190499"/>
                </a:lnTo>
                <a:lnTo>
                  <a:pt x="358747" y="189229"/>
                </a:lnTo>
                <a:lnTo>
                  <a:pt x="357173" y="184149"/>
                </a:lnTo>
                <a:lnTo>
                  <a:pt x="359218" y="181609"/>
                </a:lnTo>
                <a:lnTo>
                  <a:pt x="369338" y="175259"/>
                </a:lnTo>
                <a:lnTo>
                  <a:pt x="406567" y="175259"/>
                </a:lnTo>
                <a:lnTo>
                  <a:pt x="423372" y="167639"/>
                </a:lnTo>
                <a:lnTo>
                  <a:pt x="436686" y="157479"/>
                </a:lnTo>
                <a:lnTo>
                  <a:pt x="372704" y="157479"/>
                </a:lnTo>
                <a:lnTo>
                  <a:pt x="365302" y="149859"/>
                </a:lnTo>
                <a:lnTo>
                  <a:pt x="359661" y="147319"/>
                </a:lnTo>
                <a:lnTo>
                  <a:pt x="355879" y="142239"/>
                </a:lnTo>
                <a:lnTo>
                  <a:pt x="351190" y="137159"/>
                </a:lnTo>
                <a:lnTo>
                  <a:pt x="346356" y="130809"/>
                </a:lnTo>
                <a:lnTo>
                  <a:pt x="342136" y="123189"/>
                </a:lnTo>
                <a:lnTo>
                  <a:pt x="343061" y="105409"/>
                </a:lnTo>
                <a:lnTo>
                  <a:pt x="343661" y="92709"/>
                </a:lnTo>
                <a:lnTo>
                  <a:pt x="344970" y="60959"/>
                </a:lnTo>
                <a:lnTo>
                  <a:pt x="342452" y="53339"/>
                </a:lnTo>
                <a:lnTo>
                  <a:pt x="341172" y="44449"/>
                </a:lnTo>
                <a:lnTo>
                  <a:pt x="339444" y="35559"/>
                </a:lnTo>
                <a:lnTo>
                  <a:pt x="335584" y="25399"/>
                </a:lnTo>
                <a:lnTo>
                  <a:pt x="334392" y="24129"/>
                </a:lnTo>
                <a:lnTo>
                  <a:pt x="224636" y="24129"/>
                </a:lnTo>
                <a:lnTo>
                  <a:pt x="205492" y="21589"/>
                </a:lnTo>
                <a:lnTo>
                  <a:pt x="178622" y="20319"/>
                </a:lnTo>
                <a:close/>
              </a:path>
              <a:path w="495934" h="457200">
                <a:moveTo>
                  <a:pt x="276484" y="236219"/>
                </a:moveTo>
                <a:lnTo>
                  <a:pt x="21182" y="236219"/>
                </a:lnTo>
                <a:lnTo>
                  <a:pt x="23262" y="238759"/>
                </a:lnTo>
                <a:lnTo>
                  <a:pt x="24930" y="245109"/>
                </a:lnTo>
                <a:lnTo>
                  <a:pt x="26095" y="246379"/>
                </a:lnTo>
                <a:lnTo>
                  <a:pt x="32485" y="261619"/>
                </a:lnTo>
                <a:lnTo>
                  <a:pt x="41267" y="274319"/>
                </a:lnTo>
                <a:lnTo>
                  <a:pt x="59115" y="295909"/>
                </a:lnTo>
                <a:lnTo>
                  <a:pt x="273100" y="295909"/>
                </a:lnTo>
                <a:lnTo>
                  <a:pt x="274064" y="264159"/>
                </a:lnTo>
                <a:lnTo>
                  <a:pt x="276484" y="236219"/>
                </a:lnTo>
                <a:close/>
              </a:path>
              <a:path w="495934" h="457200">
                <a:moveTo>
                  <a:pt x="359175" y="190499"/>
                </a:moveTo>
                <a:lnTo>
                  <a:pt x="281772" y="190499"/>
                </a:lnTo>
                <a:lnTo>
                  <a:pt x="289482" y="196849"/>
                </a:lnTo>
                <a:lnTo>
                  <a:pt x="293950" y="196849"/>
                </a:lnTo>
                <a:lnTo>
                  <a:pt x="299667" y="198119"/>
                </a:lnTo>
                <a:lnTo>
                  <a:pt x="309990" y="212089"/>
                </a:lnTo>
                <a:lnTo>
                  <a:pt x="317399" y="226059"/>
                </a:lnTo>
                <a:lnTo>
                  <a:pt x="325110" y="237489"/>
                </a:lnTo>
                <a:lnTo>
                  <a:pt x="336334" y="247649"/>
                </a:lnTo>
                <a:lnTo>
                  <a:pt x="344078" y="256539"/>
                </a:lnTo>
                <a:lnTo>
                  <a:pt x="353122" y="261619"/>
                </a:lnTo>
                <a:lnTo>
                  <a:pt x="361614" y="265429"/>
                </a:lnTo>
                <a:lnTo>
                  <a:pt x="367700" y="270509"/>
                </a:lnTo>
                <a:lnTo>
                  <a:pt x="394854" y="279399"/>
                </a:lnTo>
                <a:lnTo>
                  <a:pt x="420844" y="279399"/>
                </a:lnTo>
                <a:lnTo>
                  <a:pt x="445167" y="271779"/>
                </a:lnTo>
                <a:lnTo>
                  <a:pt x="467319" y="256539"/>
                </a:lnTo>
                <a:lnTo>
                  <a:pt x="474559" y="248919"/>
                </a:lnTo>
                <a:lnTo>
                  <a:pt x="477010" y="243839"/>
                </a:lnTo>
                <a:lnTo>
                  <a:pt x="481135" y="240029"/>
                </a:lnTo>
                <a:lnTo>
                  <a:pt x="422374" y="240029"/>
                </a:lnTo>
                <a:lnTo>
                  <a:pt x="408600" y="237489"/>
                </a:lnTo>
                <a:lnTo>
                  <a:pt x="394996" y="231139"/>
                </a:lnTo>
                <a:lnTo>
                  <a:pt x="381929" y="222249"/>
                </a:lnTo>
                <a:lnTo>
                  <a:pt x="369770" y="210819"/>
                </a:lnTo>
                <a:lnTo>
                  <a:pt x="369045" y="207009"/>
                </a:lnTo>
                <a:lnTo>
                  <a:pt x="367072" y="203199"/>
                </a:lnTo>
                <a:lnTo>
                  <a:pt x="365128" y="201929"/>
                </a:lnTo>
                <a:lnTo>
                  <a:pt x="356716" y="201929"/>
                </a:lnTo>
                <a:lnTo>
                  <a:pt x="356386" y="200659"/>
                </a:lnTo>
                <a:lnTo>
                  <a:pt x="354757" y="198119"/>
                </a:lnTo>
                <a:lnTo>
                  <a:pt x="359218" y="198119"/>
                </a:lnTo>
                <a:lnTo>
                  <a:pt x="360842" y="196849"/>
                </a:lnTo>
                <a:lnTo>
                  <a:pt x="360032" y="193039"/>
                </a:lnTo>
                <a:lnTo>
                  <a:pt x="359175" y="190499"/>
                </a:lnTo>
                <a:close/>
              </a:path>
              <a:path w="495934" h="457200">
                <a:moveTo>
                  <a:pt x="468528" y="138429"/>
                </a:moveTo>
                <a:lnTo>
                  <a:pt x="460332" y="143509"/>
                </a:lnTo>
                <a:lnTo>
                  <a:pt x="453412" y="153669"/>
                </a:lnTo>
                <a:lnTo>
                  <a:pt x="459853" y="158749"/>
                </a:lnTo>
                <a:lnTo>
                  <a:pt x="462798" y="160019"/>
                </a:lnTo>
                <a:lnTo>
                  <a:pt x="469067" y="187959"/>
                </a:lnTo>
                <a:lnTo>
                  <a:pt x="463974" y="212089"/>
                </a:lnTo>
                <a:lnTo>
                  <a:pt x="448187" y="229869"/>
                </a:lnTo>
                <a:lnTo>
                  <a:pt x="422374" y="240029"/>
                </a:lnTo>
                <a:lnTo>
                  <a:pt x="481135" y="240029"/>
                </a:lnTo>
                <a:lnTo>
                  <a:pt x="480619" y="237489"/>
                </a:lnTo>
                <a:lnTo>
                  <a:pt x="462390" y="237489"/>
                </a:lnTo>
                <a:lnTo>
                  <a:pt x="460778" y="236219"/>
                </a:lnTo>
                <a:lnTo>
                  <a:pt x="461857" y="229869"/>
                </a:lnTo>
                <a:lnTo>
                  <a:pt x="464501" y="222249"/>
                </a:lnTo>
                <a:lnTo>
                  <a:pt x="467825" y="213359"/>
                </a:lnTo>
                <a:lnTo>
                  <a:pt x="470941" y="207009"/>
                </a:lnTo>
                <a:lnTo>
                  <a:pt x="492919" y="207009"/>
                </a:lnTo>
                <a:lnTo>
                  <a:pt x="495730" y="195579"/>
                </a:lnTo>
                <a:lnTo>
                  <a:pt x="495369" y="185419"/>
                </a:lnTo>
                <a:lnTo>
                  <a:pt x="493687" y="170179"/>
                </a:lnTo>
                <a:lnTo>
                  <a:pt x="489787" y="156209"/>
                </a:lnTo>
                <a:lnTo>
                  <a:pt x="482773" y="148589"/>
                </a:lnTo>
                <a:lnTo>
                  <a:pt x="476506" y="139699"/>
                </a:lnTo>
                <a:lnTo>
                  <a:pt x="468528" y="138429"/>
                </a:lnTo>
                <a:close/>
              </a:path>
              <a:path w="495934" h="457200">
                <a:moveTo>
                  <a:pt x="464781" y="231139"/>
                </a:moveTo>
                <a:lnTo>
                  <a:pt x="464781" y="234949"/>
                </a:lnTo>
                <a:lnTo>
                  <a:pt x="462798" y="237489"/>
                </a:lnTo>
                <a:lnTo>
                  <a:pt x="480619" y="237489"/>
                </a:lnTo>
                <a:lnTo>
                  <a:pt x="479844" y="233679"/>
                </a:lnTo>
                <a:lnTo>
                  <a:pt x="474559" y="233679"/>
                </a:lnTo>
                <a:lnTo>
                  <a:pt x="464781" y="231139"/>
                </a:lnTo>
                <a:close/>
              </a:path>
              <a:path w="495934" h="457200">
                <a:moveTo>
                  <a:pt x="479030" y="212089"/>
                </a:moveTo>
                <a:lnTo>
                  <a:pt x="481135" y="218439"/>
                </a:lnTo>
                <a:lnTo>
                  <a:pt x="479844" y="223519"/>
                </a:lnTo>
                <a:lnTo>
                  <a:pt x="473403" y="223519"/>
                </a:lnTo>
                <a:lnTo>
                  <a:pt x="477428" y="233679"/>
                </a:lnTo>
                <a:lnTo>
                  <a:pt x="477428" y="232409"/>
                </a:lnTo>
                <a:lnTo>
                  <a:pt x="485140" y="232409"/>
                </a:lnTo>
                <a:lnTo>
                  <a:pt x="488304" y="223519"/>
                </a:lnTo>
                <a:lnTo>
                  <a:pt x="490462" y="217169"/>
                </a:lnTo>
                <a:lnTo>
                  <a:pt x="491075" y="214629"/>
                </a:lnTo>
                <a:lnTo>
                  <a:pt x="485140" y="214629"/>
                </a:lnTo>
                <a:lnTo>
                  <a:pt x="483562" y="213359"/>
                </a:lnTo>
                <a:lnTo>
                  <a:pt x="479030" y="212089"/>
                </a:lnTo>
                <a:close/>
              </a:path>
              <a:path w="495934" h="457200">
                <a:moveTo>
                  <a:pt x="492919" y="207009"/>
                </a:moveTo>
                <a:lnTo>
                  <a:pt x="483119" y="207009"/>
                </a:lnTo>
                <a:lnTo>
                  <a:pt x="485140" y="209549"/>
                </a:lnTo>
                <a:lnTo>
                  <a:pt x="485140" y="214629"/>
                </a:lnTo>
                <a:lnTo>
                  <a:pt x="491075" y="214629"/>
                </a:lnTo>
                <a:lnTo>
                  <a:pt x="492919" y="207009"/>
                </a:lnTo>
                <a:close/>
              </a:path>
              <a:path w="495934" h="457200">
                <a:moveTo>
                  <a:pt x="480221" y="207009"/>
                </a:moveTo>
                <a:lnTo>
                  <a:pt x="470941" y="207009"/>
                </a:lnTo>
                <a:lnTo>
                  <a:pt x="479422" y="208279"/>
                </a:lnTo>
                <a:lnTo>
                  <a:pt x="480221" y="207009"/>
                </a:lnTo>
                <a:close/>
              </a:path>
              <a:path w="495934" h="457200">
                <a:moveTo>
                  <a:pt x="363185" y="200659"/>
                </a:moveTo>
                <a:lnTo>
                  <a:pt x="356716" y="201929"/>
                </a:lnTo>
                <a:lnTo>
                  <a:pt x="365128" y="201929"/>
                </a:lnTo>
                <a:lnTo>
                  <a:pt x="363185" y="200659"/>
                </a:lnTo>
                <a:close/>
              </a:path>
              <a:path w="495934" h="457200">
                <a:moveTo>
                  <a:pt x="406567" y="175259"/>
                </a:moveTo>
                <a:lnTo>
                  <a:pt x="369338" y="175259"/>
                </a:lnTo>
                <a:lnTo>
                  <a:pt x="387985" y="179069"/>
                </a:lnTo>
                <a:lnTo>
                  <a:pt x="406567" y="175259"/>
                </a:lnTo>
                <a:close/>
              </a:path>
              <a:path w="495934" h="457200">
                <a:moveTo>
                  <a:pt x="435938" y="149859"/>
                </a:moveTo>
                <a:lnTo>
                  <a:pt x="426477" y="149859"/>
                </a:lnTo>
                <a:lnTo>
                  <a:pt x="414568" y="154939"/>
                </a:lnTo>
                <a:lnTo>
                  <a:pt x="401877" y="157479"/>
                </a:lnTo>
                <a:lnTo>
                  <a:pt x="436686" y="157479"/>
                </a:lnTo>
                <a:lnTo>
                  <a:pt x="436686" y="154939"/>
                </a:lnTo>
                <a:lnTo>
                  <a:pt x="436269" y="152399"/>
                </a:lnTo>
                <a:lnTo>
                  <a:pt x="435938" y="149859"/>
                </a:lnTo>
                <a:close/>
              </a:path>
              <a:path w="495934" h="457200">
                <a:moveTo>
                  <a:pt x="269926" y="20319"/>
                </a:moveTo>
                <a:lnTo>
                  <a:pt x="238867" y="20319"/>
                </a:lnTo>
                <a:lnTo>
                  <a:pt x="224636" y="24129"/>
                </a:lnTo>
                <a:lnTo>
                  <a:pt x="334392" y="24129"/>
                </a:lnTo>
                <a:lnTo>
                  <a:pt x="332007" y="21589"/>
                </a:lnTo>
                <a:lnTo>
                  <a:pt x="282992" y="21589"/>
                </a:lnTo>
                <a:lnTo>
                  <a:pt x="269926" y="20319"/>
                </a:lnTo>
                <a:close/>
              </a:path>
              <a:path w="495934" h="457200">
                <a:moveTo>
                  <a:pt x="317599" y="0"/>
                </a:moveTo>
                <a:lnTo>
                  <a:pt x="307780" y="3809"/>
                </a:lnTo>
                <a:lnTo>
                  <a:pt x="299524" y="8889"/>
                </a:lnTo>
                <a:lnTo>
                  <a:pt x="291654" y="13969"/>
                </a:lnTo>
                <a:lnTo>
                  <a:pt x="282992" y="21589"/>
                </a:lnTo>
                <a:lnTo>
                  <a:pt x="332007" y="21589"/>
                </a:lnTo>
                <a:lnTo>
                  <a:pt x="330814" y="20319"/>
                </a:lnTo>
                <a:lnTo>
                  <a:pt x="327206" y="13969"/>
                </a:lnTo>
                <a:lnTo>
                  <a:pt x="323290" y="7619"/>
                </a:lnTo>
                <a:lnTo>
                  <a:pt x="317599" y="0"/>
                </a:lnTo>
                <a:close/>
              </a:path>
            </a:pathLst>
          </a:custGeom>
          <a:solidFill>
            <a:srgbClr val="213B82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6" name="object 6"/>
          <p:cNvSpPr/>
          <p:nvPr/>
        </p:nvSpPr>
        <p:spPr>
          <a:xfrm>
            <a:off x="1557019" y="6016934"/>
            <a:ext cx="596020" cy="4828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7" name="object 7"/>
          <p:cNvSpPr/>
          <p:nvPr/>
        </p:nvSpPr>
        <p:spPr>
          <a:xfrm>
            <a:off x="1508272" y="6027404"/>
            <a:ext cx="569051" cy="564969"/>
          </a:xfrm>
          <a:custGeom>
            <a:avLst/>
            <a:gdLst/>
            <a:ahLst/>
            <a:cxnLst/>
            <a:rect l="l" t="t" r="r" b="b"/>
            <a:pathLst>
              <a:path w="442595" h="439420">
                <a:moveTo>
                  <a:pt x="203925" y="260162"/>
                </a:moveTo>
                <a:lnTo>
                  <a:pt x="200926" y="263537"/>
                </a:lnTo>
                <a:lnTo>
                  <a:pt x="200926" y="267958"/>
                </a:lnTo>
                <a:lnTo>
                  <a:pt x="200609" y="270371"/>
                </a:lnTo>
                <a:lnTo>
                  <a:pt x="199363" y="271170"/>
                </a:lnTo>
                <a:lnTo>
                  <a:pt x="196113" y="272033"/>
                </a:lnTo>
                <a:lnTo>
                  <a:pt x="196113" y="277675"/>
                </a:lnTo>
                <a:lnTo>
                  <a:pt x="200167" y="277675"/>
                </a:lnTo>
                <a:lnTo>
                  <a:pt x="203046" y="273621"/>
                </a:lnTo>
                <a:lnTo>
                  <a:pt x="205473" y="269953"/>
                </a:lnTo>
                <a:lnTo>
                  <a:pt x="207975" y="265929"/>
                </a:lnTo>
                <a:lnTo>
                  <a:pt x="210757" y="265929"/>
                </a:lnTo>
                <a:lnTo>
                  <a:pt x="210757" y="261863"/>
                </a:lnTo>
                <a:lnTo>
                  <a:pt x="208748" y="261418"/>
                </a:lnTo>
                <a:lnTo>
                  <a:pt x="206236" y="261035"/>
                </a:lnTo>
                <a:lnTo>
                  <a:pt x="203925" y="260162"/>
                </a:lnTo>
                <a:close/>
              </a:path>
              <a:path w="442595" h="439420">
                <a:moveTo>
                  <a:pt x="154940" y="237366"/>
                </a:moveTo>
                <a:lnTo>
                  <a:pt x="154940" y="244706"/>
                </a:lnTo>
                <a:lnTo>
                  <a:pt x="155742" y="245059"/>
                </a:lnTo>
                <a:lnTo>
                  <a:pt x="156933" y="245506"/>
                </a:lnTo>
                <a:lnTo>
                  <a:pt x="158611" y="245506"/>
                </a:lnTo>
                <a:lnTo>
                  <a:pt x="157838" y="243511"/>
                </a:lnTo>
                <a:lnTo>
                  <a:pt x="156516" y="240677"/>
                </a:lnTo>
                <a:lnTo>
                  <a:pt x="154940" y="237366"/>
                </a:lnTo>
                <a:close/>
              </a:path>
              <a:path w="442595" h="439420">
                <a:moveTo>
                  <a:pt x="148348" y="227573"/>
                </a:moveTo>
                <a:lnTo>
                  <a:pt x="148348" y="238175"/>
                </a:lnTo>
                <a:lnTo>
                  <a:pt x="150497" y="241426"/>
                </a:lnTo>
                <a:lnTo>
                  <a:pt x="152096" y="243942"/>
                </a:lnTo>
                <a:lnTo>
                  <a:pt x="154940" y="244706"/>
                </a:lnTo>
                <a:lnTo>
                  <a:pt x="154940" y="237366"/>
                </a:lnTo>
                <a:lnTo>
                  <a:pt x="152858" y="234558"/>
                </a:lnTo>
                <a:lnTo>
                  <a:pt x="150864" y="230901"/>
                </a:lnTo>
                <a:lnTo>
                  <a:pt x="148348" y="227573"/>
                </a:lnTo>
                <a:close/>
              </a:path>
              <a:path w="442595" h="439420">
                <a:moveTo>
                  <a:pt x="142303" y="219088"/>
                </a:moveTo>
                <a:lnTo>
                  <a:pt x="141479" y="219471"/>
                </a:lnTo>
                <a:lnTo>
                  <a:pt x="140223" y="219877"/>
                </a:lnTo>
                <a:lnTo>
                  <a:pt x="139028" y="219877"/>
                </a:lnTo>
                <a:lnTo>
                  <a:pt x="139028" y="224781"/>
                </a:lnTo>
                <a:lnTo>
                  <a:pt x="143916" y="229312"/>
                </a:lnTo>
                <a:lnTo>
                  <a:pt x="145976" y="234558"/>
                </a:lnTo>
                <a:lnTo>
                  <a:pt x="148348" y="238175"/>
                </a:lnTo>
                <a:lnTo>
                  <a:pt x="148348" y="227573"/>
                </a:lnTo>
                <a:lnTo>
                  <a:pt x="146443" y="224359"/>
                </a:lnTo>
                <a:lnTo>
                  <a:pt x="144363" y="221500"/>
                </a:lnTo>
                <a:lnTo>
                  <a:pt x="142303" y="219088"/>
                </a:lnTo>
                <a:close/>
              </a:path>
              <a:path w="442595" h="439420">
                <a:moveTo>
                  <a:pt x="154940" y="229312"/>
                </a:moveTo>
                <a:lnTo>
                  <a:pt x="153723" y="229579"/>
                </a:lnTo>
                <a:lnTo>
                  <a:pt x="153723" y="230493"/>
                </a:lnTo>
                <a:lnTo>
                  <a:pt x="152858" y="232055"/>
                </a:lnTo>
                <a:lnTo>
                  <a:pt x="154940" y="232055"/>
                </a:lnTo>
                <a:lnTo>
                  <a:pt x="154940" y="229312"/>
                </a:lnTo>
                <a:close/>
              </a:path>
              <a:path w="442595" h="439420">
                <a:moveTo>
                  <a:pt x="156933" y="228384"/>
                </a:moveTo>
                <a:lnTo>
                  <a:pt x="155742" y="228855"/>
                </a:lnTo>
                <a:lnTo>
                  <a:pt x="155346" y="228855"/>
                </a:lnTo>
                <a:lnTo>
                  <a:pt x="154940" y="229312"/>
                </a:lnTo>
                <a:lnTo>
                  <a:pt x="154940" y="232055"/>
                </a:lnTo>
                <a:lnTo>
                  <a:pt x="156933" y="232055"/>
                </a:lnTo>
                <a:lnTo>
                  <a:pt x="156933" y="228384"/>
                </a:lnTo>
                <a:close/>
              </a:path>
              <a:path w="442595" h="439420">
                <a:moveTo>
                  <a:pt x="148348" y="214988"/>
                </a:moveTo>
                <a:lnTo>
                  <a:pt x="146443" y="214988"/>
                </a:lnTo>
                <a:lnTo>
                  <a:pt x="147156" y="217044"/>
                </a:lnTo>
                <a:lnTo>
                  <a:pt x="147995" y="219088"/>
                </a:lnTo>
                <a:lnTo>
                  <a:pt x="148348" y="221094"/>
                </a:lnTo>
                <a:lnTo>
                  <a:pt x="148348" y="214988"/>
                </a:lnTo>
                <a:close/>
              </a:path>
              <a:path w="442595" h="439420">
                <a:moveTo>
                  <a:pt x="150497" y="214988"/>
                </a:moveTo>
                <a:lnTo>
                  <a:pt x="148348" y="214988"/>
                </a:lnTo>
                <a:lnTo>
                  <a:pt x="148348" y="221094"/>
                </a:lnTo>
                <a:lnTo>
                  <a:pt x="150864" y="221094"/>
                </a:lnTo>
                <a:lnTo>
                  <a:pt x="150864" y="217044"/>
                </a:lnTo>
                <a:lnTo>
                  <a:pt x="150497" y="214988"/>
                </a:lnTo>
                <a:close/>
              </a:path>
              <a:path w="442595" h="439420">
                <a:moveTo>
                  <a:pt x="148348" y="46343"/>
                </a:moveTo>
                <a:lnTo>
                  <a:pt x="146443" y="47232"/>
                </a:lnTo>
                <a:lnTo>
                  <a:pt x="143103" y="50458"/>
                </a:lnTo>
                <a:lnTo>
                  <a:pt x="143103" y="55778"/>
                </a:lnTo>
                <a:lnTo>
                  <a:pt x="144755" y="56581"/>
                </a:lnTo>
                <a:lnTo>
                  <a:pt x="146443" y="56973"/>
                </a:lnTo>
                <a:lnTo>
                  <a:pt x="147995" y="57381"/>
                </a:lnTo>
                <a:lnTo>
                  <a:pt x="148117" y="55778"/>
                </a:lnTo>
                <a:lnTo>
                  <a:pt x="148348" y="54979"/>
                </a:lnTo>
                <a:lnTo>
                  <a:pt x="148348" y="46343"/>
                </a:lnTo>
                <a:close/>
              </a:path>
              <a:path w="442595" h="439420">
                <a:moveTo>
                  <a:pt x="151639" y="45568"/>
                </a:moveTo>
                <a:lnTo>
                  <a:pt x="150026" y="45986"/>
                </a:lnTo>
                <a:lnTo>
                  <a:pt x="149263" y="46343"/>
                </a:lnTo>
                <a:lnTo>
                  <a:pt x="148348" y="46343"/>
                </a:lnTo>
                <a:lnTo>
                  <a:pt x="148348" y="54979"/>
                </a:lnTo>
                <a:lnTo>
                  <a:pt x="149263" y="53315"/>
                </a:lnTo>
                <a:lnTo>
                  <a:pt x="150497" y="50878"/>
                </a:lnTo>
                <a:lnTo>
                  <a:pt x="152487" y="49302"/>
                </a:lnTo>
                <a:lnTo>
                  <a:pt x="154940" y="49302"/>
                </a:lnTo>
                <a:lnTo>
                  <a:pt x="154940" y="46724"/>
                </a:lnTo>
                <a:lnTo>
                  <a:pt x="154090" y="46724"/>
                </a:lnTo>
                <a:lnTo>
                  <a:pt x="152858" y="46343"/>
                </a:lnTo>
                <a:lnTo>
                  <a:pt x="151639" y="45568"/>
                </a:lnTo>
                <a:close/>
              </a:path>
              <a:path w="442595" h="439420">
                <a:moveTo>
                  <a:pt x="154940" y="46724"/>
                </a:moveTo>
                <a:lnTo>
                  <a:pt x="154940" y="50101"/>
                </a:lnTo>
                <a:lnTo>
                  <a:pt x="156121" y="50101"/>
                </a:lnTo>
                <a:lnTo>
                  <a:pt x="157365" y="50458"/>
                </a:lnTo>
                <a:lnTo>
                  <a:pt x="158611" y="50878"/>
                </a:lnTo>
                <a:lnTo>
                  <a:pt x="158611" y="47638"/>
                </a:lnTo>
                <a:lnTo>
                  <a:pt x="156516" y="47638"/>
                </a:lnTo>
                <a:lnTo>
                  <a:pt x="154940" y="46724"/>
                </a:lnTo>
                <a:close/>
              </a:path>
              <a:path w="442595" h="439420">
                <a:moveTo>
                  <a:pt x="154940" y="49302"/>
                </a:moveTo>
                <a:lnTo>
                  <a:pt x="153327" y="49302"/>
                </a:lnTo>
                <a:lnTo>
                  <a:pt x="154940" y="50101"/>
                </a:lnTo>
                <a:lnTo>
                  <a:pt x="154940" y="49302"/>
                </a:lnTo>
                <a:close/>
              </a:path>
              <a:path w="442595" h="439420">
                <a:moveTo>
                  <a:pt x="158611" y="46724"/>
                </a:moveTo>
                <a:lnTo>
                  <a:pt x="156516" y="46724"/>
                </a:lnTo>
                <a:lnTo>
                  <a:pt x="156516" y="47638"/>
                </a:lnTo>
                <a:lnTo>
                  <a:pt x="158611" y="47638"/>
                </a:lnTo>
                <a:lnTo>
                  <a:pt x="158611" y="46724"/>
                </a:lnTo>
                <a:close/>
              </a:path>
              <a:path w="442595" h="439420">
                <a:moveTo>
                  <a:pt x="160667" y="34545"/>
                </a:moveTo>
                <a:lnTo>
                  <a:pt x="157365" y="35420"/>
                </a:lnTo>
                <a:lnTo>
                  <a:pt x="156933" y="35420"/>
                </a:lnTo>
                <a:lnTo>
                  <a:pt x="154940" y="37048"/>
                </a:lnTo>
                <a:lnTo>
                  <a:pt x="154940" y="37835"/>
                </a:lnTo>
                <a:lnTo>
                  <a:pt x="156933" y="38253"/>
                </a:lnTo>
                <a:lnTo>
                  <a:pt x="158968" y="38710"/>
                </a:lnTo>
                <a:lnTo>
                  <a:pt x="160667" y="38710"/>
                </a:lnTo>
                <a:lnTo>
                  <a:pt x="160667" y="34545"/>
                </a:lnTo>
                <a:close/>
              </a:path>
              <a:path w="442595" h="439420">
                <a:moveTo>
                  <a:pt x="154940" y="37048"/>
                </a:moveTo>
                <a:lnTo>
                  <a:pt x="153723" y="37835"/>
                </a:lnTo>
                <a:lnTo>
                  <a:pt x="154940" y="37835"/>
                </a:lnTo>
                <a:lnTo>
                  <a:pt x="154940" y="37048"/>
                </a:lnTo>
                <a:close/>
              </a:path>
              <a:path w="442595" h="439420">
                <a:moveTo>
                  <a:pt x="236019" y="264226"/>
                </a:moveTo>
                <a:lnTo>
                  <a:pt x="230799" y="264226"/>
                </a:lnTo>
                <a:lnTo>
                  <a:pt x="230799" y="269953"/>
                </a:lnTo>
                <a:lnTo>
                  <a:pt x="236019" y="269953"/>
                </a:lnTo>
                <a:lnTo>
                  <a:pt x="236019" y="264226"/>
                </a:lnTo>
                <a:close/>
              </a:path>
              <a:path w="442595" h="439420">
                <a:moveTo>
                  <a:pt x="241390" y="273621"/>
                </a:moveTo>
                <a:lnTo>
                  <a:pt x="240591" y="274816"/>
                </a:lnTo>
                <a:lnTo>
                  <a:pt x="239355" y="275681"/>
                </a:lnTo>
                <a:lnTo>
                  <a:pt x="238125" y="276454"/>
                </a:lnTo>
                <a:lnTo>
                  <a:pt x="242596" y="276454"/>
                </a:lnTo>
                <a:lnTo>
                  <a:pt x="241772" y="274816"/>
                </a:lnTo>
                <a:lnTo>
                  <a:pt x="241390" y="273621"/>
                </a:lnTo>
                <a:close/>
              </a:path>
              <a:path w="442595" h="439420">
                <a:moveTo>
                  <a:pt x="248766" y="275997"/>
                </a:moveTo>
                <a:lnTo>
                  <a:pt x="248259" y="277675"/>
                </a:lnTo>
                <a:lnTo>
                  <a:pt x="246686" y="280112"/>
                </a:lnTo>
                <a:lnTo>
                  <a:pt x="248259" y="279706"/>
                </a:lnTo>
                <a:lnTo>
                  <a:pt x="249554" y="279313"/>
                </a:lnTo>
                <a:lnTo>
                  <a:pt x="250659" y="278891"/>
                </a:lnTo>
                <a:lnTo>
                  <a:pt x="250343" y="278081"/>
                </a:lnTo>
                <a:lnTo>
                  <a:pt x="249554" y="277318"/>
                </a:lnTo>
                <a:lnTo>
                  <a:pt x="248766" y="275997"/>
                </a:lnTo>
                <a:close/>
              </a:path>
              <a:path w="442595" h="439420">
                <a:moveTo>
                  <a:pt x="225082" y="275997"/>
                </a:moveTo>
                <a:lnTo>
                  <a:pt x="224193" y="276454"/>
                </a:lnTo>
                <a:lnTo>
                  <a:pt x="223826" y="276837"/>
                </a:lnTo>
                <a:lnTo>
                  <a:pt x="222644" y="277318"/>
                </a:lnTo>
                <a:lnTo>
                  <a:pt x="222277" y="278891"/>
                </a:lnTo>
                <a:lnTo>
                  <a:pt x="221791" y="280569"/>
                </a:lnTo>
                <a:lnTo>
                  <a:pt x="221414" y="281750"/>
                </a:lnTo>
                <a:lnTo>
                  <a:pt x="225082" y="281750"/>
                </a:lnTo>
                <a:lnTo>
                  <a:pt x="225082" y="275997"/>
                </a:lnTo>
                <a:close/>
              </a:path>
              <a:path w="442595" h="439420">
                <a:moveTo>
                  <a:pt x="244082" y="280112"/>
                </a:moveTo>
                <a:lnTo>
                  <a:pt x="243395" y="281750"/>
                </a:lnTo>
                <a:lnTo>
                  <a:pt x="242596" y="283046"/>
                </a:lnTo>
                <a:lnTo>
                  <a:pt x="241390" y="284137"/>
                </a:lnTo>
                <a:lnTo>
                  <a:pt x="243776" y="284137"/>
                </a:lnTo>
                <a:lnTo>
                  <a:pt x="245073" y="283860"/>
                </a:lnTo>
                <a:lnTo>
                  <a:pt x="245073" y="282600"/>
                </a:lnTo>
                <a:lnTo>
                  <a:pt x="244601" y="281318"/>
                </a:lnTo>
                <a:lnTo>
                  <a:pt x="244082" y="280112"/>
                </a:lnTo>
                <a:close/>
              </a:path>
              <a:path w="442595" h="439420">
                <a:moveTo>
                  <a:pt x="236019" y="283046"/>
                </a:moveTo>
                <a:lnTo>
                  <a:pt x="235216" y="283438"/>
                </a:lnTo>
                <a:lnTo>
                  <a:pt x="234100" y="283860"/>
                </a:lnTo>
                <a:lnTo>
                  <a:pt x="232818" y="283860"/>
                </a:lnTo>
                <a:lnTo>
                  <a:pt x="232818" y="285447"/>
                </a:lnTo>
                <a:lnTo>
                  <a:pt x="232436" y="287121"/>
                </a:lnTo>
                <a:lnTo>
                  <a:pt x="231979" y="288331"/>
                </a:lnTo>
                <a:lnTo>
                  <a:pt x="233629" y="287874"/>
                </a:lnTo>
                <a:lnTo>
                  <a:pt x="235216" y="287467"/>
                </a:lnTo>
                <a:lnTo>
                  <a:pt x="236908" y="286689"/>
                </a:lnTo>
                <a:lnTo>
                  <a:pt x="236908" y="285447"/>
                </a:lnTo>
                <a:lnTo>
                  <a:pt x="236512" y="284137"/>
                </a:lnTo>
                <a:lnTo>
                  <a:pt x="236019" y="283046"/>
                </a:lnTo>
                <a:close/>
              </a:path>
              <a:path w="442595" h="439420">
                <a:moveTo>
                  <a:pt x="218973" y="292392"/>
                </a:moveTo>
                <a:lnTo>
                  <a:pt x="215671" y="293969"/>
                </a:lnTo>
                <a:lnTo>
                  <a:pt x="213626" y="294819"/>
                </a:lnTo>
                <a:lnTo>
                  <a:pt x="215290" y="296863"/>
                </a:lnTo>
                <a:lnTo>
                  <a:pt x="217705" y="297219"/>
                </a:lnTo>
                <a:lnTo>
                  <a:pt x="218098" y="295606"/>
                </a:lnTo>
                <a:lnTo>
                  <a:pt x="218565" y="293969"/>
                </a:lnTo>
                <a:lnTo>
                  <a:pt x="218973" y="292392"/>
                </a:lnTo>
                <a:close/>
              </a:path>
              <a:path w="442595" h="439420">
                <a:moveTo>
                  <a:pt x="203925" y="414935"/>
                </a:moveTo>
                <a:lnTo>
                  <a:pt x="196113" y="414935"/>
                </a:lnTo>
                <a:lnTo>
                  <a:pt x="196113" y="417374"/>
                </a:lnTo>
                <a:lnTo>
                  <a:pt x="203925" y="417374"/>
                </a:lnTo>
                <a:lnTo>
                  <a:pt x="203925" y="414935"/>
                </a:lnTo>
                <a:close/>
              </a:path>
              <a:path w="442595" h="439420">
                <a:moveTo>
                  <a:pt x="185079" y="414935"/>
                </a:moveTo>
                <a:lnTo>
                  <a:pt x="172860" y="414935"/>
                </a:lnTo>
                <a:lnTo>
                  <a:pt x="172860" y="417374"/>
                </a:lnTo>
                <a:lnTo>
                  <a:pt x="185079" y="417374"/>
                </a:lnTo>
                <a:lnTo>
                  <a:pt x="185079" y="414935"/>
                </a:lnTo>
                <a:close/>
              </a:path>
              <a:path w="442595" h="439420">
                <a:moveTo>
                  <a:pt x="333960" y="416132"/>
                </a:moveTo>
                <a:lnTo>
                  <a:pt x="328615" y="416930"/>
                </a:lnTo>
                <a:lnTo>
                  <a:pt x="325756" y="416930"/>
                </a:lnTo>
                <a:lnTo>
                  <a:pt x="325756" y="421055"/>
                </a:lnTo>
                <a:lnTo>
                  <a:pt x="331052" y="421055"/>
                </a:lnTo>
                <a:lnTo>
                  <a:pt x="333122" y="420663"/>
                </a:lnTo>
                <a:lnTo>
                  <a:pt x="333528" y="419381"/>
                </a:lnTo>
                <a:lnTo>
                  <a:pt x="333960" y="417794"/>
                </a:lnTo>
                <a:lnTo>
                  <a:pt x="333960" y="416132"/>
                </a:lnTo>
                <a:close/>
              </a:path>
              <a:path w="442595" h="439420">
                <a:moveTo>
                  <a:pt x="360046" y="420246"/>
                </a:moveTo>
                <a:lnTo>
                  <a:pt x="344893" y="420246"/>
                </a:lnTo>
                <a:lnTo>
                  <a:pt x="345390" y="421883"/>
                </a:lnTo>
                <a:lnTo>
                  <a:pt x="345822" y="423471"/>
                </a:lnTo>
                <a:lnTo>
                  <a:pt x="345822" y="425146"/>
                </a:lnTo>
                <a:lnTo>
                  <a:pt x="358368" y="425502"/>
                </a:lnTo>
                <a:lnTo>
                  <a:pt x="360403" y="424271"/>
                </a:lnTo>
                <a:lnTo>
                  <a:pt x="360403" y="421883"/>
                </a:lnTo>
                <a:lnTo>
                  <a:pt x="360046" y="420246"/>
                </a:lnTo>
                <a:close/>
              </a:path>
              <a:path w="442595" h="439420">
                <a:moveTo>
                  <a:pt x="322124" y="420246"/>
                </a:moveTo>
                <a:lnTo>
                  <a:pt x="319316" y="421055"/>
                </a:lnTo>
                <a:lnTo>
                  <a:pt x="315989" y="421883"/>
                </a:lnTo>
                <a:lnTo>
                  <a:pt x="312738" y="422236"/>
                </a:lnTo>
                <a:lnTo>
                  <a:pt x="311849" y="424271"/>
                </a:lnTo>
                <a:lnTo>
                  <a:pt x="313563" y="426300"/>
                </a:lnTo>
                <a:lnTo>
                  <a:pt x="322922" y="425146"/>
                </a:lnTo>
                <a:lnTo>
                  <a:pt x="322922" y="423471"/>
                </a:lnTo>
                <a:lnTo>
                  <a:pt x="322414" y="421883"/>
                </a:lnTo>
                <a:lnTo>
                  <a:pt x="322124" y="420246"/>
                </a:lnTo>
                <a:close/>
              </a:path>
              <a:path w="442595" h="439420">
                <a:moveTo>
                  <a:pt x="203046" y="420246"/>
                </a:moveTo>
                <a:lnTo>
                  <a:pt x="197293" y="421055"/>
                </a:lnTo>
                <a:lnTo>
                  <a:pt x="194414" y="421055"/>
                </a:lnTo>
                <a:lnTo>
                  <a:pt x="194831" y="422658"/>
                </a:lnTo>
                <a:lnTo>
                  <a:pt x="195328" y="423904"/>
                </a:lnTo>
                <a:lnTo>
                  <a:pt x="195328" y="425146"/>
                </a:lnTo>
                <a:lnTo>
                  <a:pt x="198539" y="425502"/>
                </a:lnTo>
                <a:lnTo>
                  <a:pt x="203925" y="425502"/>
                </a:lnTo>
                <a:lnTo>
                  <a:pt x="203493" y="423904"/>
                </a:lnTo>
                <a:lnTo>
                  <a:pt x="203493" y="422236"/>
                </a:lnTo>
                <a:lnTo>
                  <a:pt x="203046" y="420246"/>
                </a:lnTo>
                <a:close/>
              </a:path>
              <a:path w="442595" h="439420">
                <a:moveTo>
                  <a:pt x="370626" y="428421"/>
                </a:moveTo>
                <a:lnTo>
                  <a:pt x="362422" y="428421"/>
                </a:lnTo>
                <a:lnTo>
                  <a:pt x="363282" y="429606"/>
                </a:lnTo>
                <a:lnTo>
                  <a:pt x="364096" y="430872"/>
                </a:lnTo>
                <a:lnTo>
                  <a:pt x="364477" y="431676"/>
                </a:lnTo>
                <a:lnTo>
                  <a:pt x="369798" y="431676"/>
                </a:lnTo>
                <a:lnTo>
                  <a:pt x="370205" y="430872"/>
                </a:lnTo>
                <a:lnTo>
                  <a:pt x="370626" y="429606"/>
                </a:lnTo>
                <a:lnTo>
                  <a:pt x="370626" y="428421"/>
                </a:lnTo>
                <a:close/>
              </a:path>
              <a:path w="442595" h="439420">
                <a:moveTo>
                  <a:pt x="349034" y="428421"/>
                </a:moveTo>
                <a:lnTo>
                  <a:pt x="346075" y="428727"/>
                </a:lnTo>
                <a:lnTo>
                  <a:pt x="343294" y="429199"/>
                </a:lnTo>
                <a:lnTo>
                  <a:pt x="340476" y="429199"/>
                </a:lnTo>
                <a:lnTo>
                  <a:pt x="340476" y="431676"/>
                </a:lnTo>
                <a:lnTo>
                  <a:pt x="345822" y="431676"/>
                </a:lnTo>
                <a:lnTo>
                  <a:pt x="351118" y="433223"/>
                </a:lnTo>
                <a:lnTo>
                  <a:pt x="349034" y="428421"/>
                </a:lnTo>
                <a:close/>
              </a:path>
              <a:path w="442595" h="439420">
                <a:moveTo>
                  <a:pt x="322124" y="428421"/>
                </a:moveTo>
                <a:lnTo>
                  <a:pt x="317983" y="428727"/>
                </a:lnTo>
                <a:lnTo>
                  <a:pt x="313919" y="429199"/>
                </a:lnTo>
                <a:lnTo>
                  <a:pt x="309448" y="429199"/>
                </a:lnTo>
                <a:lnTo>
                  <a:pt x="309448" y="430354"/>
                </a:lnTo>
                <a:lnTo>
                  <a:pt x="309041" y="431676"/>
                </a:lnTo>
                <a:lnTo>
                  <a:pt x="308688" y="432410"/>
                </a:lnTo>
                <a:lnTo>
                  <a:pt x="313119" y="432410"/>
                </a:lnTo>
                <a:lnTo>
                  <a:pt x="317195" y="431993"/>
                </a:lnTo>
                <a:lnTo>
                  <a:pt x="321219" y="431676"/>
                </a:lnTo>
                <a:lnTo>
                  <a:pt x="321741" y="430872"/>
                </a:lnTo>
                <a:lnTo>
                  <a:pt x="322124" y="429606"/>
                </a:lnTo>
                <a:lnTo>
                  <a:pt x="322124" y="428421"/>
                </a:lnTo>
                <a:close/>
              </a:path>
              <a:path w="442595" h="439420">
                <a:moveTo>
                  <a:pt x="193219" y="428421"/>
                </a:moveTo>
                <a:lnTo>
                  <a:pt x="191606" y="428727"/>
                </a:lnTo>
                <a:lnTo>
                  <a:pt x="189600" y="429199"/>
                </a:lnTo>
                <a:lnTo>
                  <a:pt x="187530" y="429199"/>
                </a:lnTo>
                <a:lnTo>
                  <a:pt x="187530" y="431676"/>
                </a:lnTo>
                <a:lnTo>
                  <a:pt x="190425" y="431993"/>
                </a:lnTo>
                <a:lnTo>
                  <a:pt x="193219" y="432410"/>
                </a:lnTo>
                <a:lnTo>
                  <a:pt x="196113" y="432410"/>
                </a:lnTo>
                <a:lnTo>
                  <a:pt x="196113" y="429606"/>
                </a:lnTo>
                <a:lnTo>
                  <a:pt x="194414" y="428727"/>
                </a:lnTo>
                <a:lnTo>
                  <a:pt x="193219" y="428421"/>
                </a:lnTo>
                <a:close/>
              </a:path>
              <a:path w="442595" h="439420">
                <a:moveTo>
                  <a:pt x="381193" y="432410"/>
                </a:moveTo>
                <a:lnTo>
                  <a:pt x="379158" y="432831"/>
                </a:lnTo>
                <a:lnTo>
                  <a:pt x="376695" y="433223"/>
                </a:lnTo>
                <a:lnTo>
                  <a:pt x="374662" y="433223"/>
                </a:lnTo>
                <a:lnTo>
                  <a:pt x="374284" y="435305"/>
                </a:lnTo>
                <a:lnTo>
                  <a:pt x="375514" y="437273"/>
                </a:lnTo>
                <a:lnTo>
                  <a:pt x="381610" y="437273"/>
                </a:lnTo>
                <a:lnTo>
                  <a:pt x="386106" y="435305"/>
                </a:lnTo>
                <a:lnTo>
                  <a:pt x="384529" y="434455"/>
                </a:lnTo>
                <a:lnTo>
                  <a:pt x="382841" y="433641"/>
                </a:lnTo>
                <a:lnTo>
                  <a:pt x="381193" y="432410"/>
                </a:lnTo>
                <a:close/>
              </a:path>
              <a:path w="442595" h="439420">
                <a:moveTo>
                  <a:pt x="340869" y="433641"/>
                </a:moveTo>
                <a:lnTo>
                  <a:pt x="337604" y="434063"/>
                </a:lnTo>
                <a:lnTo>
                  <a:pt x="334302" y="434455"/>
                </a:lnTo>
                <a:lnTo>
                  <a:pt x="331470" y="434861"/>
                </a:lnTo>
                <a:lnTo>
                  <a:pt x="331470" y="437273"/>
                </a:lnTo>
                <a:lnTo>
                  <a:pt x="337196" y="437273"/>
                </a:lnTo>
                <a:lnTo>
                  <a:pt x="340019" y="436921"/>
                </a:lnTo>
                <a:lnTo>
                  <a:pt x="340476" y="436143"/>
                </a:lnTo>
                <a:lnTo>
                  <a:pt x="340869" y="434861"/>
                </a:lnTo>
                <a:lnTo>
                  <a:pt x="340869" y="433641"/>
                </a:lnTo>
                <a:close/>
              </a:path>
              <a:path w="442595" h="439420">
                <a:moveTo>
                  <a:pt x="300469" y="433656"/>
                </a:moveTo>
                <a:lnTo>
                  <a:pt x="295174" y="433656"/>
                </a:lnTo>
                <a:lnTo>
                  <a:pt x="295174" y="437720"/>
                </a:lnTo>
                <a:lnTo>
                  <a:pt x="300469" y="437720"/>
                </a:lnTo>
                <a:lnTo>
                  <a:pt x="300469" y="433656"/>
                </a:lnTo>
                <a:close/>
              </a:path>
              <a:path w="442595" h="439420">
                <a:moveTo>
                  <a:pt x="271133" y="433641"/>
                </a:moveTo>
                <a:lnTo>
                  <a:pt x="262597" y="434861"/>
                </a:lnTo>
                <a:lnTo>
                  <a:pt x="262597" y="437273"/>
                </a:lnTo>
                <a:lnTo>
                  <a:pt x="271514" y="437273"/>
                </a:lnTo>
                <a:lnTo>
                  <a:pt x="271514" y="434861"/>
                </a:lnTo>
                <a:lnTo>
                  <a:pt x="271133" y="433641"/>
                </a:lnTo>
                <a:close/>
              </a:path>
              <a:path w="442595" h="439420">
                <a:moveTo>
                  <a:pt x="220143" y="433641"/>
                </a:moveTo>
                <a:lnTo>
                  <a:pt x="216978" y="434063"/>
                </a:lnTo>
                <a:lnTo>
                  <a:pt x="210416" y="434861"/>
                </a:lnTo>
                <a:lnTo>
                  <a:pt x="210033" y="436143"/>
                </a:lnTo>
                <a:lnTo>
                  <a:pt x="209602" y="436921"/>
                </a:lnTo>
                <a:lnTo>
                  <a:pt x="209080" y="437720"/>
                </a:lnTo>
                <a:lnTo>
                  <a:pt x="220143" y="437720"/>
                </a:lnTo>
                <a:lnTo>
                  <a:pt x="220143" y="433641"/>
                </a:lnTo>
                <a:close/>
              </a:path>
              <a:path w="442595" h="439420">
                <a:moveTo>
                  <a:pt x="182638" y="433641"/>
                </a:moveTo>
                <a:lnTo>
                  <a:pt x="174106" y="434861"/>
                </a:lnTo>
                <a:lnTo>
                  <a:pt x="174106" y="438544"/>
                </a:lnTo>
                <a:lnTo>
                  <a:pt x="181065" y="438951"/>
                </a:lnTo>
                <a:lnTo>
                  <a:pt x="183095" y="437720"/>
                </a:lnTo>
                <a:lnTo>
                  <a:pt x="182974" y="434861"/>
                </a:lnTo>
                <a:lnTo>
                  <a:pt x="182638" y="433641"/>
                </a:lnTo>
                <a:close/>
              </a:path>
              <a:path w="442595" h="439420">
                <a:moveTo>
                  <a:pt x="217284" y="322099"/>
                </a:moveTo>
                <a:lnTo>
                  <a:pt x="216550" y="322949"/>
                </a:lnTo>
                <a:lnTo>
                  <a:pt x="215671" y="322949"/>
                </a:lnTo>
                <a:lnTo>
                  <a:pt x="216550" y="327380"/>
                </a:lnTo>
                <a:lnTo>
                  <a:pt x="216978" y="329399"/>
                </a:lnTo>
                <a:lnTo>
                  <a:pt x="220992" y="330188"/>
                </a:lnTo>
                <a:lnTo>
                  <a:pt x="223062" y="330188"/>
                </a:lnTo>
                <a:lnTo>
                  <a:pt x="220992" y="325324"/>
                </a:lnTo>
                <a:lnTo>
                  <a:pt x="217284" y="322099"/>
                </a:lnTo>
                <a:close/>
              </a:path>
              <a:path w="442595" h="439420">
                <a:moveTo>
                  <a:pt x="257301" y="331434"/>
                </a:moveTo>
                <a:lnTo>
                  <a:pt x="256020" y="331852"/>
                </a:lnTo>
                <a:lnTo>
                  <a:pt x="254443" y="332223"/>
                </a:lnTo>
                <a:lnTo>
                  <a:pt x="252806" y="332223"/>
                </a:lnTo>
                <a:lnTo>
                  <a:pt x="252688" y="334317"/>
                </a:lnTo>
                <a:lnTo>
                  <a:pt x="251981" y="336679"/>
                </a:lnTo>
                <a:lnTo>
                  <a:pt x="254001" y="336337"/>
                </a:lnTo>
                <a:lnTo>
                  <a:pt x="256020" y="335916"/>
                </a:lnTo>
                <a:lnTo>
                  <a:pt x="258065" y="335559"/>
                </a:lnTo>
                <a:lnTo>
                  <a:pt x="258065" y="334317"/>
                </a:lnTo>
                <a:lnTo>
                  <a:pt x="257619" y="333057"/>
                </a:lnTo>
                <a:lnTo>
                  <a:pt x="257301" y="331434"/>
                </a:lnTo>
                <a:close/>
              </a:path>
              <a:path w="442595" h="439420">
                <a:moveTo>
                  <a:pt x="267069" y="364870"/>
                </a:moveTo>
                <a:lnTo>
                  <a:pt x="264224" y="366066"/>
                </a:lnTo>
                <a:lnTo>
                  <a:pt x="261355" y="367311"/>
                </a:lnTo>
                <a:lnTo>
                  <a:pt x="258065" y="368503"/>
                </a:lnTo>
                <a:lnTo>
                  <a:pt x="257619" y="369723"/>
                </a:lnTo>
                <a:lnTo>
                  <a:pt x="257301" y="370955"/>
                </a:lnTo>
                <a:lnTo>
                  <a:pt x="256895" y="372135"/>
                </a:lnTo>
                <a:lnTo>
                  <a:pt x="265013" y="378716"/>
                </a:lnTo>
                <a:lnTo>
                  <a:pt x="267843" y="378716"/>
                </a:lnTo>
                <a:lnTo>
                  <a:pt x="269952" y="375425"/>
                </a:lnTo>
                <a:lnTo>
                  <a:pt x="270741" y="372135"/>
                </a:lnTo>
                <a:lnTo>
                  <a:pt x="267069" y="364870"/>
                </a:lnTo>
                <a:close/>
              </a:path>
              <a:path w="442595" h="439420">
                <a:moveTo>
                  <a:pt x="181065" y="238583"/>
                </a:moveTo>
                <a:lnTo>
                  <a:pt x="176960" y="238583"/>
                </a:lnTo>
                <a:lnTo>
                  <a:pt x="176960" y="243942"/>
                </a:lnTo>
                <a:lnTo>
                  <a:pt x="178196" y="243942"/>
                </a:lnTo>
                <a:lnTo>
                  <a:pt x="179401" y="243511"/>
                </a:lnTo>
                <a:lnTo>
                  <a:pt x="180160" y="243093"/>
                </a:lnTo>
                <a:lnTo>
                  <a:pt x="180643" y="241874"/>
                </a:lnTo>
                <a:lnTo>
                  <a:pt x="181065" y="240235"/>
                </a:lnTo>
                <a:lnTo>
                  <a:pt x="181065" y="238583"/>
                </a:lnTo>
                <a:close/>
              </a:path>
              <a:path w="442595" h="439420">
                <a:moveTo>
                  <a:pt x="185079" y="229579"/>
                </a:moveTo>
                <a:lnTo>
                  <a:pt x="183934" y="231688"/>
                </a:lnTo>
                <a:lnTo>
                  <a:pt x="182638" y="233362"/>
                </a:lnTo>
                <a:lnTo>
                  <a:pt x="181065" y="234965"/>
                </a:lnTo>
                <a:lnTo>
                  <a:pt x="182220" y="234965"/>
                </a:lnTo>
                <a:lnTo>
                  <a:pt x="183541" y="234558"/>
                </a:lnTo>
                <a:lnTo>
                  <a:pt x="184290" y="234111"/>
                </a:lnTo>
                <a:lnTo>
                  <a:pt x="184671" y="232881"/>
                </a:lnTo>
                <a:lnTo>
                  <a:pt x="184976" y="231688"/>
                </a:lnTo>
                <a:lnTo>
                  <a:pt x="185079" y="229579"/>
                </a:lnTo>
                <a:close/>
              </a:path>
              <a:path w="442595" h="439420">
                <a:moveTo>
                  <a:pt x="194831" y="238583"/>
                </a:moveTo>
                <a:lnTo>
                  <a:pt x="192862" y="239447"/>
                </a:lnTo>
                <a:lnTo>
                  <a:pt x="189600" y="241874"/>
                </a:lnTo>
                <a:lnTo>
                  <a:pt x="188013" y="246776"/>
                </a:lnTo>
                <a:lnTo>
                  <a:pt x="189600" y="246776"/>
                </a:lnTo>
                <a:lnTo>
                  <a:pt x="194831" y="238583"/>
                </a:lnTo>
                <a:close/>
              </a:path>
              <a:path w="442595" h="439420">
                <a:moveTo>
                  <a:pt x="206743" y="228384"/>
                </a:moveTo>
                <a:lnTo>
                  <a:pt x="203493" y="229312"/>
                </a:lnTo>
                <a:lnTo>
                  <a:pt x="199784" y="230493"/>
                </a:lnTo>
                <a:lnTo>
                  <a:pt x="195681" y="231688"/>
                </a:lnTo>
                <a:lnTo>
                  <a:pt x="195681" y="234111"/>
                </a:lnTo>
                <a:lnTo>
                  <a:pt x="203493" y="234111"/>
                </a:lnTo>
                <a:lnTo>
                  <a:pt x="203493" y="233733"/>
                </a:lnTo>
                <a:lnTo>
                  <a:pt x="206743" y="228384"/>
                </a:lnTo>
                <a:close/>
              </a:path>
              <a:path w="442595" h="439420">
                <a:moveTo>
                  <a:pt x="207975" y="246776"/>
                </a:moveTo>
                <a:lnTo>
                  <a:pt x="203046" y="246776"/>
                </a:lnTo>
                <a:lnTo>
                  <a:pt x="203046" y="249556"/>
                </a:lnTo>
                <a:lnTo>
                  <a:pt x="207975" y="249556"/>
                </a:lnTo>
                <a:lnTo>
                  <a:pt x="207975" y="246776"/>
                </a:lnTo>
                <a:close/>
              </a:path>
              <a:path w="442595" h="439420">
                <a:moveTo>
                  <a:pt x="257301" y="241426"/>
                </a:moveTo>
                <a:lnTo>
                  <a:pt x="256020" y="241874"/>
                </a:lnTo>
                <a:lnTo>
                  <a:pt x="254443" y="242266"/>
                </a:lnTo>
                <a:lnTo>
                  <a:pt x="252806" y="242266"/>
                </a:lnTo>
                <a:lnTo>
                  <a:pt x="252806" y="243942"/>
                </a:lnTo>
                <a:lnTo>
                  <a:pt x="252312" y="245506"/>
                </a:lnTo>
                <a:lnTo>
                  <a:pt x="251981" y="246776"/>
                </a:lnTo>
                <a:lnTo>
                  <a:pt x="253644" y="246776"/>
                </a:lnTo>
                <a:lnTo>
                  <a:pt x="255206" y="246369"/>
                </a:lnTo>
                <a:lnTo>
                  <a:pt x="256503" y="245898"/>
                </a:lnTo>
                <a:lnTo>
                  <a:pt x="256895" y="244706"/>
                </a:lnTo>
                <a:lnTo>
                  <a:pt x="257301" y="243093"/>
                </a:lnTo>
                <a:lnTo>
                  <a:pt x="257301" y="241426"/>
                </a:lnTo>
                <a:close/>
              </a:path>
              <a:path w="442595" h="439420">
                <a:moveTo>
                  <a:pt x="221414" y="242647"/>
                </a:moveTo>
                <a:lnTo>
                  <a:pt x="217284" y="242647"/>
                </a:lnTo>
                <a:lnTo>
                  <a:pt x="217284" y="246776"/>
                </a:lnTo>
                <a:lnTo>
                  <a:pt x="221414" y="246776"/>
                </a:lnTo>
                <a:lnTo>
                  <a:pt x="221414" y="242647"/>
                </a:lnTo>
                <a:close/>
              </a:path>
              <a:path w="442595" h="439420">
                <a:moveTo>
                  <a:pt x="337044" y="153075"/>
                </a:moveTo>
                <a:lnTo>
                  <a:pt x="336362" y="153075"/>
                </a:lnTo>
                <a:lnTo>
                  <a:pt x="335930" y="155512"/>
                </a:lnTo>
                <a:lnTo>
                  <a:pt x="337044" y="153075"/>
                </a:lnTo>
                <a:close/>
              </a:path>
              <a:path w="442595" h="439420">
                <a:moveTo>
                  <a:pt x="336793" y="149021"/>
                </a:moveTo>
                <a:lnTo>
                  <a:pt x="335930" y="149404"/>
                </a:lnTo>
                <a:lnTo>
                  <a:pt x="334810" y="149849"/>
                </a:lnTo>
                <a:lnTo>
                  <a:pt x="333528" y="149849"/>
                </a:lnTo>
                <a:lnTo>
                  <a:pt x="333122" y="151397"/>
                </a:lnTo>
                <a:lnTo>
                  <a:pt x="332347" y="153075"/>
                </a:lnTo>
                <a:lnTo>
                  <a:pt x="331851" y="154343"/>
                </a:lnTo>
                <a:lnTo>
                  <a:pt x="336362" y="153075"/>
                </a:lnTo>
                <a:lnTo>
                  <a:pt x="337044" y="153075"/>
                </a:lnTo>
                <a:lnTo>
                  <a:pt x="337974" y="151042"/>
                </a:lnTo>
                <a:lnTo>
                  <a:pt x="337604" y="150685"/>
                </a:lnTo>
                <a:lnTo>
                  <a:pt x="336793" y="149021"/>
                </a:lnTo>
                <a:close/>
              </a:path>
              <a:path w="442595" h="439420">
                <a:moveTo>
                  <a:pt x="441975" y="237366"/>
                </a:moveTo>
                <a:lnTo>
                  <a:pt x="441135" y="237808"/>
                </a:lnTo>
                <a:lnTo>
                  <a:pt x="440258" y="238175"/>
                </a:lnTo>
                <a:lnTo>
                  <a:pt x="439141" y="238583"/>
                </a:lnTo>
                <a:lnTo>
                  <a:pt x="438749" y="240235"/>
                </a:lnTo>
                <a:lnTo>
                  <a:pt x="438227" y="241426"/>
                </a:lnTo>
                <a:lnTo>
                  <a:pt x="437860" y="242647"/>
                </a:lnTo>
                <a:lnTo>
                  <a:pt x="441975" y="242647"/>
                </a:lnTo>
                <a:lnTo>
                  <a:pt x="441975" y="237366"/>
                </a:lnTo>
                <a:close/>
              </a:path>
              <a:path w="442595" h="439420">
                <a:moveTo>
                  <a:pt x="433731" y="237366"/>
                </a:moveTo>
                <a:lnTo>
                  <a:pt x="430937" y="237366"/>
                </a:lnTo>
                <a:lnTo>
                  <a:pt x="431394" y="239066"/>
                </a:lnTo>
                <a:lnTo>
                  <a:pt x="431775" y="240235"/>
                </a:lnTo>
                <a:lnTo>
                  <a:pt x="431775" y="241426"/>
                </a:lnTo>
                <a:lnTo>
                  <a:pt x="432589" y="240235"/>
                </a:lnTo>
                <a:lnTo>
                  <a:pt x="433349" y="239066"/>
                </a:lnTo>
                <a:lnTo>
                  <a:pt x="433731" y="237366"/>
                </a:lnTo>
                <a:close/>
              </a:path>
              <a:path w="442595" h="439420">
                <a:moveTo>
                  <a:pt x="369417" y="208051"/>
                </a:moveTo>
                <a:lnTo>
                  <a:pt x="365352" y="208051"/>
                </a:lnTo>
                <a:lnTo>
                  <a:pt x="365352" y="213793"/>
                </a:lnTo>
                <a:lnTo>
                  <a:pt x="366523" y="213351"/>
                </a:lnTo>
                <a:lnTo>
                  <a:pt x="367793" y="212994"/>
                </a:lnTo>
                <a:lnTo>
                  <a:pt x="368656" y="212572"/>
                </a:lnTo>
                <a:lnTo>
                  <a:pt x="369009" y="211316"/>
                </a:lnTo>
                <a:lnTo>
                  <a:pt x="369417" y="209652"/>
                </a:lnTo>
                <a:lnTo>
                  <a:pt x="369417" y="208051"/>
                </a:lnTo>
                <a:close/>
              </a:path>
              <a:path w="442595" h="439420">
                <a:moveTo>
                  <a:pt x="163485" y="223103"/>
                </a:moveTo>
                <a:lnTo>
                  <a:pt x="159802" y="223103"/>
                </a:lnTo>
                <a:lnTo>
                  <a:pt x="159802" y="225997"/>
                </a:lnTo>
                <a:lnTo>
                  <a:pt x="162712" y="224781"/>
                </a:lnTo>
                <a:lnTo>
                  <a:pt x="163485" y="223103"/>
                </a:lnTo>
                <a:close/>
              </a:path>
              <a:path w="442595" h="439420">
                <a:moveTo>
                  <a:pt x="189153" y="141290"/>
                </a:moveTo>
                <a:lnTo>
                  <a:pt x="185079" y="141290"/>
                </a:lnTo>
                <a:lnTo>
                  <a:pt x="185079" y="146178"/>
                </a:lnTo>
                <a:lnTo>
                  <a:pt x="190882" y="146178"/>
                </a:lnTo>
                <a:lnTo>
                  <a:pt x="190425" y="144565"/>
                </a:lnTo>
                <a:lnTo>
                  <a:pt x="190032" y="142901"/>
                </a:lnTo>
                <a:lnTo>
                  <a:pt x="189153" y="141290"/>
                </a:lnTo>
                <a:close/>
              </a:path>
              <a:path w="442595" h="439420">
                <a:moveTo>
                  <a:pt x="186716" y="116852"/>
                </a:moveTo>
                <a:lnTo>
                  <a:pt x="182638" y="116852"/>
                </a:lnTo>
                <a:lnTo>
                  <a:pt x="182638" y="119228"/>
                </a:lnTo>
                <a:lnTo>
                  <a:pt x="184290" y="118479"/>
                </a:lnTo>
                <a:lnTo>
                  <a:pt x="185496" y="117690"/>
                </a:lnTo>
                <a:lnTo>
                  <a:pt x="186716" y="116852"/>
                </a:lnTo>
                <a:close/>
              </a:path>
              <a:path w="442595" h="439420">
                <a:moveTo>
                  <a:pt x="175679" y="105844"/>
                </a:moveTo>
                <a:lnTo>
                  <a:pt x="173710" y="106286"/>
                </a:lnTo>
                <a:lnTo>
                  <a:pt x="171258" y="106682"/>
                </a:lnTo>
                <a:lnTo>
                  <a:pt x="168821" y="107125"/>
                </a:lnTo>
                <a:lnTo>
                  <a:pt x="169213" y="108256"/>
                </a:lnTo>
                <a:lnTo>
                  <a:pt x="169976" y="110732"/>
                </a:lnTo>
                <a:lnTo>
                  <a:pt x="174866" y="110732"/>
                </a:lnTo>
                <a:lnTo>
                  <a:pt x="175679" y="109894"/>
                </a:lnTo>
                <a:lnTo>
                  <a:pt x="176583" y="109094"/>
                </a:lnTo>
                <a:lnTo>
                  <a:pt x="176960" y="107899"/>
                </a:lnTo>
                <a:lnTo>
                  <a:pt x="176583" y="107481"/>
                </a:lnTo>
                <a:lnTo>
                  <a:pt x="176187" y="106682"/>
                </a:lnTo>
                <a:lnTo>
                  <a:pt x="175679" y="105844"/>
                </a:lnTo>
                <a:close/>
              </a:path>
              <a:path w="442595" h="439420">
                <a:moveTo>
                  <a:pt x="188013" y="96826"/>
                </a:moveTo>
                <a:lnTo>
                  <a:pt x="183095" y="97729"/>
                </a:lnTo>
                <a:lnTo>
                  <a:pt x="179401" y="100142"/>
                </a:lnTo>
                <a:lnTo>
                  <a:pt x="179401" y="107125"/>
                </a:lnTo>
                <a:lnTo>
                  <a:pt x="181457" y="108713"/>
                </a:lnTo>
                <a:lnTo>
                  <a:pt x="184290" y="110732"/>
                </a:lnTo>
                <a:lnTo>
                  <a:pt x="185496" y="106286"/>
                </a:lnTo>
                <a:lnTo>
                  <a:pt x="186716" y="101398"/>
                </a:lnTo>
                <a:lnTo>
                  <a:pt x="188013" y="96826"/>
                </a:lnTo>
                <a:close/>
              </a:path>
              <a:path w="442595" h="439420">
                <a:moveTo>
                  <a:pt x="331851" y="0"/>
                </a:moveTo>
                <a:lnTo>
                  <a:pt x="329007" y="0"/>
                </a:lnTo>
                <a:lnTo>
                  <a:pt x="329007" y="4039"/>
                </a:lnTo>
                <a:lnTo>
                  <a:pt x="331851" y="4039"/>
                </a:lnTo>
                <a:lnTo>
                  <a:pt x="331851" y="0"/>
                </a:lnTo>
                <a:close/>
              </a:path>
              <a:path w="442595" h="439420">
                <a:moveTo>
                  <a:pt x="335573" y="28055"/>
                </a:moveTo>
                <a:lnTo>
                  <a:pt x="331851" y="28055"/>
                </a:lnTo>
                <a:lnTo>
                  <a:pt x="331851" y="32144"/>
                </a:lnTo>
                <a:lnTo>
                  <a:pt x="334302" y="30952"/>
                </a:lnTo>
                <a:lnTo>
                  <a:pt x="335573" y="28055"/>
                </a:lnTo>
                <a:close/>
              </a:path>
              <a:path w="442595" h="439420">
                <a:moveTo>
                  <a:pt x="335573" y="18313"/>
                </a:moveTo>
                <a:lnTo>
                  <a:pt x="333528" y="19102"/>
                </a:lnTo>
                <a:lnTo>
                  <a:pt x="327394" y="20740"/>
                </a:lnTo>
                <a:lnTo>
                  <a:pt x="327394" y="26085"/>
                </a:lnTo>
                <a:lnTo>
                  <a:pt x="333122" y="26085"/>
                </a:lnTo>
                <a:lnTo>
                  <a:pt x="335930" y="23980"/>
                </a:lnTo>
                <a:lnTo>
                  <a:pt x="335930" y="20283"/>
                </a:lnTo>
                <a:lnTo>
                  <a:pt x="335573" y="18313"/>
                </a:lnTo>
                <a:close/>
              </a:path>
              <a:path w="442595" h="439420">
                <a:moveTo>
                  <a:pt x="303418" y="49673"/>
                </a:moveTo>
                <a:lnTo>
                  <a:pt x="299248" y="49673"/>
                </a:lnTo>
                <a:lnTo>
                  <a:pt x="299248" y="52542"/>
                </a:lnTo>
                <a:lnTo>
                  <a:pt x="303418" y="52542"/>
                </a:lnTo>
                <a:lnTo>
                  <a:pt x="303418" y="49673"/>
                </a:lnTo>
                <a:close/>
              </a:path>
              <a:path w="442595" h="439420">
                <a:moveTo>
                  <a:pt x="296481" y="100599"/>
                </a:moveTo>
                <a:lnTo>
                  <a:pt x="292290" y="100599"/>
                </a:lnTo>
                <a:lnTo>
                  <a:pt x="292712" y="102196"/>
                </a:lnTo>
                <a:lnTo>
                  <a:pt x="293204" y="103874"/>
                </a:lnTo>
                <a:lnTo>
                  <a:pt x="293204" y="105004"/>
                </a:lnTo>
                <a:lnTo>
                  <a:pt x="298082" y="105411"/>
                </a:lnTo>
                <a:lnTo>
                  <a:pt x="299248" y="107899"/>
                </a:lnTo>
                <a:lnTo>
                  <a:pt x="303418" y="108713"/>
                </a:lnTo>
                <a:lnTo>
                  <a:pt x="302122" y="105411"/>
                </a:lnTo>
                <a:lnTo>
                  <a:pt x="303418" y="103874"/>
                </a:lnTo>
                <a:lnTo>
                  <a:pt x="296481" y="100599"/>
                </a:lnTo>
                <a:close/>
              </a:path>
              <a:path w="442595" h="439420">
                <a:moveTo>
                  <a:pt x="295188" y="116852"/>
                </a:moveTo>
                <a:lnTo>
                  <a:pt x="291059" y="116852"/>
                </a:lnTo>
                <a:lnTo>
                  <a:pt x="291059" y="120881"/>
                </a:lnTo>
                <a:lnTo>
                  <a:pt x="295188" y="120881"/>
                </a:lnTo>
                <a:lnTo>
                  <a:pt x="295188" y="116852"/>
                </a:lnTo>
                <a:close/>
              </a:path>
              <a:path w="442595" h="439420">
                <a:moveTo>
                  <a:pt x="198986" y="115253"/>
                </a:moveTo>
                <a:lnTo>
                  <a:pt x="194831" y="115253"/>
                </a:lnTo>
                <a:lnTo>
                  <a:pt x="194831" y="118098"/>
                </a:lnTo>
                <a:lnTo>
                  <a:pt x="198986" y="118098"/>
                </a:lnTo>
                <a:lnTo>
                  <a:pt x="198986" y="115253"/>
                </a:lnTo>
                <a:close/>
              </a:path>
              <a:path w="442595" h="439420">
                <a:moveTo>
                  <a:pt x="194831" y="76532"/>
                </a:moveTo>
                <a:lnTo>
                  <a:pt x="192862" y="77346"/>
                </a:lnTo>
                <a:lnTo>
                  <a:pt x="192862" y="79794"/>
                </a:lnTo>
                <a:lnTo>
                  <a:pt x="195328" y="80657"/>
                </a:lnTo>
                <a:lnTo>
                  <a:pt x="196113" y="80657"/>
                </a:lnTo>
                <a:lnTo>
                  <a:pt x="195681" y="79376"/>
                </a:lnTo>
                <a:lnTo>
                  <a:pt x="194831" y="76532"/>
                </a:lnTo>
                <a:close/>
              </a:path>
              <a:path w="442595" h="439420">
                <a:moveTo>
                  <a:pt x="200167" y="61470"/>
                </a:moveTo>
                <a:lnTo>
                  <a:pt x="196113" y="61470"/>
                </a:lnTo>
                <a:lnTo>
                  <a:pt x="196113" y="64314"/>
                </a:lnTo>
                <a:lnTo>
                  <a:pt x="200167" y="64314"/>
                </a:lnTo>
                <a:lnTo>
                  <a:pt x="200167" y="61470"/>
                </a:lnTo>
                <a:close/>
              </a:path>
              <a:path w="442595" h="439420">
                <a:moveTo>
                  <a:pt x="185079" y="64314"/>
                </a:moveTo>
                <a:lnTo>
                  <a:pt x="184290" y="64785"/>
                </a:lnTo>
                <a:lnTo>
                  <a:pt x="183095" y="65163"/>
                </a:lnTo>
                <a:lnTo>
                  <a:pt x="181838" y="65520"/>
                </a:lnTo>
                <a:lnTo>
                  <a:pt x="182638" y="65940"/>
                </a:lnTo>
                <a:lnTo>
                  <a:pt x="183541" y="66374"/>
                </a:lnTo>
                <a:lnTo>
                  <a:pt x="184290" y="66374"/>
                </a:lnTo>
                <a:lnTo>
                  <a:pt x="184671" y="65940"/>
                </a:lnTo>
                <a:lnTo>
                  <a:pt x="185079" y="65163"/>
                </a:lnTo>
                <a:lnTo>
                  <a:pt x="185079" y="64314"/>
                </a:lnTo>
                <a:close/>
              </a:path>
              <a:path w="442595" h="439420">
                <a:moveTo>
                  <a:pt x="193219" y="72468"/>
                </a:moveTo>
                <a:lnTo>
                  <a:pt x="192405" y="72835"/>
                </a:lnTo>
                <a:lnTo>
                  <a:pt x="191223" y="73281"/>
                </a:lnTo>
                <a:lnTo>
                  <a:pt x="190032" y="73673"/>
                </a:lnTo>
                <a:lnTo>
                  <a:pt x="190882" y="74066"/>
                </a:lnTo>
                <a:lnTo>
                  <a:pt x="191606" y="74488"/>
                </a:lnTo>
                <a:lnTo>
                  <a:pt x="192405" y="74488"/>
                </a:lnTo>
                <a:lnTo>
                  <a:pt x="192862" y="74066"/>
                </a:lnTo>
                <a:lnTo>
                  <a:pt x="193219" y="73281"/>
                </a:lnTo>
                <a:lnTo>
                  <a:pt x="193219" y="72468"/>
                </a:lnTo>
                <a:close/>
              </a:path>
              <a:path w="442595" h="439420">
                <a:moveTo>
                  <a:pt x="246686" y="12207"/>
                </a:moveTo>
                <a:lnTo>
                  <a:pt x="244082" y="13007"/>
                </a:lnTo>
                <a:lnTo>
                  <a:pt x="243776" y="14655"/>
                </a:lnTo>
                <a:lnTo>
                  <a:pt x="245073" y="15062"/>
                </a:lnTo>
                <a:lnTo>
                  <a:pt x="245846" y="15458"/>
                </a:lnTo>
                <a:lnTo>
                  <a:pt x="246686" y="15825"/>
                </a:lnTo>
                <a:lnTo>
                  <a:pt x="246686" y="12207"/>
                </a:lnTo>
                <a:close/>
              </a:path>
              <a:path w="442595" h="439420">
                <a:moveTo>
                  <a:pt x="284582" y="23980"/>
                </a:moveTo>
                <a:lnTo>
                  <a:pt x="283744" y="24397"/>
                </a:lnTo>
                <a:lnTo>
                  <a:pt x="282498" y="24829"/>
                </a:lnTo>
                <a:lnTo>
                  <a:pt x="281357" y="24829"/>
                </a:lnTo>
                <a:lnTo>
                  <a:pt x="281357" y="26085"/>
                </a:lnTo>
                <a:lnTo>
                  <a:pt x="280860" y="27280"/>
                </a:lnTo>
                <a:lnTo>
                  <a:pt x="280503" y="28055"/>
                </a:lnTo>
                <a:lnTo>
                  <a:pt x="282171" y="28055"/>
                </a:lnTo>
                <a:lnTo>
                  <a:pt x="285357" y="27280"/>
                </a:lnTo>
                <a:lnTo>
                  <a:pt x="285245" y="26085"/>
                </a:lnTo>
                <a:lnTo>
                  <a:pt x="284582" y="23980"/>
                </a:lnTo>
                <a:close/>
              </a:path>
              <a:path w="442595" h="439420">
                <a:moveTo>
                  <a:pt x="148348" y="191390"/>
                </a:moveTo>
                <a:lnTo>
                  <a:pt x="147156" y="191390"/>
                </a:lnTo>
                <a:lnTo>
                  <a:pt x="147156" y="192585"/>
                </a:lnTo>
                <a:lnTo>
                  <a:pt x="146775" y="193852"/>
                </a:lnTo>
                <a:lnTo>
                  <a:pt x="146443" y="194605"/>
                </a:lnTo>
                <a:lnTo>
                  <a:pt x="147156" y="194605"/>
                </a:lnTo>
                <a:lnTo>
                  <a:pt x="147995" y="194198"/>
                </a:lnTo>
                <a:lnTo>
                  <a:pt x="148348" y="193852"/>
                </a:lnTo>
                <a:lnTo>
                  <a:pt x="148348" y="191390"/>
                </a:lnTo>
                <a:close/>
              </a:path>
              <a:path w="442595" h="439420">
                <a:moveTo>
                  <a:pt x="150497" y="190552"/>
                </a:moveTo>
                <a:lnTo>
                  <a:pt x="150026" y="190972"/>
                </a:lnTo>
                <a:lnTo>
                  <a:pt x="149263" y="191390"/>
                </a:lnTo>
                <a:lnTo>
                  <a:pt x="148348" y="191390"/>
                </a:lnTo>
                <a:lnTo>
                  <a:pt x="148348" y="193852"/>
                </a:lnTo>
                <a:lnTo>
                  <a:pt x="149263" y="193385"/>
                </a:lnTo>
                <a:lnTo>
                  <a:pt x="149683" y="192585"/>
                </a:lnTo>
                <a:lnTo>
                  <a:pt x="150497" y="190552"/>
                </a:lnTo>
                <a:close/>
              </a:path>
              <a:path w="442595" h="439420">
                <a:moveTo>
                  <a:pt x="148348" y="60707"/>
                </a:moveTo>
                <a:lnTo>
                  <a:pt x="147624" y="61113"/>
                </a:lnTo>
                <a:lnTo>
                  <a:pt x="145976" y="61113"/>
                </a:lnTo>
                <a:lnTo>
                  <a:pt x="145976" y="64785"/>
                </a:lnTo>
                <a:lnTo>
                  <a:pt x="146775" y="65163"/>
                </a:lnTo>
                <a:lnTo>
                  <a:pt x="147624" y="65163"/>
                </a:lnTo>
                <a:lnTo>
                  <a:pt x="148348" y="65520"/>
                </a:lnTo>
                <a:lnTo>
                  <a:pt x="148348" y="60707"/>
                </a:lnTo>
                <a:close/>
              </a:path>
              <a:path w="442595" h="439420">
                <a:moveTo>
                  <a:pt x="148870" y="60250"/>
                </a:moveTo>
                <a:lnTo>
                  <a:pt x="148348" y="60707"/>
                </a:lnTo>
                <a:lnTo>
                  <a:pt x="148348" y="65520"/>
                </a:lnTo>
                <a:lnTo>
                  <a:pt x="150497" y="65520"/>
                </a:lnTo>
                <a:lnTo>
                  <a:pt x="150026" y="63882"/>
                </a:lnTo>
                <a:lnTo>
                  <a:pt x="149683" y="62320"/>
                </a:lnTo>
                <a:lnTo>
                  <a:pt x="148870" y="60250"/>
                </a:lnTo>
                <a:close/>
              </a:path>
              <a:path w="442595" h="439420">
                <a:moveTo>
                  <a:pt x="59867" y="339573"/>
                </a:moveTo>
                <a:lnTo>
                  <a:pt x="57138" y="339573"/>
                </a:lnTo>
                <a:lnTo>
                  <a:pt x="57138" y="342432"/>
                </a:lnTo>
                <a:lnTo>
                  <a:pt x="57556" y="342850"/>
                </a:lnTo>
                <a:lnTo>
                  <a:pt x="58329" y="343195"/>
                </a:lnTo>
                <a:lnTo>
                  <a:pt x="59867" y="343688"/>
                </a:lnTo>
                <a:lnTo>
                  <a:pt x="59867" y="339573"/>
                </a:lnTo>
                <a:close/>
              </a:path>
              <a:path w="442595" h="439420">
                <a:moveTo>
                  <a:pt x="57138" y="339573"/>
                </a:moveTo>
                <a:lnTo>
                  <a:pt x="55827" y="339573"/>
                </a:lnTo>
                <a:lnTo>
                  <a:pt x="56285" y="340804"/>
                </a:lnTo>
                <a:lnTo>
                  <a:pt x="56692" y="341657"/>
                </a:lnTo>
                <a:lnTo>
                  <a:pt x="57138" y="342432"/>
                </a:lnTo>
                <a:lnTo>
                  <a:pt x="57138" y="339573"/>
                </a:lnTo>
                <a:close/>
              </a:path>
              <a:path w="442595" h="439420">
                <a:moveTo>
                  <a:pt x="58661" y="216220"/>
                </a:moveTo>
                <a:lnTo>
                  <a:pt x="58329" y="216561"/>
                </a:lnTo>
                <a:lnTo>
                  <a:pt x="57556" y="216561"/>
                </a:lnTo>
                <a:lnTo>
                  <a:pt x="57138" y="217044"/>
                </a:lnTo>
                <a:lnTo>
                  <a:pt x="57138" y="219877"/>
                </a:lnTo>
                <a:lnTo>
                  <a:pt x="58661" y="220334"/>
                </a:lnTo>
                <a:lnTo>
                  <a:pt x="58661" y="216220"/>
                </a:lnTo>
                <a:close/>
              </a:path>
              <a:path w="442595" h="439420">
                <a:moveTo>
                  <a:pt x="57138" y="217044"/>
                </a:moveTo>
                <a:lnTo>
                  <a:pt x="56285" y="217490"/>
                </a:lnTo>
                <a:lnTo>
                  <a:pt x="55029" y="217490"/>
                </a:lnTo>
                <a:lnTo>
                  <a:pt x="54189" y="217843"/>
                </a:lnTo>
                <a:lnTo>
                  <a:pt x="54189" y="219471"/>
                </a:lnTo>
                <a:lnTo>
                  <a:pt x="57138" y="219877"/>
                </a:lnTo>
                <a:lnTo>
                  <a:pt x="57138" y="217044"/>
                </a:lnTo>
                <a:close/>
              </a:path>
              <a:path w="442595" h="439420">
                <a:moveTo>
                  <a:pt x="65699" y="201550"/>
                </a:moveTo>
                <a:lnTo>
                  <a:pt x="62383" y="201996"/>
                </a:lnTo>
                <a:lnTo>
                  <a:pt x="60782" y="203991"/>
                </a:lnTo>
                <a:lnTo>
                  <a:pt x="57138" y="205588"/>
                </a:lnTo>
                <a:lnTo>
                  <a:pt x="57138" y="210924"/>
                </a:lnTo>
                <a:lnTo>
                  <a:pt x="57862" y="212572"/>
                </a:lnTo>
                <a:lnTo>
                  <a:pt x="59108" y="214210"/>
                </a:lnTo>
                <a:lnTo>
                  <a:pt x="61202" y="217044"/>
                </a:lnTo>
                <a:lnTo>
                  <a:pt x="64836" y="217044"/>
                </a:lnTo>
                <a:lnTo>
                  <a:pt x="65252" y="215356"/>
                </a:lnTo>
                <a:lnTo>
                  <a:pt x="65699" y="213351"/>
                </a:lnTo>
                <a:lnTo>
                  <a:pt x="66027" y="211316"/>
                </a:lnTo>
                <a:lnTo>
                  <a:pt x="67730" y="210924"/>
                </a:lnTo>
                <a:lnTo>
                  <a:pt x="69367" y="210517"/>
                </a:lnTo>
                <a:lnTo>
                  <a:pt x="70970" y="210035"/>
                </a:lnTo>
                <a:lnTo>
                  <a:pt x="68874" y="209652"/>
                </a:lnTo>
                <a:lnTo>
                  <a:pt x="66829" y="208879"/>
                </a:lnTo>
                <a:lnTo>
                  <a:pt x="64439" y="208051"/>
                </a:lnTo>
                <a:lnTo>
                  <a:pt x="65252" y="203991"/>
                </a:lnTo>
                <a:lnTo>
                  <a:pt x="65699" y="201550"/>
                </a:lnTo>
                <a:close/>
              </a:path>
              <a:path w="442595" h="439420">
                <a:moveTo>
                  <a:pt x="57138" y="205588"/>
                </a:moveTo>
                <a:lnTo>
                  <a:pt x="56692" y="206020"/>
                </a:lnTo>
                <a:lnTo>
                  <a:pt x="55827" y="206020"/>
                </a:lnTo>
                <a:lnTo>
                  <a:pt x="55474" y="206452"/>
                </a:lnTo>
                <a:lnTo>
                  <a:pt x="55474" y="208547"/>
                </a:lnTo>
                <a:lnTo>
                  <a:pt x="57138" y="210924"/>
                </a:lnTo>
                <a:lnTo>
                  <a:pt x="57138" y="205588"/>
                </a:lnTo>
                <a:close/>
              </a:path>
              <a:path w="442595" h="439420">
                <a:moveTo>
                  <a:pt x="58661" y="197500"/>
                </a:moveTo>
                <a:lnTo>
                  <a:pt x="58329" y="197918"/>
                </a:lnTo>
                <a:lnTo>
                  <a:pt x="57556" y="198313"/>
                </a:lnTo>
                <a:lnTo>
                  <a:pt x="57138" y="198691"/>
                </a:lnTo>
                <a:lnTo>
                  <a:pt x="57138" y="199544"/>
                </a:lnTo>
                <a:lnTo>
                  <a:pt x="57556" y="199900"/>
                </a:lnTo>
                <a:lnTo>
                  <a:pt x="58661" y="199900"/>
                </a:lnTo>
                <a:lnTo>
                  <a:pt x="58661" y="197500"/>
                </a:lnTo>
                <a:close/>
              </a:path>
              <a:path w="442595" h="439420">
                <a:moveTo>
                  <a:pt x="57138" y="198691"/>
                </a:moveTo>
                <a:lnTo>
                  <a:pt x="56692" y="198691"/>
                </a:lnTo>
                <a:lnTo>
                  <a:pt x="55827" y="199113"/>
                </a:lnTo>
                <a:lnTo>
                  <a:pt x="55474" y="199113"/>
                </a:lnTo>
                <a:lnTo>
                  <a:pt x="55827" y="199544"/>
                </a:lnTo>
                <a:lnTo>
                  <a:pt x="57138" y="199544"/>
                </a:lnTo>
                <a:lnTo>
                  <a:pt x="57138" y="198691"/>
                </a:lnTo>
                <a:close/>
              </a:path>
              <a:path w="442595" h="439420">
                <a:moveTo>
                  <a:pt x="59867" y="127483"/>
                </a:moveTo>
                <a:lnTo>
                  <a:pt x="58661" y="127483"/>
                </a:lnTo>
                <a:lnTo>
                  <a:pt x="57862" y="127839"/>
                </a:lnTo>
                <a:lnTo>
                  <a:pt x="57138" y="128689"/>
                </a:lnTo>
                <a:lnTo>
                  <a:pt x="57138" y="134010"/>
                </a:lnTo>
                <a:lnTo>
                  <a:pt x="58329" y="134406"/>
                </a:lnTo>
                <a:lnTo>
                  <a:pt x="59867" y="134406"/>
                </a:lnTo>
                <a:lnTo>
                  <a:pt x="61962" y="134010"/>
                </a:lnTo>
                <a:lnTo>
                  <a:pt x="61962" y="133125"/>
                </a:lnTo>
                <a:lnTo>
                  <a:pt x="63639" y="131055"/>
                </a:lnTo>
                <a:lnTo>
                  <a:pt x="59867" y="127483"/>
                </a:lnTo>
                <a:close/>
              </a:path>
              <a:path w="442595" h="439420">
                <a:moveTo>
                  <a:pt x="57138" y="128689"/>
                </a:moveTo>
                <a:lnTo>
                  <a:pt x="54189" y="130291"/>
                </a:lnTo>
                <a:lnTo>
                  <a:pt x="53837" y="133125"/>
                </a:lnTo>
                <a:lnTo>
                  <a:pt x="57138" y="134010"/>
                </a:lnTo>
                <a:lnTo>
                  <a:pt x="57138" y="128689"/>
                </a:lnTo>
                <a:close/>
              </a:path>
              <a:path w="442595" h="439420">
                <a:moveTo>
                  <a:pt x="120293" y="417374"/>
                </a:moveTo>
                <a:lnTo>
                  <a:pt x="119875" y="417794"/>
                </a:lnTo>
                <a:lnTo>
                  <a:pt x="119001" y="418200"/>
                </a:lnTo>
                <a:lnTo>
                  <a:pt x="118277" y="418579"/>
                </a:lnTo>
                <a:lnTo>
                  <a:pt x="119482" y="419026"/>
                </a:lnTo>
                <a:lnTo>
                  <a:pt x="120675" y="419381"/>
                </a:lnTo>
                <a:lnTo>
                  <a:pt x="121488" y="419381"/>
                </a:lnTo>
                <a:lnTo>
                  <a:pt x="121056" y="419026"/>
                </a:lnTo>
                <a:lnTo>
                  <a:pt x="120293" y="417374"/>
                </a:lnTo>
                <a:close/>
              </a:path>
              <a:path w="442595" h="439420">
                <a:moveTo>
                  <a:pt x="89725" y="428421"/>
                </a:moveTo>
                <a:lnTo>
                  <a:pt x="85585" y="429606"/>
                </a:lnTo>
                <a:lnTo>
                  <a:pt x="81128" y="434861"/>
                </a:lnTo>
                <a:lnTo>
                  <a:pt x="81128" y="438544"/>
                </a:lnTo>
                <a:lnTo>
                  <a:pt x="92177" y="438951"/>
                </a:lnTo>
                <a:lnTo>
                  <a:pt x="94183" y="437720"/>
                </a:lnTo>
                <a:lnTo>
                  <a:pt x="94183" y="430872"/>
                </a:lnTo>
                <a:lnTo>
                  <a:pt x="90845" y="430872"/>
                </a:lnTo>
                <a:lnTo>
                  <a:pt x="90500" y="429973"/>
                </a:lnTo>
                <a:lnTo>
                  <a:pt x="90082" y="429199"/>
                </a:lnTo>
                <a:lnTo>
                  <a:pt x="89725" y="428421"/>
                </a:lnTo>
                <a:close/>
              </a:path>
              <a:path w="442595" h="439420">
                <a:moveTo>
                  <a:pt x="70970" y="428411"/>
                </a:moveTo>
                <a:lnTo>
                  <a:pt x="66829" y="428411"/>
                </a:lnTo>
                <a:lnTo>
                  <a:pt x="66829" y="431229"/>
                </a:lnTo>
                <a:lnTo>
                  <a:pt x="70970" y="431229"/>
                </a:lnTo>
                <a:lnTo>
                  <a:pt x="70970" y="428411"/>
                </a:lnTo>
                <a:close/>
              </a:path>
              <a:path w="442595" h="439420">
                <a:moveTo>
                  <a:pt x="142303" y="433641"/>
                </a:moveTo>
                <a:lnTo>
                  <a:pt x="139028" y="434455"/>
                </a:lnTo>
                <a:lnTo>
                  <a:pt x="135751" y="435305"/>
                </a:lnTo>
                <a:lnTo>
                  <a:pt x="132130" y="435676"/>
                </a:lnTo>
                <a:lnTo>
                  <a:pt x="136575" y="437273"/>
                </a:lnTo>
                <a:lnTo>
                  <a:pt x="141047" y="436921"/>
                </a:lnTo>
                <a:lnTo>
                  <a:pt x="141479" y="436143"/>
                </a:lnTo>
                <a:lnTo>
                  <a:pt x="142303" y="433641"/>
                </a:lnTo>
                <a:close/>
              </a:path>
              <a:path w="442595" h="439420">
                <a:moveTo>
                  <a:pt x="114148" y="433641"/>
                </a:moveTo>
                <a:lnTo>
                  <a:pt x="112102" y="434861"/>
                </a:lnTo>
                <a:lnTo>
                  <a:pt x="111429" y="437720"/>
                </a:lnTo>
                <a:lnTo>
                  <a:pt x="115343" y="437720"/>
                </a:lnTo>
                <a:lnTo>
                  <a:pt x="114973" y="436525"/>
                </a:lnTo>
                <a:lnTo>
                  <a:pt x="114565" y="435305"/>
                </a:lnTo>
                <a:lnTo>
                  <a:pt x="114148" y="433641"/>
                </a:lnTo>
                <a:close/>
              </a:path>
              <a:path w="442595" h="439420">
                <a:moveTo>
                  <a:pt x="143510" y="190552"/>
                </a:moveTo>
                <a:lnTo>
                  <a:pt x="140680" y="190552"/>
                </a:lnTo>
                <a:lnTo>
                  <a:pt x="140680" y="193385"/>
                </a:lnTo>
                <a:lnTo>
                  <a:pt x="142303" y="192953"/>
                </a:lnTo>
                <a:lnTo>
                  <a:pt x="144755" y="192214"/>
                </a:lnTo>
                <a:lnTo>
                  <a:pt x="144363" y="191797"/>
                </a:lnTo>
                <a:lnTo>
                  <a:pt x="143916" y="191390"/>
                </a:lnTo>
                <a:lnTo>
                  <a:pt x="143510" y="190552"/>
                </a:lnTo>
                <a:close/>
              </a:path>
              <a:path w="442595" h="439420">
                <a:moveTo>
                  <a:pt x="138203" y="206844"/>
                </a:moveTo>
                <a:lnTo>
                  <a:pt x="134214" y="206844"/>
                </a:lnTo>
                <a:lnTo>
                  <a:pt x="134214" y="210924"/>
                </a:lnTo>
                <a:lnTo>
                  <a:pt x="135751" y="210924"/>
                </a:lnTo>
                <a:lnTo>
                  <a:pt x="137466" y="210517"/>
                </a:lnTo>
                <a:lnTo>
                  <a:pt x="138645" y="210035"/>
                </a:lnTo>
                <a:lnTo>
                  <a:pt x="138645" y="208051"/>
                </a:lnTo>
                <a:lnTo>
                  <a:pt x="138203" y="206844"/>
                </a:lnTo>
                <a:close/>
              </a:path>
              <a:path w="442595" h="439420">
                <a:moveTo>
                  <a:pt x="107200" y="238583"/>
                </a:moveTo>
                <a:lnTo>
                  <a:pt x="105613" y="239447"/>
                </a:lnTo>
                <a:lnTo>
                  <a:pt x="101587" y="241024"/>
                </a:lnTo>
                <a:lnTo>
                  <a:pt x="101105" y="242647"/>
                </a:lnTo>
                <a:lnTo>
                  <a:pt x="100698" y="244299"/>
                </a:lnTo>
                <a:lnTo>
                  <a:pt x="100305" y="245506"/>
                </a:lnTo>
                <a:lnTo>
                  <a:pt x="103974" y="244299"/>
                </a:lnTo>
                <a:lnTo>
                  <a:pt x="106898" y="244299"/>
                </a:lnTo>
                <a:lnTo>
                  <a:pt x="107200" y="238583"/>
                </a:lnTo>
                <a:close/>
              </a:path>
              <a:path w="442595" h="439420">
                <a:moveTo>
                  <a:pt x="106898" y="244299"/>
                </a:moveTo>
                <a:lnTo>
                  <a:pt x="103974" y="244299"/>
                </a:lnTo>
                <a:lnTo>
                  <a:pt x="106857" y="245059"/>
                </a:lnTo>
                <a:lnTo>
                  <a:pt x="106898" y="244299"/>
                </a:lnTo>
                <a:close/>
              </a:path>
              <a:path w="442595" h="439420">
                <a:moveTo>
                  <a:pt x="116574" y="177509"/>
                </a:moveTo>
                <a:lnTo>
                  <a:pt x="114148" y="177509"/>
                </a:lnTo>
                <a:lnTo>
                  <a:pt x="114973" y="180799"/>
                </a:lnTo>
                <a:lnTo>
                  <a:pt x="115343" y="181955"/>
                </a:lnTo>
                <a:lnTo>
                  <a:pt x="116574" y="182438"/>
                </a:lnTo>
                <a:lnTo>
                  <a:pt x="117017" y="182869"/>
                </a:lnTo>
                <a:lnTo>
                  <a:pt x="117881" y="182869"/>
                </a:lnTo>
                <a:lnTo>
                  <a:pt x="117398" y="181180"/>
                </a:lnTo>
                <a:lnTo>
                  <a:pt x="117017" y="179542"/>
                </a:lnTo>
                <a:lnTo>
                  <a:pt x="116574" y="177509"/>
                </a:lnTo>
                <a:close/>
              </a:path>
              <a:path w="442595" h="439420">
                <a:moveTo>
                  <a:pt x="110058" y="178704"/>
                </a:moveTo>
                <a:lnTo>
                  <a:pt x="107200" y="178704"/>
                </a:lnTo>
                <a:lnTo>
                  <a:pt x="108064" y="181955"/>
                </a:lnTo>
                <a:lnTo>
                  <a:pt x="108460" y="184875"/>
                </a:lnTo>
                <a:lnTo>
                  <a:pt x="108852" y="187365"/>
                </a:lnTo>
                <a:lnTo>
                  <a:pt x="110058" y="187365"/>
                </a:lnTo>
                <a:lnTo>
                  <a:pt x="110058" y="178704"/>
                </a:lnTo>
                <a:close/>
              </a:path>
              <a:path w="442595" h="439420">
                <a:moveTo>
                  <a:pt x="97789" y="181598"/>
                </a:moveTo>
                <a:lnTo>
                  <a:pt x="97422" y="181955"/>
                </a:lnTo>
                <a:lnTo>
                  <a:pt x="96673" y="182438"/>
                </a:lnTo>
                <a:lnTo>
                  <a:pt x="95849" y="182438"/>
                </a:lnTo>
                <a:lnTo>
                  <a:pt x="94946" y="186070"/>
                </a:lnTo>
                <a:lnTo>
                  <a:pt x="94183" y="190134"/>
                </a:lnTo>
                <a:lnTo>
                  <a:pt x="92951" y="193852"/>
                </a:lnTo>
                <a:lnTo>
                  <a:pt x="95849" y="197117"/>
                </a:lnTo>
                <a:lnTo>
                  <a:pt x="97030" y="196676"/>
                </a:lnTo>
                <a:lnTo>
                  <a:pt x="98668" y="190972"/>
                </a:lnTo>
                <a:lnTo>
                  <a:pt x="97789" y="181598"/>
                </a:lnTo>
                <a:close/>
              </a:path>
              <a:path w="442595" h="439420">
                <a:moveTo>
                  <a:pt x="85585" y="149021"/>
                </a:moveTo>
                <a:lnTo>
                  <a:pt x="84430" y="149404"/>
                </a:lnTo>
                <a:lnTo>
                  <a:pt x="83224" y="149849"/>
                </a:lnTo>
                <a:lnTo>
                  <a:pt x="82017" y="150216"/>
                </a:lnTo>
                <a:lnTo>
                  <a:pt x="83555" y="151880"/>
                </a:lnTo>
                <a:lnTo>
                  <a:pt x="84430" y="152337"/>
                </a:lnTo>
                <a:lnTo>
                  <a:pt x="85243" y="150216"/>
                </a:lnTo>
                <a:lnTo>
                  <a:pt x="85585" y="149021"/>
                </a:lnTo>
                <a:close/>
              </a:path>
              <a:path w="442595" h="439420">
                <a:moveTo>
                  <a:pt x="104381" y="116852"/>
                </a:moveTo>
                <a:lnTo>
                  <a:pt x="103125" y="117248"/>
                </a:lnTo>
                <a:lnTo>
                  <a:pt x="101587" y="117690"/>
                </a:lnTo>
                <a:lnTo>
                  <a:pt x="99885" y="117690"/>
                </a:lnTo>
                <a:lnTo>
                  <a:pt x="99885" y="121324"/>
                </a:lnTo>
                <a:lnTo>
                  <a:pt x="105270" y="121324"/>
                </a:lnTo>
                <a:lnTo>
                  <a:pt x="105270" y="120106"/>
                </a:lnTo>
                <a:lnTo>
                  <a:pt x="104777" y="118479"/>
                </a:lnTo>
                <a:lnTo>
                  <a:pt x="104381" y="116852"/>
                </a:lnTo>
                <a:close/>
              </a:path>
              <a:path w="442595" h="439420">
                <a:moveTo>
                  <a:pt x="78703" y="118098"/>
                </a:moveTo>
                <a:lnTo>
                  <a:pt x="74562" y="118098"/>
                </a:lnTo>
                <a:lnTo>
                  <a:pt x="74562" y="122187"/>
                </a:lnTo>
                <a:lnTo>
                  <a:pt x="75818" y="122187"/>
                </a:lnTo>
                <a:lnTo>
                  <a:pt x="77075" y="121744"/>
                </a:lnTo>
                <a:lnTo>
                  <a:pt x="77863" y="121324"/>
                </a:lnTo>
                <a:lnTo>
                  <a:pt x="78295" y="120474"/>
                </a:lnTo>
                <a:lnTo>
                  <a:pt x="78703" y="119228"/>
                </a:lnTo>
                <a:lnTo>
                  <a:pt x="78703" y="118098"/>
                </a:lnTo>
                <a:close/>
              </a:path>
              <a:path w="442595" h="439420">
                <a:moveTo>
                  <a:pt x="85585" y="119228"/>
                </a:moveTo>
                <a:lnTo>
                  <a:pt x="85585" y="122544"/>
                </a:lnTo>
                <a:lnTo>
                  <a:pt x="85243" y="124221"/>
                </a:lnTo>
                <a:lnTo>
                  <a:pt x="86475" y="124589"/>
                </a:lnTo>
                <a:lnTo>
                  <a:pt x="87374" y="124970"/>
                </a:lnTo>
                <a:lnTo>
                  <a:pt x="88153" y="124970"/>
                </a:lnTo>
                <a:lnTo>
                  <a:pt x="88153" y="124221"/>
                </a:lnTo>
                <a:lnTo>
                  <a:pt x="89258" y="120881"/>
                </a:lnTo>
                <a:lnTo>
                  <a:pt x="85585" y="119228"/>
                </a:lnTo>
                <a:close/>
              </a:path>
              <a:path w="442595" h="439420">
                <a:moveTo>
                  <a:pt x="138203" y="28055"/>
                </a:moveTo>
                <a:lnTo>
                  <a:pt x="136983" y="28501"/>
                </a:lnTo>
                <a:lnTo>
                  <a:pt x="135751" y="28854"/>
                </a:lnTo>
                <a:lnTo>
                  <a:pt x="134495" y="29311"/>
                </a:lnTo>
                <a:lnTo>
                  <a:pt x="135305" y="30139"/>
                </a:lnTo>
                <a:lnTo>
                  <a:pt x="136245" y="30952"/>
                </a:lnTo>
                <a:lnTo>
                  <a:pt x="136983" y="31370"/>
                </a:lnTo>
                <a:lnTo>
                  <a:pt x="137466" y="30495"/>
                </a:lnTo>
                <a:lnTo>
                  <a:pt x="138203" y="28055"/>
                </a:lnTo>
                <a:close/>
              </a:path>
              <a:path w="442595" h="439420">
                <a:moveTo>
                  <a:pt x="146443" y="34545"/>
                </a:moveTo>
                <a:lnTo>
                  <a:pt x="142303" y="34545"/>
                </a:lnTo>
                <a:lnTo>
                  <a:pt x="142303" y="37415"/>
                </a:lnTo>
                <a:lnTo>
                  <a:pt x="145122" y="36640"/>
                </a:lnTo>
                <a:lnTo>
                  <a:pt x="146443" y="34545"/>
                </a:lnTo>
                <a:close/>
              </a:path>
              <a:path w="442595" h="439420">
                <a:moveTo>
                  <a:pt x="134214" y="50878"/>
                </a:moveTo>
                <a:lnTo>
                  <a:pt x="130035" y="50878"/>
                </a:lnTo>
                <a:lnTo>
                  <a:pt x="131330" y="54140"/>
                </a:lnTo>
                <a:lnTo>
                  <a:pt x="134214" y="54979"/>
                </a:lnTo>
                <a:lnTo>
                  <a:pt x="134214" y="50878"/>
                </a:lnTo>
                <a:close/>
              </a:path>
              <a:path w="442595" h="439420">
                <a:moveTo>
                  <a:pt x="132562" y="56581"/>
                </a:moveTo>
                <a:lnTo>
                  <a:pt x="130035" y="56581"/>
                </a:lnTo>
                <a:lnTo>
                  <a:pt x="130035" y="60250"/>
                </a:lnTo>
                <a:lnTo>
                  <a:pt x="134214" y="60250"/>
                </a:lnTo>
                <a:lnTo>
                  <a:pt x="133732" y="59043"/>
                </a:lnTo>
                <a:lnTo>
                  <a:pt x="133310" y="57762"/>
                </a:lnTo>
                <a:lnTo>
                  <a:pt x="132562" y="56581"/>
                </a:lnTo>
                <a:close/>
              </a:path>
              <a:path w="442595" h="439420">
                <a:moveTo>
                  <a:pt x="138203" y="80657"/>
                </a:moveTo>
                <a:lnTo>
                  <a:pt x="137466" y="81053"/>
                </a:lnTo>
                <a:lnTo>
                  <a:pt x="136245" y="81396"/>
                </a:lnTo>
                <a:lnTo>
                  <a:pt x="134962" y="81396"/>
                </a:lnTo>
                <a:lnTo>
                  <a:pt x="134962" y="83073"/>
                </a:lnTo>
                <a:lnTo>
                  <a:pt x="134495" y="84686"/>
                </a:lnTo>
                <a:lnTo>
                  <a:pt x="134214" y="85878"/>
                </a:lnTo>
                <a:lnTo>
                  <a:pt x="136245" y="85878"/>
                </a:lnTo>
                <a:lnTo>
                  <a:pt x="140223" y="85089"/>
                </a:lnTo>
                <a:lnTo>
                  <a:pt x="140680" y="84175"/>
                </a:lnTo>
                <a:lnTo>
                  <a:pt x="140680" y="81838"/>
                </a:lnTo>
                <a:lnTo>
                  <a:pt x="139801" y="81396"/>
                </a:lnTo>
                <a:lnTo>
                  <a:pt x="139028" y="81053"/>
                </a:lnTo>
                <a:lnTo>
                  <a:pt x="138203" y="80657"/>
                </a:lnTo>
                <a:close/>
              </a:path>
              <a:path w="442595" h="439420">
                <a:moveTo>
                  <a:pt x="51803" y="165369"/>
                </a:moveTo>
                <a:lnTo>
                  <a:pt x="49366" y="166143"/>
                </a:lnTo>
                <a:lnTo>
                  <a:pt x="48487" y="168149"/>
                </a:lnTo>
                <a:lnTo>
                  <a:pt x="49733" y="168530"/>
                </a:lnTo>
                <a:lnTo>
                  <a:pt x="50953" y="168937"/>
                </a:lnTo>
                <a:lnTo>
                  <a:pt x="51803" y="169369"/>
                </a:lnTo>
                <a:lnTo>
                  <a:pt x="51803" y="165369"/>
                </a:lnTo>
                <a:close/>
              </a:path>
              <a:path w="442595" h="439420">
                <a:moveTo>
                  <a:pt x="54672" y="186488"/>
                </a:moveTo>
                <a:lnTo>
                  <a:pt x="53837" y="186908"/>
                </a:lnTo>
                <a:lnTo>
                  <a:pt x="53009" y="187365"/>
                </a:lnTo>
                <a:lnTo>
                  <a:pt x="51803" y="187707"/>
                </a:lnTo>
                <a:lnTo>
                  <a:pt x="51335" y="189360"/>
                </a:lnTo>
                <a:lnTo>
                  <a:pt x="50953" y="190552"/>
                </a:lnTo>
                <a:lnTo>
                  <a:pt x="50598" y="191797"/>
                </a:lnTo>
                <a:lnTo>
                  <a:pt x="54672" y="191797"/>
                </a:lnTo>
                <a:lnTo>
                  <a:pt x="54672" y="186488"/>
                </a:lnTo>
                <a:close/>
              </a:path>
              <a:path w="442595" h="439420">
                <a:moveTo>
                  <a:pt x="19659" y="421438"/>
                </a:moveTo>
                <a:lnTo>
                  <a:pt x="7354" y="421438"/>
                </a:lnTo>
                <a:lnTo>
                  <a:pt x="7354" y="424271"/>
                </a:lnTo>
                <a:lnTo>
                  <a:pt x="19659" y="424271"/>
                </a:lnTo>
                <a:lnTo>
                  <a:pt x="19659" y="421438"/>
                </a:lnTo>
                <a:close/>
              </a:path>
              <a:path w="442595" h="439420">
                <a:moveTo>
                  <a:pt x="14262" y="416132"/>
                </a:moveTo>
                <a:lnTo>
                  <a:pt x="8981" y="416132"/>
                </a:lnTo>
                <a:lnTo>
                  <a:pt x="10619" y="419381"/>
                </a:lnTo>
                <a:lnTo>
                  <a:pt x="11061" y="421055"/>
                </a:lnTo>
                <a:lnTo>
                  <a:pt x="9805" y="421438"/>
                </a:lnTo>
                <a:lnTo>
                  <a:pt x="13423" y="421438"/>
                </a:lnTo>
                <a:lnTo>
                  <a:pt x="14262" y="418200"/>
                </a:lnTo>
                <a:lnTo>
                  <a:pt x="14262" y="416132"/>
                </a:lnTo>
                <a:close/>
              </a:path>
              <a:path w="442595" h="439420">
                <a:moveTo>
                  <a:pt x="4942" y="416132"/>
                </a:moveTo>
                <a:lnTo>
                  <a:pt x="3249" y="416930"/>
                </a:lnTo>
                <a:lnTo>
                  <a:pt x="1717" y="417374"/>
                </a:lnTo>
                <a:lnTo>
                  <a:pt x="0" y="417794"/>
                </a:lnTo>
                <a:lnTo>
                  <a:pt x="3249" y="418579"/>
                </a:lnTo>
                <a:lnTo>
                  <a:pt x="4942" y="419026"/>
                </a:lnTo>
                <a:lnTo>
                  <a:pt x="4942" y="416132"/>
                </a:lnTo>
                <a:close/>
              </a:path>
            </a:pathLst>
          </a:custGeom>
          <a:solidFill>
            <a:srgbClr val="213B82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8" name="object 8"/>
          <p:cNvSpPr/>
          <p:nvPr/>
        </p:nvSpPr>
        <p:spPr>
          <a:xfrm>
            <a:off x="1714316" y="6369308"/>
            <a:ext cx="4899" cy="3266"/>
          </a:xfrm>
          <a:custGeom>
            <a:avLst/>
            <a:gdLst/>
            <a:ahLst/>
            <a:cxnLst/>
            <a:rect l="l" t="t" r="r" b="b"/>
            <a:pathLst>
              <a:path w="3810" h="2539">
                <a:moveTo>
                  <a:pt x="3224" y="0"/>
                </a:moveTo>
                <a:lnTo>
                  <a:pt x="2451" y="381"/>
                </a:lnTo>
                <a:lnTo>
                  <a:pt x="0" y="1169"/>
                </a:lnTo>
                <a:lnTo>
                  <a:pt x="1587" y="2033"/>
                </a:lnTo>
                <a:lnTo>
                  <a:pt x="2019" y="2033"/>
                </a:lnTo>
                <a:lnTo>
                  <a:pt x="2451" y="1601"/>
                </a:lnTo>
                <a:lnTo>
                  <a:pt x="2933" y="773"/>
                </a:lnTo>
                <a:lnTo>
                  <a:pt x="32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9" name="object 9"/>
          <p:cNvSpPr/>
          <p:nvPr/>
        </p:nvSpPr>
        <p:spPr>
          <a:xfrm>
            <a:off x="1708503" y="6379208"/>
            <a:ext cx="6531" cy="3266"/>
          </a:xfrm>
          <a:custGeom>
            <a:avLst/>
            <a:gdLst/>
            <a:ahLst/>
            <a:cxnLst/>
            <a:rect l="l" t="t" r="r" b="b"/>
            <a:pathLst>
              <a:path w="5079" h="2539">
                <a:moveTo>
                  <a:pt x="4075" y="0"/>
                </a:moveTo>
                <a:lnTo>
                  <a:pt x="2884" y="814"/>
                </a:lnTo>
                <a:lnTo>
                  <a:pt x="1624" y="1612"/>
                </a:lnTo>
                <a:lnTo>
                  <a:pt x="0" y="2059"/>
                </a:lnTo>
                <a:lnTo>
                  <a:pt x="3694" y="2059"/>
                </a:lnTo>
                <a:lnTo>
                  <a:pt x="4939" y="1612"/>
                </a:lnTo>
                <a:lnTo>
                  <a:pt x="4522" y="1195"/>
                </a:lnTo>
                <a:lnTo>
                  <a:pt x="4522" y="814"/>
                </a:lnTo>
                <a:lnTo>
                  <a:pt x="40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0" name="object 10"/>
          <p:cNvSpPr/>
          <p:nvPr/>
        </p:nvSpPr>
        <p:spPr>
          <a:xfrm>
            <a:off x="1612599" y="6387544"/>
            <a:ext cx="4082" cy="3266"/>
          </a:xfrm>
          <a:custGeom>
            <a:avLst/>
            <a:gdLst/>
            <a:ahLst/>
            <a:cxnLst/>
            <a:rect l="l" t="t" r="r" b="b"/>
            <a:pathLst>
              <a:path w="3175" h="2539">
                <a:moveTo>
                  <a:pt x="407" y="0"/>
                </a:moveTo>
                <a:lnTo>
                  <a:pt x="407" y="1638"/>
                </a:lnTo>
                <a:lnTo>
                  <a:pt x="0" y="2056"/>
                </a:lnTo>
                <a:lnTo>
                  <a:pt x="1170" y="2487"/>
                </a:lnTo>
                <a:lnTo>
                  <a:pt x="2848" y="2487"/>
                </a:lnTo>
                <a:lnTo>
                  <a:pt x="2085" y="1638"/>
                </a:lnTo>
                <a:lnTo>
                  <a:pt x="1170" y="875"/>
                </a:lnTo>
                <a:lnTo>
                  <a:pt x="4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1" name="object 11"/>
          <p:cNvSpPr/>
          <p:nvPr/>
        </p:nvSpPr>
        <p:spPr>
          <a:xfrm>
            <a:off x="1809249" y="6421033"/>
            <a:ext cx="20411" cy="25309"/>
          </a:xfrm>
          <a:custGeom>
            <a:avLst/>
            <a:gdLst/>
            <a:ahLst/>
            <a:cxnLst/>
            <a:rect l="l" t="t" r="r" b="b"/>
            <a:pathLst>
              <a:path w="15875" h="19685">
                <a:moveTo>
                  <a:pt x="14961" y="0"/>
                </a:moveTo>
                <a:lnTo>
                  <a:pt x="11747" y="2390"/>
                </a:lnTo>
                <a:lnTo>
                  <a:pt x="8892" y="4968"/>
                </a:lnTo>
                <a:lnTo>
                  <a:pt x="5260" y="6987"/>
                </a:lnTo>
                <a:lnTo>
                  <a:pt x="6134" y="8143"/>
                </a:lnTo>
                <a:lnTo>
                  <a:pt x="6858" y="8586"/>
                </a:lnTo>
                <a:lnTo>
                  <a:pt x="7305" y="9399"/>
                </a:lnTo>
                <a:lnTo>
                  <a:pt x="3657" y="12258"/>
                </a:lnTo>
                <a:lnTo>
                  <a:pt x="0" y="17538"/>
                </a:lnTo>
                <a:lnTo>
                  <a:pt x="6490" y="19573"/>
                </a:lnTo>
                <a:lnTo>
                  <a:pt x="9983" y="15509"/>
                </a:lnTo>
                <a:lnTo>
                  <a:pt x="15862" y="13921"/>
                </a:lnTo>
                <a:lnTo>
                  <a:pt x="15746" y="8143"/>
                </a:lnTo>
                <a:lnTo>
                  <a:pt x="15454" y="4968"/>
                </a:lnTo>
                <a:lnTo>
                  <a:pt x="149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2" name="object 12"/>
          <p:cNvSpPr/>
          <p:nvPr/>
        </p:nvSpPr>
        <p:spPr>
          <a:xfrm>
            <a:off x="1656566" y="6431493"/>
            <a:ext cx="3266" cy="4082"/>
          </a:xfrm>
          <a:custGeom>
            <a:avLst/>
            <a:gdLst/>
            <a:ahLst/>
            <a:cxnLst/>
            <a:rect l="l" t="t" r="r" b="b"/>
            <a:pathLst>
              <a:path w="2539" h="3175">
                <a:moveTo>
                  <a:pt x="2541" y="0"/>
                </a:moveTo>
                <a:lnTo>
                  <a:pt x="0" y="0"/>
                </a:lnTo>
                <a:lnTo>
                  <a:pt x="877" y="839"/>
                </a:lnTo>
                <a:lnTo>
                  <a:pt x="1230" y="2070"/>
                </a:lnTo>
                <a:lnTo>
                  <a:pt x="1677" y="2909"/>
                </a:lnTo>
                <a:lnTo>
                  <a:pt x="1677" y="2070"/>
                </a:lnTo>
                <a:lnTo>
                  <a:pt x="2058" y="839"/>
                </a:lnTo>
                <a:lnTo>
                  <a:pt x="25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3" name="object 13"/>
          <p:cNvSpPr/>
          <p:nvPr/>
        </p:nvSpPr>
        <p:spPr>
          <a:xfrm>
            <a:off x="1598528" y="6436266"/>
            <a:ext cx="8981" cy="10614"/>
          </a:xfrm>
          <a:custGeom>
            <a:avLst/>
            <a:gdLst/>
            <a:ahLst/>
            <a:cxnLst/>
            <a:rect l="l" t="t" r="r" b="b"/>
            <a:pathLst>
              <a:path w="6985" h="8254">
                <a:moveTo>
                  <a:pt x="5627" y="0"/>
                </a:moveTo>
                <a:lnTo>
                  <a:pt x="774" y="0"/>
                </a:lnTo>
                <a:lnTo>
                  <a:pt x="0" y="4470"/>
                </a:lnTo>
                <a:lnTo>
                  <a:pt x="1191" y="5688"/>
                </a:lnTo>
                <a:lnTo>
                  <a:pt x="1995" y="7721"/>
                </a:lnTo>
                <a:lnTo>
                  <a:pt x="4064" y="6108"/>
                </a:lnTo>
                <a:lnTo>
                  <a:pt x="5245" y="4089"/>
                </a:lnTo>
                <a:lnTo>
                  <a:pt x="6883" y="2080"/>
                </a:lnTo>
                <a:lnTo>
                  <a:pt x="6386" y="1673"/>
                </a:lnTo>
                <a:lnTo>
                  <a:pt x="6033" y="812"/>
                </a:lnTo>
                <a:lnTo>
                  <a:pt x="56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4" name="object 14"/>
          <p:cNvSpPr/>
          <p:nvPr/>
        </p:nvSpPr>
        <p:spPr>
          <a:xfrm>
            <a:off x="1637228" y="6444703"/>
            <a:ext cx="7348" cy="7348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4074" y="0"/>
                </a:moveTo>
                <a:lnTo>
                  <a:pt x="2094" y="1155"/>
                </a:lnTo>
                <a:lnTo>
                  <a:pt x="0" y="5623"/>
                </a:lnTo>
                <a:lnTo>
                  <a:pt x="5676" y="5623"/>
                </a:lnTo>
                <a:lnTo>
                  <a:pt x="5320" y="4065"/>
                </a:lnTo>
                <a:lnTo>
                  <a:pt x="4978" y="1955"/>
                </a:lnTo>
                <a:lnTo>
                  <a:pt x="40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5" name="object 15"/>
          <p:cNvSpPr/>
          <p:nvPr/>
        </p:nvSpPr>
        <p:spPr>
          <a:xfrm>
            <a:off x="1574276" y="6448318"/>
            <a:ext cx="25309" cy="38372"/>
          </a:xfrm>
          <a:custGeom>
            <a:avLst/>
            <a:gdLst/>
            <a:ahLst/>
            <a:cxnLst/>
            <a:rect l="l" t="t" r="r" b="b"/>
            <a:pathLst>
              <a:path w="19685" h="29845">
                <a:moveTo>
                  <a:pt x="4495" y="0"/>
                </a:moveTo>
                <a:lnTo>
                  <a:pt x="2857" y="814"/>
                </a:lnTo>
                <a:lnTo>
                  <a:pt x="2857" y="3672"/>
                </a:lnTo>
                <a:lnTo>
                  <a:pt x="0" y="7797"/>
                </a:lnTo>
                <a:lnTo>
                  <a:pt x="0" y="19569"/>
                </a:lnTo>
                <a:lnTo>
                  <a:pt x="902" y="29707"/>
                </a:lnTo>
                <a:lnTo>
                  <a:pt x="10262" y="29707"/>
                </a:lnTo>
                <a:lnTo>
                  <a:pt x="10629" y="27280"/>
                </a:lnTo>
                <a:lnTo>
                  <a:pt x="11926" y="23684"/>
                </a:lnTo>
                <a:lnTo>
                  <a:pt x="15493" y="21156"/>
                </a:lnTo>
                <a:lnTo>
                  <a:pt x="17890" y="21156"/>
                </a:lnTo>
                <a:lnTo>
                  <a:pt x="16985" y="19461"/>
                </a:lnTo>
                <a:lnTo>
                  <a:pt x="13155" y="13739"/>
                </a:lnTo>
                <a:lnTo>
                  <a:pt x="8780" y="7253"/>
                </a:lnTo>
                <a:lnTo>
                  <a:pt x="4495" y="0"/>
                </a:lnTo>
                <a:close/>
              </a:path>
              <a:path w="19685" h="29845">
                <a:moveTo>
                  <a:pt x="17890" y="21156"/>
                </a:moveTo>
                <a:lnTo>
                  <a:pt x="15493" y="21156"/>
                </a:lnTo>
                <a:lnTo>
                  <a:pt x="16779" y="23684"/>
                </a:lnTo>
                <a:lnTo>
                  <a:pt x="19634" y="24422"/>
                </a:lnTo>
                <a:lnTo>
                  <a:pt x="17890" y="211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6" name="object 16"/>
          <p:cNvSpPr/>
          <p:nvPr/>
        </p:nvSpPr>
        <p:spPr>
          <a:xfrm>
            <a:off x="1651952" y="6455116"/>
            <a:ext cx="7348" cy="14696"/>
          </a:xfrm>
          <a:custGeom>
            <a:avLst/>
            <a:gdLst/>
            <a:ahLst/>
            <a:cxnLst/>
            <a:rect l="l" t="t" r="r" b="b"/>
            <a:pathLst>
              <a:path w="5714" h="11429">
                <a:moveTo>
                  <a:pt x="734" y="0"/>
                </a:moveTo>
                <a:lnTo>
                  <a:pt x="0" y="2894"/>
                </a:lnTo>
                <a:lnTo>
                  <a:pt x="3224" y="11033"/>
                </a:lnTo>
                <a:lnTo>
                  <a:pt x="5270" y="6537"/>
                </a:lnTo>
                <a:lnTo>
                  <a:pt x="5270" y="2894"/>
                </a:lnTo>
                <a:lnTo>
                  <a:pt x="4124" y="2020"/>
                </a:lnTo>
                <a:lnTo>
                  <a:pt x="2397" y="1257"/>
                </a:lnTo>
                <a:lnTo>
                  <a:pt x="7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7" name="object 17"/>
          <p:cNvSpPr/>
          <p:nvPr/>
        </p:nvSpPr>
        <p:spPr>
          <a:xfrm>
            <a:off x="1601093" y="6455117"/>
            <a:ext cx="4899" cy="4082"/>
          </a:xfrm>
          <a:custGeom>
            <a:avLst/>
            <a:gdLst/>
            <a:ahLst/>
            <a:cxnLst/>
            <a:rect l="l" t="t" r="r" b="b"/>
            <a:pathLst>
              <a:path w="3810" h="3175">
                <a:moveTo>
                  <a:pt x="3632" y="0"/>
                </a:moveTo>
                <a:lnTo>
                  <a:pt x="2372" y="810"/>
                </a:lnTo>
                <a:lnTo>
                  <a:pt x="1587" y="1649"/>
                </a:lnTo>
                <a:lnTo>
                  <a:pt x="0" y="2513"/>
                </a:lnTo>
                <a:lnTo>
                  <a:pt x="1587" y="2894"/>
                </a:lnTo>
                <a:lnTo>
                  <a:pt x="3632" y="2894"/>
                </a:lnTo>
                <a:lnTo>
                  <a:pt x="36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8" name="object 18"/>
          <p:cNvSpPr/>
          <p:nvPr/>
        </p:nvSpPr>
        <p:spPr>
          <a:xfrm>
            <a:off x="1752596" y="6486498"/>
            <a:ext cx="5715" cy="9797"/>
          </a:xfrm>
          <a:custGeom>
            <a:avLst/>
            <a:gdLst/>
            <a:ahLst/>
            <a:cxnLst/>
            <a:rect l="l" t="t" r="r" b="b"/>
            <a:pathLst>
              <a:path w="4445" h="7620">
                <a:moveTo>
                  <a:pt x="3190" y="0"/>
                </a:moveTo>
                <a:lnTo>
                  <a:pt x="2376" y="482"/>
                </a:lnTo>
                <a:lnTo>
                  <a:pt x="1577" y="482"/>
                </a:lnTo>
                <a:lnTo>
                  <a:pt x="396" y="814"/>
                </a:lnTo>
                <a:lnTo>
                  <a:pt x="0" y="4039"/>
                </a:lnTo>
                <a:lnTo>
                  <a:pt x="1577" y="7340"/>
                </a:lnTo>
                <a:lnTo>
                  <a:pt x="4024" y="7340"/>
                </a:lnTo>
                <a:lnTo>
                  <a:pt x="3900" y="4039"/>
                </a:lnTo>
                <a:lnTo>
                  <a:pt x="3672" y="2476"/>
                </a:lnTo>
                <a:lnTo>
                  <a:pt x="31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9" name="object 19"/>
          <p:cNvSpPr/>
          <p:nvPr/>
        </p:nvSpPr>
        <p:spPr>
          <a:xfrm>
            <a:off x="1635715" y="6486499"/>
            <a:ext cx="7348" cy="7348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99" y="0"/>
                </a:moveTo>
                <a:lnTo>
                  <a:pt x="0" y="0"/>
                </a:lnTo>
                <a:lnTo>
                  <a:pt x="406" y="814"/>
                </a:lnTo>
                <a:lnTo>
                  <a:pt x="644" y="1667"/>
                </a:lnTo>
                <a:lnTo>
                  <a:pt x="763" y="2872"/>
                </a:lnTo>
                <a:lnTo>
                  <a:pt x="2462" y="3696"/>
                </a:lnTo>
                <a:lnTo>
                  <a:pt x="3999" y="4536"/>
                </a:lnTo>
                <a:lnTo>
                  <a:pt x="5255" y="5309"/>
                </a:lnTo>
                <a:lnTo>
                  <a:pt x="4862" y="3696"/>
                </a:lnTo>
                <a:lnTo>
                  <a:pt x="4456" y="1667"/>
                </a:lnTo>
                <a:lnTo>
                  <a:pt x="39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0" name="object 20"/>
          <p:cNvSpPr/>
          <p:nvPr/>
        </p:nvSpPr>
        <p:spPr>
          <a:xfrm>
            <a:off x="1652901" y="6488145"/>
            <a:ext cx="5715" cy="3266"/>
          </a:xfrm>
          <a:custGeom>
            <a:avLst/>
            <a:gdLst/>
            <a:ahLst/>
            <a:cxnLst/>
            <a:rect l="l" t="t" r="r" b="b"/>
            <a:pathLst>
              <a:path w="4445" h="2539">
                <a:moveTo>
                  <a:pt x="4089" y="0"/>
                </a:moveTo>
                <a:lnTo>
                  <a:pt x="0" y="0"/>
                </a:lnTo>
                <a:lnTo>
                  <a:pt x="0" y="2412"/>
                </a:lnTo>
                <a:lnTo>
                  <a:pt x="3390" y="1587"/>
                </a:lnTo>
                <a:lnTo>
                  <a:pt x="40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1" name="object 21"/>
          <p:cNvSpPr/>
          <p:nvPr/>
        </p:nvSpPr>
        <p:spPr>
          <a:xfrm>
            <a:off x="1651539" y="6494862"/>
            <a:ext cx="9797" cy="5715"/>
          </a:xfrm>
          <a:custGeom>
            <a:avLst/>
            <a:gdLst/>
            <a:ahLst/>
            <a:cxnLst/>
            <a:rect l="l" t="t" r="r" b="b"/>
            <a:pathLst>
              <a:path w="7620" h="4445">
                <a:moveTo>
                  <a:pt x="6451" y="0"/>
                </a:moveTo>
                <a:lnTo>
                  <a:pt x="4787" y="457"/>
                </a:lnTo>
                <a:lnTo>
                  <a:pt x="2336" y="835"/>
                </a:lnTo>
                <a:lnTo>
                  <a:pt x="0" y="835"/>
                </a:lnTo>
                <a:lnTo>
                  <a:pt x="2719" y="2095"/>
                </a:lnTo>
                <a:lnTo>
                  <a:pt x="5588" y="3312"/>
                </a:lnTo>
                <a:lnTo>
                  <a:pt x="7567" y="4090"/>
                </a:lnTo>
                <a:lnTo>
                  <a:pt x="6844" y="1638"/>
                </a:lnTo>
                <a:lnTo>
                  <a:pt x="64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2" name="object 22"/>
          <p:cNvSpPr/>
          <p:nvPr/>
        </p:nvSpPr>
        <p:spPr>
          <a:xfrm>
            <a:off x="1569628" y="6494862"/>
            <a:ext cx="31841" cy="44087"/>
          </a:xfrm>
          <a:custGeom>
            <a:avLst/>
            <a:gdLst/>
            <a:ahLst/>
            <a:cxnLst/>
            <a:rect l="l" t="t" r="r" b="b"/>
            <a:pathLst>
              <a:path w="24764" h="34289">
                <a:moveTo>
                  <a:pt x="9827" y="0"/>
                </a:moveTo>
                <a:lnTo>
                  <a:pt x="8114" y="5688"/>
                </a:lnTo>
                <a:lnTo>
                  <a:pt x="12138" y="9029"/>
                </a:lnTo>
                <a:lnTo>
                  <a:pt x="13067" y="11048"/>
                </a:lnTo>
                <a:lnTo>
                  <a:pt x="10144" y="13460"/>
                </a:lnTo>
                <a:lnTo>
                  <a:pt x="6958" y="15530"/>
                </a:lnTo>
                <a:lnTo>
                  <a:pt x="3616" y="17575"/>
                </a:lnTo>
                <a:lnTo>
                  <a:pt x="4074" y="19152"/>
                </a:lnTo>
                <a:lnTo>
                  <a:pt x="4074" y="21589"/>
                </a:lnTo>
                <a:lnTo>
                  <a:pt x="5651" y="22057"/>
                </a:lnTo>
                <a:lnTo>
                  <a:pt x="7315" y="22453"/>
                </a:lnTo>
                <a:lnTo>
                  <a:pt x="8571" y="22820"/>
                </a:lnTo>
                <a:lnTo>
                  <a:pt x="8571" y="26542"/>
                </a:lnTo>
                <a:lnTo>
                  <a:pt x="1179" y="31000"/>
                </a:lnTo>
                <a:lnTo>
                  <a:pt x="0" y="33844"/>
                </a:lnTo>
                <a:lnTo>
                  <a:pt x="8927" y="31952"/>
                </a:lnTo>
                <a:lnTo>
                  <a:pt x="14269" y="29373"/>
                </a:lnTo>
                <a:lnTo>
                  <a:pt x="16860" y="24353"/>
                </a:lnTo>
                <a:lnTo>
                  <a:pt x="17538" y="15138"/>
                </a:lnTo>
                <a:lnTo>
                  <a:pt x="20789" y="13460"/>
                </a:lnTo>
                <a:lnTo>
                  <a:pt x="24472" y="13460"/>
                </a:lnTo>
                <a:lnTo>
                  <a:pt x="24472" y="8140"/>
                </a:lnTo>
                <a:lnTo>
                  <a:pt x="20789" y="7783"/>
                </a:lnTo>
                <a:lnTo>
                  <a:pt x="17117" y="6145"/>
                </a:lnTo>
                <a:lnTo>
                  <a:pt x="98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3" name="object 23"/>
          <p:cNvSpPr/>
          <p:nvPr/>
        </p:nvSpPr>
        <p:spPr>
          <a:xfrm>
            <a:off x="1668147" y="6496530"/>
            <a:ext cx="10614" cy="5715"/>
          </a:xfrm>
          <a:custGeom>
            <a:avLst/>
            <a:gdLst/>
            <a:ahLst/>
            <a:cxnLst/>
            <a:rect l="l" t="t" r="r" b="b"/>
            <a:pathLst>
              <a:path w="8254" h="4445">
                <a:moveTo>
                  <a:pt x="2898" y="0"/>
                </a:moveTo>
                <a:lnTo>
                  <a:pt x="0" y="0"/>
                </a:lnTo>
                <a:lnTo>
                  <a:pt x="814" y="1612"/>
                </a:lnTo>
                <a:lnTo>
                  <a:pt x="1677" y="3174"/>
                </a:lnTo>
                <a:lnTo>
                  <a:pt x="2501" y="4391"/>
                </a:lnTo>
                <a:lnTo>
                  <a:pt x="7354" y="4391"/>
                </a:lnTo>
                <a:lnTo>
                  <a:pt x="7786" y="3632"/>
                </a:lnTo>
                <a:lnTo>
                  <a:pt x="8204" y="2793"/>
                </a:lnTo>
                <a:lnTo>
                  <a:pt x="8204" y="1612"/>
                </a:lnTo>
                <a:lnTo>
                  <a:pt x="4913" y="798"/>
                </a:lnTo>
                <a:lnTo>
                  <a:pt x="28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4" name="object 24"/>
          <p:cNvSpPr/>
          <p:nvPr/>
        </p:nvSpPr>
        <p:spPr>
          <a:xfrm>
            <a:off x="1816006" y="6506944"/>
            <a:ext cx="31024" cy="40005"/>
          </a:xfrm>
          <a:custGeom>
            <a:avLst/>
            <a:gdLst/>
            <a:ahLst/>
            <a:cxnLst/>
            <a:rect l="l" t="t" r="r" b="b"/>
            <a:pathLst>
              <a:path w="24129" h="31114">
                <a:moveTo>
                  <a:pt x="15767" y="23241"/>
                </a:moveTo>
                <a:lnTo>
                  <a:pt x="12635" y="23241"/>
                </a:lnTo>
                <a:lnTo>
                  <a:pt x="14302" y="28497"/>
                </a:lnTo>
                <a:lnTo>
                  <a:pt x="21995" y="30974"/>
                </a:lnTo>
                <a:lnTo>
                  <a:pt x="19141" y="27763"/>
                </a:lnTo>
                <a:lnTo>
                  <a:pt x="16357" y="24090"/>
                </a:lnTo>
                <a:lnTo>
                  <a:pt x="15767" y="23241"/>
                </a:lnTo>
                <a:close/>
              </a:path>
              <a:path w="24129" h="31114">
                <a:moveTo>
                  <a:pt x="6108" y="0"/>
                </a:moveTo>
                <a:lnTo>
                  <a:pt x="3632" y="457"/>
                </a:lnTo>
                <a:lnTo>
                  <a:pt x="1601" y="1230"/>
                </a:lnTo>
                <a:lnTo>
                  <a:pt x="0" y="4521"/>
                </a:lnTo>
                <a:lnTo>
                  <a:pt x="877" y="5753"/>
                </a:lnTo>
                <a:lnTo>
                  <a:pt x="1601" y="6540"/>
                </a:lnTo>
                <a:lnTo>
                  <a:pt x="2033" y="7340"/>
                </a:lnTo>
                <a:lnTo>
                  <a:pt x="1601" y="8178"/>
                </a:lnTo>
                <a:lnTo>
                  <a:pt x="0" y="9752"/>
                </a:lnTo>
                <a:lnTo>
                  <a:pt x="1230" y="10982"/>
                </a:lnTo>
                <a:lnTo>
                  <a:pt x="2858" y="13423"/>
                </a:lnTo>
                <a:lnTo>
                  <a:pt x="2415" y="17157"/>
                </a:lnTo>
                <a:lnTo>
                  <a:pt x="1601" y="20725"/>
                </a:lnTo>
                <a:lnTo>
                  <a:pt x="877" y="24457"/>
                </a:lnTo>
                <a:lnTo>
                  <a:pt x="12635" y="23241"/>
                </a:lnTo>
                <a:lnTo>
                  <a:pt x="15767" y="23241"/>
                </a:lnTo>
                <a:lnTo>
                  <a:pt x="13463" y="19926"/>
                </a:lnTo>
                <a:lnTo>
                  <a:pt x="15101" y="18694"/>
                </a:lnTo>
                <a:lnTo>
                  <a:pt x="24065" y="18694"/>
                </a:lnTo>
                <a:lnTo>
                  <a:pt x="24065" y="15876"/>
                </a:lnTo>
                <a:lnTo>
                  <a:pt x="19402" y="14504"/>
                </a:lnTo>
                <a:lnTo>
                  <a:pt x="13849" y="14504"/>
                </a:lnTo>
                <a:lnTo>
                  <a:pt x="10168" y="11589"/>
                </a:lnTo>
                <a:lnTo>
                  <a:pt x="6108" y="0"/>
                </a:lnTo>
                <a:close/>
              </a:path>
              <a:path w="24129" h="31114">
                <a:moveTo>
                  <a:pt x="24065" y="18694"/>
                </a:moveTo>
                <a:lnTo>
                  <a:pt x="15101" y="18694"/>
                </a:lnTo>
                <a:lnTo>
                  <a:pt x="24065" y="19926"/>
                </a:lnTo>
                <a:lnTo>
                  <a:pt x="24065" y="18694"/>
                </a:lnTo>
                <a:close/>
              </a:path>
              <a:path w="24129" h="31114">
                <a:moveTo>
                  <a:pt x="18149" y="14135"/>
                </a:moveTo>
                <a:lnTo>
                  <a:pt x="13849" y="14504"/>
                </a:lnTo>
                <a:lnTo>
                  <a:pt x="19402" y="14504"/>
                </a:lnTo>
                <a:lnTo>
                  <a:pt x="18149" y="141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5" name="object 25"/>
          <p:cNvSpPr/>
          <p:nvPr/>
        </p:nvSpPr>
        <p:spPr>
          <a:xfrm>
            <a:off x="1832267" y="6515812"/>
            <a:ext cx="4082" cy="5715"/>
          </a:xfrm>
          <a:custGeom>
            <a:avLst/>
            <a:gdLst/>
            <a:ahLst/>
            <a:cxnLst/>
            <a:rect l="l" t="t" r="r" b="b"/>
            <a:pathLst>
              <a:path w="3175" h="4445">
                <a:moveTo>
                  <a:pt x="1195" y="0"/>
                </a:moveTo>
                <a:lnTo>
                  <a:pt x="814" y="1703"/>
                </a:lnTo>
                <a:lnTo>
                  <a:pt x="316" y="2858"/>
                </a:lnTo>
                <a:lnTo>
                  <a:pt x="0" y="4089"/>
                </a:lnTo>
                <a:lnTo>
                  <a:pt x="2793" y="4089"/>
                </a:lnTo>
                <a:lnTo>
                  <a:pt x="2451" y="2858"/>
                </a:lnTo>
                <a:lnTo>
                  <a:pt x="2005" y="1703"/>
                </a:lnTo>
                <a:lnTo>
                  <a:pt x="11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6" name="object 26"/>
          <p:cNvSpPr/>
          <p:nvPr/>
        </p:nvSpPr>
        <p:spPr>
          <a:xfrm>
            <a:off x="1582268" y="6536816"/>
            <a:ext cx="17145" cy="10614"/>
          </a:xfrm>
          <a:custGeom>
            <a:avLst/>
            <a:gdLst/>
            <a:ahLst/>
            <a:cxnLst/>
            <a:rect l="l" t="t" r="r" b="b"/>
            <a:pathLst>
              <a:path w="13335" h="8254">
                <a:moveTo>
                  <a:pt x="10566" y="0"/>
                </a:moveTo>
                <a:lnTo>
                  <a:pt x="7707" y="1216"/>
                </a:lnTo>
                <a:lnTo>
                  <a:pt x="0" y="4024"/>
                </a:lnTo>
                <a:lnTo>
                  <a:pt x="0" y="7731"/>
                </a:lnTo>
                <a:lnTo>
                  <a:pt x="1954" y="6511"/>
                </a:lnTo>
                <a:lnTo>
                  <a:pt x="4050" y="5270"/>
                </a:lnTo>
                <a:lnTo>
                  <a:pt x="5713" y="4531"/>
                </a:lnTo>
                <a:lnTo>
                  <a:pt x="12978" y="4531"/>
                </a:lnTo>
                <a:lnTo>
                  <a:pt x="10566" y="0"/>
                </a:lnTo>
                <a:close/>
              </a:path>
              <a:path w="13335" h="8254">
                <a:moveTo>
                  <a:pt x="12978" y="4531"/>
                </a:moveTo>
                <a:lnTo>
                  <a:pt x="5713" y="4531"/>
                </a:lnTo>
                <a:lnTo>
                  <a:pt x="8481" y="5702"/>
                </a:lnTo>
                <a:lnTo>
                  <a:pt x="12650" y="5702"/>
                </a:lnTo>
                <a:lnTo>
                  <a:pt x="12978" y="45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7" name="object 27"/>
          <p:cNvSpPr/>
          <p:nvPr/>
        </p:nvSpPr>
        <p:spPr>
          <a:xfrm>
            <a:off x="1817141" y="6540449"/>
            <a:ext cx="4082" cy="4899"/>
          </a:xfrm>
          <a:custGeom>
            <a:avLst/>
            <a:gdLst/>
            <a:ahLst/>
            <a:cxnLst/>
            <a:rect l="l" t="t" r="r" b="b"/>
            <a:pathLst>
              <a:path w="3175" h="3810">
                <a:moveTo>
                  <a:pt x="0" y="3696"/>
                </a:moveTo>
                <a:lnTo>
                  <a:pt x="2758" y="3696"/>
                </a:lnTo>
                <a:lnTo>
                  <a:pt x="2758" y="0"/>
                </a:lnTo>
                <a:lnTo>
                  <a:pt x="0" y="0"/>
                </a:lnTo>
                <a:lnTo>
                  <a:pt x="0" y="36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8" name="object 28"/>
          <p:cNvSpPr/>
          <p:nvPr/>
        </p:nvSpPr>
        <p:spPr>
          <a:xfrm>
            <a:off x="1828129" y="6551996"/>
            <a:ext cx="8164" cy="6531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4806" y="3618"/>
                </a:moveTo>
                <a:lnTo>
                  <a:pt x="4405" y="3618"/>
                </a:lnTo>
                <a:lnTo>
                  <a:pt x="4405" y="4824"/>
                </a:lnTo>
                <a:lnTo>
                  <a:pt x="4806" y="3618"/>
                </a:lnTo>
                <a:close/>
              </a:path>
              <a:path w="6350" h="5079">
                <a:moveTo>
                  <a:pt x="6008" y="0"/>
                </a:moveTo>
                <a:lnTo>
                  <a:pt x="4028" y="353"/>
                </a:lnTo>
                <a:lnTo>
                  <a:pt x="1181" y="353"/>
                </a:lnTo>
                <a:lnTo>
                  <a:pt x="0" y="4406"/>
                </a:lnTo>
                <a:lnTo>
                  <a:pt x="4405" y="3618"/>
                </a:lnTo>
                <a:lnTo>
                  <a:pt x="4806" y="3618"/>
                </a:lnTo>
                <a:lnTo>
                  <a:pt x="60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9" name="object 29"/>
          <p:cNvSpPr txBox="1"/>
          <p:nvPr/>
        </p:nvSpPr>
        <p:spPr>
          <a:xfrm>
            <a:off x="1238251" y="6376451"/>
            <a:ext cx="8389619" cy="194551"/>
          </a:xfrm>
          <a:prstGeom prst="rect">
            <a:avLst/>
          </a:prstGeom>
        </p:spPr>
        <p:txBody>
          <a:bodyPr vert="horz" wrap="square" lIns="0" tIns="16329" rIns="0" bIns="0" rtlCol="0">
            <a:spAutoFit/>
          </a:bodyPr>
          <a:lstStyle/>
          <a:p>
            <a:pPr marL="4713188">
              <a:spcBef>
                <a:spcPts val="129"/>
              </a:spcBef>
            </a:pPr>
            <a:r>
              <a:rPr sz="1157" dirty="0">
                <a:solidFill>
                  <a:srgbClr val="1F448C"/>
                </a:solidFill>
                <a:latin typeface="Arial"/>
                <a:cs typeface="Arial"/>
              </a:rPr>
              <a:t>NEW </a:t>
            </a:r>
            <a:r>
              <a:rPr sz="1157" spc="-26" dirty="0">
                <a:solidFill>
                  <a:srgbClr val="1F448C"/>
                </a:solidFill>
                <a:latin typeface="Arial"/>
                <a:cs typeface="Arial"/>
              </a:rPr>
              <a:t>PATRIOTIC PARTY </a:t>
            </a:r>
            <a:r>
              <a:rPr sz="1157" dirty="0">
                <a:solidFill>
                  <a:srgbClr val="1F448C"/>
                </a:solidFill>
                <a:latin typeface="Arial"/>
                <a:cs typeface="Arial"/>
              </a:rPr>
              <a:t>(NPP) </a:t>
            </a:r>
            <a:r>
              <a:rPr sz="1157" spc="-6" dirty="0">
                <a:solidFill>
                  <a:srgbClr val="E52421"/>
                </a:solidFill>
                <a:latin typeface="Arial"/>
                <a:cs typeface="Arial"/>
              </a:rPr>
              <a:t>• 2020</a:t>
            </a:r>
            <a:r>
              <a:rPr sz="1157" spc="19" dirty="0">
                <a:solidFill>
                  <a:srgbClr val="E52421"/>
                </a:solidFill>
                <a:latin typeface="Arial"/>
                <a:cs typeface="Arial"/>
              </a:rPr>
              <a:t> </a:t>
            </a:r>
            <a:r>
              <a:rPr sz="1157" spc="-6" dirty="0">
                <a:solidFill>
                  <a:srgbClr val="E52421"/>
                </a:solidFill>
                <a:latin typeface="Arial"/>
                <a:cs typeface="Arial"/>
              </a:rPr>
              <a:t>MANIFESTO</a:t>
            </a:r>
            <a:endParaRPr sz="1157">
              <a:latin typeface="Arial"/>
              <a:cs typeface="Arial"/>
            </a:endParaRPr>
          </a:p>
        </p:txBody>
      </p:sp>
      <p:sp>
        <p:nvSpPr>
          <p:cNvPr id="30" name="object 30"/>
          <p:cNvSpPr txBox="1">
            <a:spLocks noGrp="1"/>
          </p:cNvSpPr>
          <p:nvPr>
            <p:ph type="body" idx="1"/>
          </p:nvPr>
        </p:nvSpPr>
        <p:spPr>
          <a:xfrm>
            <a:off x="2736993" y="1301047"/>
            <a:ext cx="5820853" cy="3773444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0" tIns="1158850" rIns="0" bIns="0" numCol="1" rtlCol="0">
            <a:spAutoFit/>
          </a:bodyPr>
          <a:lstStyle/>
          <a:p>
            <a:pPr marL="0" marR="8164" indent="0" algn="ctr">
              <a:lnSpc>
                <a:spcPts val="6718"/>
              </a:lnSpc>
              <a:spcBef>
                <a:spcPts val="148"/>
              </a:spcBef>
              <a:buNone/>
            </a:pPr>
            <a:r>
              <a:rPr lang="en-GB" sz="4400" b="1" spc="-26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Problems</a:t>
            </a:r>
          </a:p>
          <a:p>
            <a:pPr marL="0" marR="8164" indent="0" algn="ctr">
              <a:lnSpc>
                <a:spcPts val="6718"/>
              </a:lnSpc>
              <a:spcBef>
                <a:spcPts val="148"/>
              </a:spcBef>
              <a:buNone/>
            </a:pPr>
            <a:r>
              <a:rPr lang="en-GB" sz="44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Inherited</a:t>
            </a:r>
          </a:p>
          <a:p>
            <a:pPr marL="0" marR="8164" indent="0" algn="ctr">
              <a:lnSpc>
                <a:spcPts val="6718"/>
              </a:lnSpc>
              <a:spcBef>
                <a:spcPts val="148"/>
              </a:spcBef>
              <a:buNone/>
            </a:pPr>
            <a:endParaRPr sz="3200" b="1" dirty="0"/>
          </a:p>
        </p:txBody>
      </p:sp>
      <p:sp>
        <p:nvSpPr>
          <p:cNvPr id="31" name="object 31"/>
          <p:cNvSpPr/>
          <p:nvPr/>
        </p:nvSpPr>
        <p:spPr>
          <a:xfrm>
            <a:off x="9627373" y="6297510"/>
            <a:ext cx="1331595" cy="349431"/>
          </a:xfrm>
          <a:custGeom>
            <a:avLst/>
            <a:gdLst/>
            <a:ahLst/>
            <a:cxnLst/>
            <a:rect l="l" t="t" r="r" b="b"/>
            <a:pathLst>
              <a:path w="1035684" h="271779">
                <a:moveTo>
                  <a:pt x="0" y="271551"/>
                </a:moveTo>
                <a:lnTo>
                  <a:pt x="1035125" y="271551"/>
                </a:lnTo>
                <a:lnTo>
                  <a:pt x="1035125" y="0"/>
                </a:lnTo>
                <a:lnTo>
                  <a:pt x="0" y="0"/>
                </a:lnTo>
                <a:lnTo>
                  <a:pt x="0" y="271551"/>
                </a:lnTo>
                <a:close/>
              </a:path>
            </a:pathLst>
          </a:custGeom>
          <a:solidFill>
            <a:srgbClr val="1F448C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32" name="object 32"/>
          <p:cNvSpPr txBox="1"/>
          <p:nvPr/>
        </p:nvSpPr>
        <p:spPr>
          <a:xfrm>
            <a:off x="10256693" y="6338960"/>
            <a:ext cx="92256" cy="194551"/>
          </a:xfrm>
          <a:prstGeom prst="rect">
            <a:avLst/>
          </a:prstGeom>
        </p:spPr>
        <p:txBody>
          <a:bodyPr vert="horz" wrap="square" lIns="0" tIns="16329" rIns="0" bIns="0" rtlCol="0">
            <a:spAutoFit/>
          </a:bodyPr>
          <a:lstStyle/>
          <a:p>
            <a:pPr>
              <a:spcBef>
                <a:spcPts val="129"/>
              </a:spcBef>
            </a:pPr>
            <a:r>
              <a:rPr sz="1157" b="1" dirty="0">
                <a:solidFill>
                  <a:srgbClr val="FFFFFF"/>
                </a:solidFill>
                <a:latin typeface="Source Sans Pro Semibold"/>
                <a:cs typeface="Source Sans Pro Semibold"/>
              </a:rPr>
              <a:t>4</a:t>
            </a:r>
            <a:endParaRPr sz="1157">
              <a:latin typeface="Source Sans Pro Semibold"/>
              <a:cs typeface="Source Sans Pro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026483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8251" y="922"/>
            <a:ext cx="9719999" cy="68493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3" name="object 3"/>
          <p:cNvSpPr/>
          <p:nvPr/>
        </p:nvSpPr>
        <p:spPr>
          <a:xfrm>
            <a:off x="1235801" y="296923"/>
            <a:ext cx="9720397" cy="6297930"/>
          </a:xfrm>
          <a:custGeom>
            <a:avLst/>
            <a:gdLst/>
            <a:ahLst/>
            <a:cxnLst/>
            <a:rect l="l" t="t" r="r" b="b"/>
            <a:pathLst>
              <a:path w="7560309" h="4898390">
                <a:moveTo>
                  <a:pt x="0" y="4898063"/>
                </a:moveTo>
                <a:lnTo>
                  <a:pt x="7559999" y="4898063"/>
                </a:lnTo>
                <a:lnTo>
                  <a:pt x="7559999" y="0"/>
                </a:lnTo>
                <a:lnTo>
                  <a:pt x="0" y="0"/>
                </a:lnTo>
                <a:lnTo>
                  <a:pt x="0" y="4898063"/>
                </a:lnTo>
                <a:close/>
              </a:path>
            </a:pathLst>
          </a:custGeom>
          <a:solidFill>
            <a:srgbClr val="233E83">
              <a:alpha val="63999"/>
            </a:srgbClr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4" name="object 4"/>
          <p:cNvSpPr/>
          <p:nvPr/>
        </p:nvSpPr>
        <p:spPr>
          <a:xfrm>
            <a:off x="1238251" y="6646647"/>
            <a:ext cx="9720397" cy="204107"/>
          </a:xfrm>
          <a:custGeom>
            <a:avLst/>
            <a:gdLst/>
            <a:ahLst/>
            <a:cxnLst/>
            <a:rect l="l" t="t" r="r" b="b"/>
            <a:pathLst>
              <a:path w="7560309" h="158750">
                <a:moveTo>
                  <a:pt x="0" y="158385"/>
                </a:moveTo>
                <a:lnTo>
                  <a:pt x="7559999" y="158385"/>
                </a:lnTo>
                <a:lnTo>
                  <a:pt x="7559999" y="0"/>
                </a:lnTo>
                <a:lnTo>
                  <a:pt x="0" y="0"/>
                </a:lnTo>
                <a:lnTo>
                  <a:pt x="0" y="158385"/>
                </a:lnTo>
                <a:close/>
              </a:path>
            </a:pathLst>
          </a:custGeom>
          <a:solidFill>
            <a:srgbClr val="233E83">
              <a:alpha val="63999"/>
            </a:srgbClr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5" name="object 5"/>
          <p:cNvSpPr/>
          <p:nvPr/>
        </p:nvSpPr>
        <p:spPr>
          <a:xfrm>
            <a:off x="2575763" y="6297510"/>
            <a:ext cx="8383089" cy="349431"/>
          </a:xfrm>
          <a:custGeom>
            <a:avLst/>
            <a:gdLst/>
            <a:ahLst/>
            <a:cxnLst/>
            <a:rect l="l" t="t" r="r" b="b"/>
            <a:pathLst>
              <a:path w="6520180" h="271779">
                <a:moveTo>
                  <a:pt x="0" y="271551"/>
                </a:moveTo>
                <a:lnTo>
                  <a:pt x="6519711" y="271551"/>
                </a:lnTo>
                <a:lnTo>
                  <a:pt x="6519711" y="0"/>
                </a:lnTo>
                <a:lnTo>
                  <a:pt x="0" y="0"/>
                </a:lnTo>
                <a:lnTo>
                  <a:pt x="0" y="271551"/>
                </a:lnTo>
                <a:close/>
              </a:path>
            </a:pathLst>
          </a:custGeom>
          <a:solidFill>
            <a:srgbClr val="E9E8F3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6" name="object 6"/>
          <p:cNvSpPr/>
          <p:nvPr/>
        </p:nvSpPr>
        <p:spPr>
          <a:xfrm>
            <a:off x="1238251" y="6297510"/>
            <a:ext cx="1338126" cy="349431"/>
          </a:xfrm>
          <a:custGeom>
            <a:avLst/>
            <a:gdLst/>
            <a:ahLst/>
            <a:cxnLst/>
            <a:rect l="l" t="t" r="r" b="b"/>
            <a:pathLst>
              <a:path w="1040765" h="271779">
                <a:moveTo>
                  <a:pt x="0" y="271551"/>
                </a:moveTo>
                <a:lnTo>
                  <a:pt x="1040288" y="271551"/>
                </a:lnTo>
                <a:lnTo>
                  <a:pt x="1040288" y="0"/>
                </a:lnTo>
                <a:lnTo>
                  <a:pt x="0" y="0"/>
                </a:lnTo>
                <a:lnTo>
                  <a:pt x="0" y="271551"/>
                </a:lnTo>
                <a:close/>
              </a:path>
            </a:pathLst>
          </a:custGeom>
          <a:solidFill>
            <a:srgbClr val="E52421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7" name="object 7"/>
          <p:cNvSpPr/>
          <p:nvPr/>
        </p:nvSpPr>
        <p:spPr>
          <a:xfrm>
            <a:off x="10094082" y="6003424"/>
            <a:ext cx="637629" cy="587829"/>
          </a:xfrm>
          <a:custGeom>
            <a:avLst/>
            <a:gdLst/>
            <a:ahLst/>
            <a:cxnLst/>
            <a:rect l="l" t="t" r="r" b="b"/>
            <a:pathLst>
              <a:path w="495934" h="457200">
                <a:moveTo>
                  <a:pt x="43043" y="450849"/>
                </a:moveTo>
                <a:lnTo>
                  <a:pt x="32255" y="450849"/>
                </a:lnTo>
                <a:lnTo>
                  <a:pt x="32969" y="452119"/>
                </a:lnTo>
                <a:lnTo>
                  <a:pt x="18796" y="454659"/>
                </a:lnTo>
                <a:lnTo>
                  <a:pt x="19237" y="455929"/>
                </a:lnTo>
                <a:lnTo>
                  <a:pt x="19594" y="457199"/>
                </a:lnTo>
                <a:lnTo>
                  <a:pt x="39585" y="457199"/>
                </a:lnTo>
                <a:lnTo>
                  <a:pt x="39938" y="454659"/>
                </a:lnTo>
                <a:lnTo>
                  <a:pt x="43043" y="450849"/>
                </a:lnTo>
                <a:close/>
              </a:path>
              <a:path w="495934" h="457200">
                <a:moveTo>
                  <a:pt x="26986" y="322579"/>
                </a:moveTo>
                <a:lnTo>
                  <a:pt x="31306" y="341629"/>
                </a:lnTo>
                <a:lnTo>
                  <a:pt x="31965" y="350519"/>
                </a:lnTo>
                <a:lnTo>
                  <a:pt x="30200" y="358139"/>
                </a:lnTo>
                <a:lnTo>
                  <a:pt x="30270" y="405129"/>
                </a:lnTo>
                <a:lnTo>
                  <a:pt x="24532" y="424179"/>
                </a:lnTo>
                <a:lnTo>
                  <a:pt x="7350" y="436879"/>
                </a:lnTo>
                <a:lnTo>
                  <a:pt x="9330" y="439419"/>
                </a:lnTo>
                <a:lnTo>
                  <a:pt x="13486" y="445769"/>
                </a:lnTo>
                <a:lnTo>
                  <a:pt x="9330" y="445769"/>
                </a:lnTo>
                <a:lnTo>
                  <a:pt x="5396" y="447039"/>
                </a:lnTo>
                <a:lnTo>
                  <a:pt x="914" y="447039"/>
                </a:lnTo>
                <a:lnTo>
                  <a:pt x="914" y="448309"/>
                </a:lnTo>
                <a:lnTo>
                  <a:pt x="443" y="450849"/>
                </a:lnTo>
                <a:lnTo>
                  <a:pt x="0" y="452119"/>
                </a:lnTo>
                <a:lnTo>
                  <a:pt x="12908" y="452119"/>
                </a:lnTo>
                <a:lnTo>
                  <a:pt x="20378" y="450849"/>
                </a:lnTo>
                <a:lnTo>
                  <a:pt x="43043" y="450849"/>
                </a:lnTo>
                <a:lnTo>
                  <a:pt x="44077" y="449579"/>
                </a:lnTo>
                <a:lnTo>
                  <a:pt x="48131" y="448309"/>
                </a:lnTo>
                <a:lnTo>
                  <a:pt x="47358" y="448309"/>
                </a:lnTo>
                <a:lnTo>
                  <a:pt x="46530" y="447039"/>
                </a:lnTo>
                <a:lnTo>
                  <a:pt x="45248" y="445769"/>
                </a:lnTo>
                <a:lnTo>
                  <a:pt x="45248" y="444499"/>
                </a:lnTo>
                <a:lnTo>
                  <a:pt x="30200" y="444499"/>
                </a:lnTo>
                <a:lnTo>
                  <a:pt x="21625" y="440689"/>
                </a:lnTo>
                <a:lnTo>
                  <a:pt x="22489" y="436879"/>
                </a:lnTo>
                <a:lnTo>
                  <a:pt x="24930" y="434339"/>
                </a:lnTo>
                <a:lnTo>
                  <a:pt x="68160" y="434339"/>
                </a:lnTo>
                <a:lnTo>
                  <a:pt x="69303" y="427989"/>
                </a:lnTo>
                <a:lnTo>
                  <a:pt x="69506" y="411479"/>
                </a:lnTo>
                <a:lnTo>
                  <a:pt x="70591" y="387349"/>
                </a:lnTo>
                <a:lnTo>
                  <a:pt x="73277" y="364489"/>
                </a:lnTo>
                <a:lnTo>
                  <a:pt x="78281" y="349249"/>
                </a:lnTo>
                <a:lnTo>
                  <a:pt x="125357" y="349249"/>
                </a:lnTo>
                <a:lnTo>
                  <a:pt x="125949" y="340359"/>
                </a:lnTo>
                <a:lnTo>
                  <a:pt x="51000" y="340359"/>
                </a:lnTo>
                <a:lnTo>
                  <a:pt x="39585" y="337819"/>
                </a:lnTo>
                <a:lnTo>
                  <a:pt x="39128" y="335279"/>
                </a:lnTo>
                <a:lnTo>
                  <a:pt x="38365" y="330199"/>
                </a:lnTo>
                <a:lnTo>
                  <a:pt x="37083" y="330199"/>
                </a:lnTo>
                <a:lnTo>
                  <a:pt x="35496" y="328929"/>
                </a:lnTo>
                <a:lnTo>
                  <a:pt x="33868" y="328929"/>
                </a:lnTo>
                <a:lnTo>
                  <a:pt x="33868" y="327659"/>
                </a:lnTo>
                <a:lnTo>
                  <a:pt x="33475" y="326389"/>
                </a:lnTo>
                <a:lnTo>
                  <a:pt x="32969" y="325119"/>
                </a:lnTo>
                <a:lnTo>
                  <a:pt x="30999" y="323849"/>
                </a:lnTo>
                <a:lnTo>
                  <a:pt x="26986" y="322579"/>
                </a:lnTo>
                <a:close/>
              </a:path>
              <a:path w="495934" h="457200">
                <a:moveTo>
                  <a:pt x="159458" y="443229"/>
                </a:moveTo>
                <a:lnTo>
                  <a:pt x="123214" y="443229"/>
                </a:lnTo>
                <a:lnTo>
                  <a:pt x="121993" y="445769"/>
                </a:lnTo>
                <a:lnTo>
                  <a:pt x="123214" y="448309"/>
                </a:lnTo>
                <a:lnTo>
                  <a:pt x="134405" y="449579"/>
                </a:lnTo>
                <a:lnTo>
                  <a:pt x="153168" y="449579"/>
                </a:lnTo>
                <a:lnTo>
                  <a:pt x="162331" y="448309"/>
                </a:lnTo>
                <a:lnTo>
                  <a:pt x="162331" y="445769"/>
                </a:lnTo>
                <a:lnTo>
                  <a:pt x="159458" y="445769"/>
                </a:lnTo>
                <a:lnTo>
                  <a:pt x="157810" y="444499"/>
                </a:lnTo>
                <a:lnTo>
                  <a:pt x="159458" y="443229"/>
                </a:lnTo>
                <a:close/>
              </a:path>
              <a:path w="495934" h="457200">
                <a:moveTo>
                  <a:pt x="243823" y="396239"/>
                </a:moveTo>
                <a:lnTo>
                  <a:pt x="198183" y="396239"/>
                </a:lnTo>
                <a:lnTo>
                  <a:pt x="202741" y="397509"/>
                </a:lnTo>
                <a:lnTo>
                  <a:pt x="201997" y="410209"/>
                </a:lnTo>
                <a:lnTo>
                  <a:pt x="201873" y="422909"/>
                </a:lnTo>
                <a:lnTo>
                  <a:pt x="201997" y="426719"/>
                </a:lnTo>
                <a:lnTo>
                  <a:pt x="202741" y="435609"/>
                </a:lnTo>
                <a:lnTo>
                  <a:pt x="200620" y="440689"/>
                </a:lnTo>
                <a:lnTo>
                  <a:pt x="197319" y="440689"/>
                </a:lnTo>
                <a:lnTo>
                  <a:pt x="197319" y="445769"/>
                </a:lnTo>
                <a:lnTo>
                  <a:pt x="207480" y="447039"/>
                </a:lnTo>
                <a:lnTo>
                  <a:pt x="214222" y="448309"/>
                </a:lnTo>
                <a:lnTo>
                  <a:pt x="219679" y="448309"/>
                </a:lnTo>
                <a:lnTo>
                  <a:pt x="225982" y="449579"/>
                </a:lnTo>
                <a:lnTo>
                  <a:pt x="235835" y="447039"/>
                </a:lnTo>
                <a:lnTo>
                  <a:pt x="272964" y="447039"/>
                </a:lnTo>
                <a:lnTo>
                  <a:pt x="273110" y="445769"/>
                </a:lnTo>
                <a:lnTo>
                  <a:pt x="273110" y="443229"/>
                </a:lnTo>
                <a:lnTo>
                  <a:pt x="290163" y="443229"/>
                </a:lnTo>
                <a:lnTo>
                  <a:pt x="289483" y="438149"/>
                </a:lnTo>
                <a:lnTo>
                  <a:pt x="291503" y="438149"/>
                </a:lnTo>
                <a:lnTo>
                  <a:pt x="293598" y="436879"/>
                </a:lnTo>
                <a:lnTo>
                  <a:pt x="263804" y="436879"/>
                </a:lnTo>
                <a:lnTo>
                  <a:pt x="264232" y="435609"/>
                </a:lnTo>
                <a:lnTo>
                  <a:pt x="264665" y="435609"/>
                </a:lnTo>
                <a:lnTo>
                  <a:pt x="262483" y="433069"/>
                </a:lnTo>
                <a:lnTo>
                  <a:pt x="245944" y="433069"/>
                </a:lnTo>
                <a:lnTo>
                  <a:pt x="246326" y="431799"/>
                </a:lnTo>
                <a:lnTo>
                  <a:pt x="246772" y="430529"/>
                </a:lnTo>
                <a:lnTo>
                  <a:pt x="251585" y="430529"/>
                </a:lnTo>
                <a:lnTo>
                  <a:pt x="254876" y="429259"/>
                </a:lnTo>
                <a:lnTo>
                  <a:pt x="254164" y="415289"/>
                </a:lnTo>
                <a:lnTo>
                  <a:pt x="253288" y="402589"/>
                </a:lnTo>
                <a:lnTo>
                  <a:pt x="246772" y="402589"/>
                </a:lnTo>
                <a:lnTo>
                  <a:pt x="243823" y="396239"/>
                </a:lnTo>
                <a:close/>
              </a:path>
              <a:path w="495934" h="457200">
                <a:moveTo>
                  <a:pt x="272964" y="447039"/>
                </a:moveTo>
                <a:lnTo>
                  <a:pt x="250382" y="447039"/>
                </a:lnTo>
                <a:lnTo>
                  <a:pt x="264334" y="448309"/>
                </a:lnTo>
                <a:lnTo>
                  <a:pt x="272401" y="449579"/>
                </a:lnTo>
                <a:lnTo>
                  <a:pt x="272818" y="448309"/>
                </a:lnTo>
                <a:lnTo>
                  <a:pt x="272964" y="447039"/>
                </a:lnTo>
                <a:close/>
              </a:path>
              <a:path w="495934" h="457200">
                <a:moveTo>
                  <a:pt x="95821" y="427989"/>
                </a:moveTo>
                <a:lnTo>
                  <a:pt x="95821" y="431799"/>
                </a:lnTo>
                <a:lnTo>
                  <a:pt x="99885" y="431799"/>
                </a:lnTo>
                <a:lnTo>
                  <a:pt x="100735" y="434339"/>
                </a:lnTo>
                <a:lnTo>
                  <a:pt x="99108" y="435609"/>
                </a:lnTo>
                <a:lnTo>
                  <a:pt x="97852" y="435609"/>
                </a:lnTo>
                <a:lnTo>
                  <a:pt x="97852" y="439419"/>
                </a:lnTo>
                <a:lnTo>
                  <a:pt x="100313" y="441959"/>
                </a:lnTo>
                <a:lnTo>
                  <a:pt x="101092" y="448309"/>
                </a:lnTo>
                <a:lnTo>
                  <a:pt x="111772" y="448309"/>
                </a:lnTo>
                <a:lnTo>
                  <a:pt x="115365" y="445769"/>
                </a:lnTo>
                <a:lnTo>
                  <a:pt x="123214" y="443229"/>
                </a:lnTo>
                <a:lnTo>
                  <a:pt x="159458" y="443229"/>
                </a:lnTo>
                <a:lnTo>
                  <a:pt x="159458" y="440689"/>
                </a:lnTo>
                <a:lnTo>
                  <a:pt x="146772" y="439419"/>
                </a:lnTo>
                <a:lnTo>
                  <a:pt x="124393" y="439419"/>
                </a:lnTo>
                <a:lnTo>
                  <a:pt x="122838" y="429259"/>
                </a:lnTo>
                <a:lnTo>
                  <a:pt x="99108" y="429259"/>
                </a:lnTo>
                <a:lnTo>
                  <a:pt x="95821" y="427989"/>
                </a:lnTo>
                <a:close/>
              </a:path>
              <a:path w="495934" h="457200">
                <a:moveTo>
                  <a:pt x="68160" y="434339"/>
                </a:moveTo>
                <a:lnTo>
                  <a:pt x="41224" y="434339"/>
                </a:lnTo>
                <a:lnTo>
                  <a:pt x="48166" y="440689"/>
                </a:lnTo>
                <a:lnTo>
                  <a:pt x="53181" y="444499"/>
                </a:lnTo>
                <a:lnTo>
                  <a:pt x="58122" y="445769"/>
                </a:lnTo>
                <a:lnTo>
                  <a:pt x="64843" y="445769"/>
                </a:lnTo>
                <a:lnTo>
                  <a:pt x="66560" y="443229"/>
                </a:lnTo>
                <a:lnTo>
                  <a:pt x="68160" y="434339"/>
                </a:lnTo>
                <a:close/>
              </a:path>
              <a:path w="495934" h="457200">
                <a:moveTo>
                  <a:pt x="125357" y="349249"/>
                </a:moveTo>
                <a:lnTo>
                  <a:pt x="78281" y="349249"/>
                </a:lnTo>
                <a:lnTo>
                  <a:pt x="81228" y="370839"/>
                </a:lnTo>
                <a:lnTo>
                  <a:pt x="81292" y="373379"/>
                </a:lnTo>
                <a:lnTo>
                  <a:pt x="79204" y="397509"/>
                </a:lnTo>
                <a:lnTo>
                  <a:pt x="74722" y="421639"/>
                </a:lnTo>
                <a:lnTo>
                  <a:pt x="70991" y="443229"/>
                </a:lnTo>
                <a:lnTo>
                  <a:pt x="78816" y="444499"/>
                </a:lnTo>
                <a:lnTo>
                  <a:pt x="85087" y="445769"/>
                </a:lnTo>
                <a:lnTo>
                  <a:pt x="90517" y="444499"/>
                </a:lnTo>
                <a:lnTo>
                  <a:pt x="95821" y="444499"/>
                </a:lnTo>
                <a:lnTo>
                  <a:pt x="90797" y="440689"/>
                </a:lnTo>
                <a:lnTo>
                  <a:pt x="86149" y="436879"/>
                </a:lnTo>
                <a:lnTo>
                  <a:pt x="83790" y="431799"/>
                </a:lnTo>
                <a:lnTo>
                  <a:pt x="85633" y="422909"/>
                </a:lnTo>
                <a:lnTo>
                  <a:pt x="85633" y="416559"/>
                </a:lnTo>
                <a:lnTo>
                  <a:pt x="84034" y="411479"/>
                </a:lnTo>
                <a:lnTo>
                  <a:pt x="86461" y="408939"/>
                </a:lnTo>
                <a:lnTo>
                  <a:pt x="90525" y="403859"/>
                </a:lnTo>
                <a:lnTo>
                  <a:pt x="120732" y="403859"/>
                </a:lnTo>
                <a:lnTo>
                  <a:pt x="121632" y="384809"/>
                </a:lnTo>
                <a:lnTo>
                  <a:pt x="124934" y="355599"/>
                </a:lnTo>
                <a:lnTo>
                  <a:pt x="125357" y="349249"/>
                </a:lnTo>
                <a:close/>
              </a:path>
              <a:path w="495934" h="457200">
                <a:moveTo>
                  <a:pt x="35888" y="436879"/>
                </a:moveTo>
                <a:lnTo>
                  <a:pt x="31925" y="440689"/>
                </a:lnTo>
                <a:lnTo>
                  <a:pt x="30200" y="444499"/>
                </a:lnTo>
                <a:lnTo>
                  <a:pt x="45248" y="444499"/>
                </a:lnTo>
                <a:lnTo>
                  <a:pt x="44856" y="443229"/>
                </a:lnTo>
                <a:lnTo>
                  <a:pt x="38365" y="443229"/>
                </a:lnTo>
                <a:lnTo>
                  <a:pt x="35888" y="436879"/>
                </a:lnTo>
                <a:close/>
              </a:path>
              <a:path w="495934" h="457200">
                <a:moveTo>
                  <a:pt x="290163" y="443229"/>
                </a:moveTo>
                <a:lnTo>
                  <a:pt x="278038" y="443229"/>
                </a:lnTo>
                <a:lnTo>
                  <a:pt x="290333" y="444499"/>
                </a:lnTo>
                <a:lnTo>
                  <a:pt x="290163" y="443229"/>
                </a:lnTo>
                <a:close/>
              </a:path>
              <a:path w="495934" h="457200">
                <a:moveTo>
                  <a:pt x="44409" y="440689"/>
                </a:moveTo>
                <a:lnTo>
                  <a:pt x="42886" y="440689"/>
                </a:lnTo>
                <a:lnTo>
                  <a:pt x="38365" y="443229"/>
                </a:lnTo>
                <a:lnTo>
                  <a:pt x="44856" y="443229"/>
                </a:lnTo>
                <a:lnTo>
                  <a:pt x="44409" y="440689"/>
                </a:lnTo>
                <a:close/>
              </a:path>
              <a:path w="495934" h="457200">
                <a:moveTo>
                  <a:pt x="145566" y="434339"/>
                </a:moveTo>
                <a:lnTo>
                  <a:pt x="128051" y="434339"/>
                </a:lnTo>
                <a:lnTo>
                  <a:pt x="128051" y="438149"/>
                </a:lnTo>
                <a:lnTo>
                  <a:pt x="131724" y="438149"/>
                </a:lnTo>
                <a:lnTo>
                  <a:pt x="124393" y="439419"/>
                </a:lnTo>
                <a:lnTo>
                  <a:pt x="140688" y="439419"/>
                </a:lnTo>
                <a:lnTo>
                  <a:pt x="143586" y="438149"/>
                </a:lnTo>
                <a:lnTo>
                  <a:pt x="144716" y="436879"/>
                </a:lnTo>
                <a:lnTo>
                  <a:pt x="145183" y="436879"/>
                </a:lnTo>
                <a:lnTo>
                  <a:pt x="145566" y="435609"/>
                </a:lnTo>
                <a:lnTo>
                  <a:pt x="145566" y="434339"/>
                </a:lnTo>
                <a:close/>
              </a:path>
              <a:path w="495934" h="457200">
                <a:moveTo>
                  <a:pt x="273110" y="433069"/>
                </a:moveTo>
                <a:lnTo>
                  <a:pt x="272020" y="435609"/>
                </a:lnTo>
                <a:lnTo>
                  <a:pt x="270713" y="435609"/>
                </a:lnTo>
                <a:lnTo>
                  <a:pt x="269110" y="436879"/>
                </a:lnTo>
                <a:lnTo>
                  <a:pt x="283385" y="436879"/>
                </a:lnTo>
                <a:lnTo>
                  <a:pt x="278038" y="435609"/>
                </a:lnTo>
                <a:lnTo>
                  <a:pt x="273110" y="433069"/>
                </a:lnTo>
                <a:close/>
              </a:path>
              <a:path w="495934" h="457200">
                <a:moveTo>
                  <a:pt x="295592" y="433069"/>
                </a:moveTo>
                <a:lnTo>
                  <a:pt x="283385" y="433069"/>
                </a:lnTo>
                <a:lnTo>
                  <a:pt x="283385" y="436879"/>
                </a:lnTo>
                <a:lnTo>
                  <a:pt x="295592" y="436879"/>
                </a:lnTo>
                <a:lnTo>
                  <a:pt x="295592" y="433069"/>
                </a:lnTo>
                <a:close/>
              </a:path>
              <a:path w="495934" h="457200">
                <a:moveTo>
                  <a:pt x="120732" y="403859"/>
                </a:moveTo>
                <a:lnTo>
                  <a:pt x="92948" y="403859"/>
                </a:lnTo>
                <a:lnTo>
                  <a:pt x="94194" y="406399"/>
                </a:lnTo>
                <a:lnTo>
                  <a:pt x="98651" y="407669"/>
                </a:lnTo>
                <a:lnTo>
                  <a:pt x="97852" y="416559"/>
                </a:lnTo>
                <a:lnTo>
                  <a:pt x="97177" y="416559"/>
                </a:lnTo>
                <a:lnTo>
                  <a:pt x="94601" y="421639"/>
                </a:lnTo>
                <a:lnTo>
                  <a:pt x="96685" y="424179"/>
                </a:lnTo>
                <a:lnTo>
                  <a:pt x="98651" y="426719"/>
                </a:lnTo>
                <a:lnTo>
                  <a:pt x="100313" y="429259"/>
                </a:lnTo>
                <a:lnTo>
                  <a:pt x="122838" y="429259"/>
                </a:lnTo>
                <a:lnTo>
                  <a:pt x="120312" y="412749"/>
                </a:lnTo>
                <a:lnTo>
                  <a:pt x="120732" y="403859"/>
                </a:lnTo>
                <a:close/>
              </a:path>
              <a:path w="495934" h="457200">
                <a:moveTo>
                  <a:pt x="249160" y="400049"/>
                </a:moveTo>
                <a:lnTo>
                  <a:pt x="246772" y="402589"/>
                </a:lnTo>
                <a:lnTo>
                  <a:pt x="253288" y="402589"/>
                </a:lnTo>
                <a:lnTo>
                  <a:pt x="253198" y="401319"/>
                </a:lnTo>
                <a:lnTo>
                  <a:pt x="249160" y="400049"/>
                </a:lnTo>
                <a:close/>
              </a:path>
              <a:path w="495934" h="457200">
                <a:moveTo>
                  <a:pt x="270914" y="318769"/>
                </a:moveTo>
                <a:lnTo>
                  <a:pt x="179449" y="318769"/>
                </a:lnTo>
                <a:lnTo>
                  <a:pt x="179449" y="323849"/>
                </a:lnTo>
                <a:lnTo>
                  <a:pt x="183746" y="332739"/>
                </a:lnTo>
                <a:lnTo>
                  <a:pt x="184558" y="341629"/>
                </a:lnTo>
                <a:lnTo>
                  <a:pt x="182997" y="350519"/>
                </a:lnTo>
                <a:lnTo>
                  <a:pt x="180172" y="358139"/>
                </a:lnTo>
                <a:lnTo>
                  <a:pt x="172201" y="364489"/>
                </a:lnTo>
                <a:lnTo>
                  <a:pt x="168947" y="370839"/>
                </a:lnTo>
                <a:lnTo>
                  <a:pt x="169286" y="378459"/>
                </a:lnTo>
                <a:lnTo>
                  <a:pt x="172093" y="386079"/>
                </a:lnTo>
                <a:lnTo>
                  <a:pt x="188794" y="386079"/>
                </a:lnTo>
                <a:lnTo>
                  <a:pt x="188794" y="388619"/>
                </a:lnTo>
                <a:lnTo>
                  <a:pt x="189227" y="391159"/>
                </a:lnTo>
                <a:lnTo>
                  <a:pt x="189227" y="393699"/>
                </a:lnTo>
                <a:lnTo>
                  <a:pt x="195336" y="397509"/>
                </a:lnTo>
                <a:lnTo>
                  <a:pt x="198183" y="396239"/>
                </a:lnTo>
                <a:lnTo>
                  <a:pt x="243823" y="396239"/>
                </a:lnTo>
                <a:lnTo>
                  <a:pt x="242643" y="393699"/>
                </a:lnTo>
                <a:lnTo>
                  <a:pt x="236423" y="393699"/>
                </a:lnTo>
                <a:lnTo>
                  <a:pt x="235303" y="389889"/>
                </a:lnTo>
                <a:lnTo>
                  <a:pt x="233207" y="384809"/>
                </a:lnTo>
                <a:lnTo>
                  <a:pt x="239749" y="380999"/>
                </a:lnTo>
                <a:lnTo>
                  <a:pt x="241452" y="370839"/>
                </a:lnTo>
                <a:lnTo>
                  <a:pt x="240955" y="364489"/>
                </a:lnTo>
                <a:lnTo>
                  <a:pt x="239392" y="363219"/>
                </a:lnTo>
                <a:lnTo>
                  <a:pt x="237312" y="363219"/>
                </a:lnTo>
                <a:lnTo>
                  <a:pt x="235303" y="361949"/>
                </a:lnTo>
                <a:lnTo>
                  <a:pt x="235303" y="350519"/>
                </a:lnTo>
                <a:lnTo>
                  <a:pt x="247655" y="349249"/>
                </a:lnTo>
                <a:lnTo>
                  <a:pt x="264155" y="349249"/>
                </a:lnTo>
                <a:lnTo>
                  <a:pt x="267569" y="330199"/>
                </a:lnTo>
                <a:lnTo>
                  <a:pt x="270914" y="318769"/>
                </a:lnTo>
                <a:close/>
              </a:path>
              <a:path w="495934" h="457200">
                <a:moveTo>
                  <a:pt x="188794" y="386079"/>
                </a:moveTo>
                <a:lnTo>
                  <a:pt x="176971" y="386079"/>
                </a:lnTo>
                <a:lnTo>
                  <a:pt x="181062" y="389889"/>
                </a:lnTo>
                <a:lnTo>
                  <a:pt x="187145" y="391159"/>
                </a:lnTo>
                <a:lnTo>
                  <a:pt x="187145" y="389889"/>
                </a:lnTo>
                <a:lnTo>
                  <a:pt x="186674" y="388619"/>
                </a:lnTo>
                <a:lnTo>
                  <a:pt x="186357" y="387349"/>
                </a:lnTo>
                <a:lnTo>
                  <a:pt x="187145" y="387349"/>
                </a:lnTo>
                <a:lnTo>
                  <a:pt x="188794" y="386079"/>
                </a:lnTo>
                <a:close/>
              </a:path>
              <a:path w="495934" h="457200">
                <a:moveTo>
                  <a:pt x="246326" y="373379"/>
                </a:moveTo>
                <a:lnTo>
                  <a:pt x="242643" y="373379"/>
                </a:lnTo>
                <a:lnTo>
                  <a:pt x="242643" y="377189"/>
                </a:lnTo>
                <a:lnTo>
                  <a:pt x="252817" y="384809"/>
                </a:lnTo>
                <a:lnTo>
                  <a:pt x="250761" y="378459"/>
                </a:lnTo>
                <a:lnTo>
                  <a:pt x="257274" y="378459"/>
                </a:lnTo>
                <a:lnTo>
                  <a:pt x="258028" y="375919"/>
                </a:lnTo>
                <a:lnTo>
                  <a:pt x="252374" y="375919"/>
                </a:lnTo>
                <a:lnTo>
                  <a:pt x="246326" y="373379"/>
                </a:lnTo>
                <a:close/>
              </a:path>
              <a:path w="495934" h="457200">
                <a:moveTo>
                  <a:pt x="264155" y="349249"/>
                </a:moveTo>
                <a:lnTo>
                  <a:pt x="247655" y="349249"/>
                </a:lnTo>
                <a:lnTo>
                  <a:pt x="251644" y="354329"/>
                </a:lnTo>
                <a:lnTo>
                  <a:pt x="251681" y="358139"/>
                </a:lnTo>
                <a:lnTo>
                  <a:pt x="251794" y="364489"/>
                </a:lnTo>
                <a:lnTo>
                  <a:pt x="252374" y="375919"/>
                </a:lnTo>
                <a:lnTo>
                  <a:pt x="258028" y="375919"/>
                </a:lnTo>
                <a:lnTo>
                  <a:pt x="261424" y="364489"/>
                </a:lnTo>
                <a:lnTo>
                  <a:pt x="264155" y="349249"/>
                </a:lnTo>
                <a:close/>
              </a:path>
              <a:path w="495934" h="457200">
                <a:moveTo>
                  <a:pt x="45615" y="290829"/>
                </a:moveTo>
                <a:lnTo>
                  <a:pt x="45615" y="298449"/>
                </a:lnTo>
                <a:lnTo>
                  <a:pt x="60048" y="303529"/>
                </a:lnTo>
                <a:lnTo>
                  <a:pt x="65593" y="311149"/>
                </a:lnTo>
                <a:lnTo>
                  <a:pt x="65450" y="320039"/>
                </a:lnTo>
                <a:lnTo>
                  <a:pt x="62823" y="331469"/>
                </a:lnTo>
                <a:lnTo>
                  <a:pt x="55115" y="334009"/>
                </a:lnTo>
                <a:lnTo>
                  <a:pt x="51000" y="340359"/>
                </a:lnTo>
                <a:lnTo>
                  <a:pt x="125949" y="340359"/>
                </a:lnTo>
                <a:lnTo>
                  <a:pt x="126795" y="327659"/>
                </a:lnTo>
                <a:lnTo>
                  <a:pt x="133797" y="325119"/>
                </a:lnTo>
                <a:lnTo>
                  <a:pt x="141306" y="323849"/>
                </a:lnTo>
                <a:lnTo>
                  <a:pt x="154569" y="323849"/>
                </a:lnTo>
                <a:lnTo>
                  <a:pt x="161596" y="321309"/>
                </a:lnTo>
                <a:lnTo>
                  <a:pt x="167448" y="318769"/>
                </a:lnTo>
                <a:lnTo>
                  <a:pt x="270914" y="318769"/>
                </a:lnTo>
                <a:lnTo>
                  <a:pt x="272401" y="313689"/>
                </a:lnTo>
                <a:lnTo>
                  <a:pt x="272890" y="302259"/>
                </a:lnTo>
                <a:lnTo>
                  <a:pt x="273101" y="295909"/>
                </a:lnTo>
                <a:lnTo>
                  <a:pt x="57136" y="295909"/>
                </a:lnTo>
                <a:lnTo>
                  <a:pt x="52589" y="292099"/>
                </a:lnTo>
                <a:lnTo>
                  <a:pt x="45615" y="290829"/>
                </a:lnTo>
                <a:close/>
              </a:path>
              <a:path w="495934" h="457200">
                <a:moveTo>
                  <a:pt x="178622" y="20319"/>
                </a:moveTo>
                <a:lnTo>
                  <a:pt x="131342" y="26669"/>
                </a:lnTo>
                <a:lnTo>
                  <a:pt x="94789" y="62229"/>
                </a:lnTo>
                <a:lnTo>
                  <a:pt x="82990" y="85089"/>
                </a:lnTo>
                <a:lnTo>
                  <a:pt x="88516" y="105409"/>
                </a:lnTo>
                <a:lnTo>
                  <a:pt x="81588" y="113029"/>
                </a:lnTo>
                <a:lnTo>
                  <a:pt x="69070" y="120649"/>
                </a:lnTo>
                <a:lnTo>
                  <a:pt x="44077" y="133349"/>
                </a:lnTo>
                <a:lnTo>
                  <a:pt x="28507" y="149859"/>
                </a:lnTo>
                <a:lnTo>
                  <a:pt x="20160" y="166369"/>
                </a:lnTo>
                <a:lnTo>
                  <a:pt x="16949" y="184149"/>
                </a:lnTo>
                <a:lnTo>
                  <a:pt x="16786" y="204469"/>
                </a:lnTo>
                <a:lnTo>
                  <a:pt x="13740" y="223519"/>
                </a:lnTo>
                <a:lnTo>
                  <a:pt x="15773" y="248919"/>
                </a:lnTo>
                <a:lnTo>
                  <a:pt x="16867" y="261619"/>
                </a:lnTo>
                <a:lnTo>
                  <a:pt x="14284" y="275589"/>
                </a:lnTo>
                <a:lnTo>
                  <a:pt x="19518" y="284479"/>
                </a:lnTo>
                <a:lnTo>
                  <a:pt x="22805" y="295909"/>
                </a:lnTo>
                <a:lnTo>
                  <a:pt x="26095" y="314959"/>
                </a:lnTo>
                <a:lnTo>
                  <a:pt x="32223" y="306069"/>
                </a:lnTo>
                <a:lnTo>
                  <a:pt x="29768" y="280669"/>
                </a:lnTo>
                <a:lnTo>
                  <a:pt x="24248" y="252729"/>
                </a:lnTo>
                <a:lnTo>
                  <a:pt x="21182" y="236219"/>
                </a:lnTo>
                <a:lnTo>
                  <a:pt x="276484" y="236219"/>
                </a:lnTo>
                <a:lnTo>
                  <a:pt x="277701" y="222249"/>
                </a:lnTo>
                <a:lnTo>
                  <a:pt x="279561" y="201929"/>
                </a:lnTo>
                <a:lnTo>
                  <a:pt x="280716" y="193039"/>
                </a:lnTo>
                <a:lnTo>
                  <a:pt x="281772" y="190499"/>
                </a:lnTo>
                <a:lnTo>
                  <a:pt x="359175" y="190499"/>
                </a:lnTo>
                <a:lnTo>
                  <a:pt x="358747" y="189229"/>
                </a:lnTo>
                <a:lnTo>
                  <a:pt x="357173" y="184149"/>
                </a:lnTo>
                <a:lnTo>
                  <a:pt x="359219" y="181609"/>
                </a:lnTo>
                <a:lnTo>
                  <a:pt x="369338" y="175259"/>
                </a:lnTo>
                <a:lnTo>
                  <a:pt x="406567" y="175259"/>
                </a:lnTo>
                <a:lnTo>
                  <a:pt x="423372" y="167639"/>
                </a:lnTo>
                <a:lnTo>
                  <a:pt x="436686" y="157479"/>
                </a:lnTo>
                <a:lnTo>
                  <a:pt x="372704" y="157479"/>
                </a:lnTo>
                <a:lnTo>
                  <a:pt x="365302" y="149859"/>
                </a:lnTo>
                <a:lnTo>
                  <a:pt x="359661" y="147319"/>
                </a:lnTo>
                <a:lnTo>
                  <a:pt x="355879" y="142239"/>
                </a:lnTo>
                <a:lnTo>
                  <a:pt x="351191" y="137159"/>
                </a:lnTo>
                <a:lnTo>
                  <a:pt x="346356" y="130809"/>
                </a:lnTo>
                <a:lnTo>
                  <a:pt x="342136" y="123189"/>
                </a:lnTo>
                <a:lnTo>
                  <a:pt x="343061" y="105409"/>
                </a:lnTo>
                <a:lnTo>
                  <a:pt x="343661" y="92709"/>
                </a:lnTo>
                <a:lnTo>
                  <a:pt x="344970" y="60959"/>
                </a:lnTo>
                <a:lnTo>
                  <a:pt x="342452" y="53339"/>
                </a:lnTo>
                <a:lnTo>
                  <a:pt x="341172" y="44449"/>
                </a:lnTo>
                <a:lnTo>
                  <a:pt x="339444" y="35559"/>
                </a:lnTo>
                <a:lnTo>
                  <a:pt x="335584" y="25399"/>
                </a:lnTo>
                <a:lnTo>
                  <a:pt x="334392" y="24129"/>
                </a:lnTo>
                <a:lnTo>
                  <a:pt x="224636" y="24129"/>
                </a:lnTo>
                <a:lnTo>
                  <a:pt x="205492" y="21589"/>
                </a:lnTo>
                <a:lnTo>
                  <a:pt x="178622" y="20319"/>
                </a:lnTo>
                <a:close/>
              </a:path>
              <a:path w="495934" h="457200">
                <a:moveTo>
                  <a:pt x="276484" y="236219"/>
                </a:moveTo>
                <a:lnTo>
                  <a:pt x="21182" y="236219"/>
                </a:lnTo>
                <a:lnTo>
                  <a:pt x="23263" y="238759"/>
                </a:lnTo>
                <a:lnTo>
                  <a:pt x="24930" y="245109"/>
                </a:lnTo>
                <a:lnTo>
                  <a:pt x="26095" y="246379"/>
                </a:lnTo>
                <a:lnTo>
                  <a:pt x="32486" y="261619"/>
                </a:lnTo>
                <a:lnTo>
                  <a:pt x="41268" y="274319"/>
                </a:lnTo>
                <a:lnTo>
                  <a:pt x="59115" y="295909"/>
                </a:lnTo>
                <a:lnTo>
                  <a:pt x="273101" y="295909"/>
                </a:lnTo>
                <a:lnTo>
                  <a:pt x="274064" y="264159"/>
                </a:lnTo>
                <a:lnTo>
                  <a:pt x="276484" y="236219"/>
                </a:lnTo>
                <a:close/>
              </a:path>
              <a:path w="495934" h="457200">
                <a:moveTo>
                  <a:pt x="359175" y="190499"/>
                </a:moveTo>
                <a:lnTo>
                  <a:pt x="281772" y="190499"/>
                </a:lnTo>
                <a:lnTo>
                  <a:pt x="289483" y="196849"/>
                </a:lnTo>
                <a:lnTo>
                  <a:pt x="293950" y="196849"/>
                </a:lnTo>
                <a:lnTo>
                  <a:pt x="299667" y="198119"/>
                </a:lnTo>
                <a:lnTo>
                  <a:pt x="309990" y="212089"/>
                </a:lnTo>
                <a:lnTo>
                  <a:pt x="317399" y="226059"/>
                </a:lnTo>
                <a:lnTo>
                  <a:pt x="325110" y="237489"/>
                </a:lnTo>
                <a:lnTo>
                  <a:pt x="336334" y="247649"/>
                </a:lnTo>
                <a:lnTo>
                  <a:pt x="344078" y="256539"/>
                </a:lnTo>
                <a:lnTo>
                  <a:pt x="353122" y="261619"/>
                </a:lnTo>
                <a:lnTo>
                  <a:pt x="361614" y="265429"/>
                </a:lnTo>
                <a:lnTo>
                  <a:pt x="367700" y="270509"/>
                </a:lnTo>
                <a:lnTo>
                  <a:pt x="394854" y="279399"/>
                </a:lnTo>
                <a:lnTo>
                  <a:pt x="420844" y="279399"/>
                </a:lnTo>
                <a:lnTo>
                  <a:pt x="445167" y="271779"/>
                </a:lnTo>
                <a:lnTo>
                  <a:pt x="467319" y="256539"/>
                </a:lnTo>
                <a:lnTo>
                  <a:pt x="474559" y="248919"/>
                </a:lnTo>
                <a:lnTo>
                  <a:pt x="477010" y="243839"/>
                </a:lnTo>
                <a:lnTo>
                  <a:pt x="481136" y="240029"/>
                </a:lnTo>
                <a:lnTo>
                  <a:pt x="422374" y="240029"/>
                </a:lnTo>
                <a:lnTo>
                  <a:pt x="408600" y="237489"/>
                </a:lnTo>
                <a:lnTo>
                  <a:pt x="394996" y="231139"/>
                </a:lnTo>
                <a:lnTo>
                  <a:pt x="381929" y="222249"/>
                </a:lnTo>
                <a:lnTo>
                  <a:pt x="369770" y="210819"/>
                </a:lnTo>
                <a:lnTo>
                  <a:pt x="369045" y="207009"/>
                </a:lnTo>
                <a:lnTo>
                  <a:pt x="367072" y="203199"/>
                </a:lnTo>
                <a:lnTo>
                  <a:pt x="365128" y="201929"/>
                </a:lnTo>
                <a:lnTo>
                  <a:pt x="356716" y="201929"/>
                </a:lnTo>
                <a:lnTo>
                  <a:pt x="356386" y="200659"/>
                </a:lnTo>
                <a:lnTo>
                  <a:pt x="354757" y="198119"/>
                </a:lnTo>
                <a:lnTo>
                  <a:pt x="359219" y="198119"/>
                </a:lnTo>
                <a:lnTo>
                  <a:pt x="360842" y="196849"/>
                </a:lnTo>
                <a:lnTo>
                  <a:pt x="360032" y="193039"/>
                </a:lnTo>
                <a:lnTo>
                  <a:pt x="359175" y="190499"/>
                </a:lnTo>
                <a:close/>
              </a:path>
              <a:path w="495934" h="457200">
                <a:moveTo>
                  <a:pt x="468528" y="138429"/>
                </a:moveTo>
                <a:lnTo>
                  <a:pt x="460332" y="143509"/>
                </a:lnTo>
                <a:lnTo>
                  <a:pt x="453412" y="153669"/>
                </a:lnTo>
                <a:lnTo>
                  <a:pt x="459853" y="158749"/>
                </a:lnTo>
                <a:lnTo>
                  <a:pt x="462798" y="160019"/>
                </a:lnTo>
                <a:lnTo>
                  <a:pt x="469067" y="187959"/>
                </a:lnTo>
                <a:lnTo>
                  <a:pt x="463974" y="212089"/>
                </a:lnTo>
                <a:lnTo>
                  <a:pt x="448187" y="229869"/>
                </a:lnTo>
                <a:lnTo>
                  <a:pt x="422374" y="240029"/>
                </a:lnTo>
                <a:lnTo>
                  <a:pt x="481136" y="240029"/>
                </a:lnTo>
                <a:lnTo>
                  <a:pt x="480619" y="237489"/>
                </a:lnTo>
                <a:lnTo>
                  <a:pt x="462391" y="237489"/>
                </a:lnTo>
                <a:lnTo>
                  <a:pt x="460778" y="236219"/>
                </a:lnTo>
                <a:lnTo>
                  <a:pt x="461857" y="229869"/>
                </a:lnTo>
                <a:lnTo>
                  <a:pt x="464501" y="222249"/>
                </a:lnTo>
                <a:lnTo>
                  <a:pt x="467825" y="213359"/>
                </a:lnTo>
                <a:lnTo>
                  <a:pt x="470941" y="207009"/>
                </a:lnTo>
                <a:lnTo>
                  <a:pt x="492919" y="207009"/>
                </a:lnTo>
                <a:lnTo>
                  <a:pt x="495730" y="195579"/>
                </a:lnTo>
                <a:lnTo>
                  <a:pt x="495369" y="185419"/>
                </a:lnTo>
                <a:lnTo>
                  <a:pt x="493687" y="170179"/>
                </a:lnTo>
                <a:lnTo>
                  <a:pt x="489787" y="156209"/>
                </a:lnTo>
                <a:lnTo>
                  <a:pt x="482773" y="148589"/>
                </a:lnTo>
                <a:lnTo>
                  <a:pt x="476506" y="139699"/>
                </a:lnTo>
                <a:lnTo>
                  <a:pt x="468528" y="138429"/>
                </a:lnTo>
                <a:close/>
              </a:path>
              <a:path w="495934" h="457200">
                <a:moveTo>
                  <a:pt x="464781" y="231139"/>
                </a:moveTo>
                <a:lnTo>
                  <a:pt x="464781" y="234949"/>
                </a:lnTo>
                <a:lnTo>
                  <a:pt x="462798" y="237489"/>
                </a:lnTo>
                <a:lnTo>
                  <a:pt x="480619" y="237489"/>
                </a:lnTo>
                <a:lnTo>
                  <a:pt x="479844" y="233679"/>
                </a:lnTo>
                <a:lnTo>
                  <a:pt x="474559" y="233679"/>
                </a:lnTo>
                <a:lnTo>
                  <a:pt x="464781" y="231139"/>
                </a:lnTo>
                <a:close/>
              </a:path>
              <a:path w="495934" h="457200">
                <a:moveTo>
                  <a:pt x="479030" y="212089"/>
                </a:moveTo>
                <a:lnTo>
                  <a:pt x="481136" y="218439"/>
                </a:lnTo>
                <a:lnTo>
                  <a:pt x="479844" y="223519"/>
                </a:lnTo>
                <a:lnTo>
                  <a:pt x="473403" y="223519"/>
                </a:lnTo>
                <a:lnTo>
                  <a:pt x="477428" y="233679"/>
                </a:lnTo>
                <a:lnTo>
                  <a:pt x="477428" y="232409"/>
                </a:lnTo>
                <a:lnTo>
                  <a:pt x="485140" y="232409"/>
                </a:lnTo>
                <a:lnTo>
                  <a:pt x="488304" y="223519"/>
                </a:lnTo>
                <a:lnTo>
                  <a:pt x="490462" y="217169"/>
                </a:lnTo>
                <a:lnTo>
                  <a:pt x="491075" y="214629"/>
                </a:lnTo>
                <a:lnTo>
                  <a:pt x="485140" y="214629"/>
                </a:lnTo>
                <a:lnTo>
                  <a:pt x="483562" y="213359"/>
                </a:lnTo>
                <a:lnTo>
                  <a:pt x="479030" y="212089"/>
                </a:lnTo>
                <a:close/>
              </a:path>
              <a:path w="495934" h="457200">
                <a:moveTo>
                  <a:pt x="492919" y="207009"/>
                </a:moveTo>
                <a:lnTo>
                  <a:pt x="483120" y="207009"/>
                </a:lnTo>
                <a:lnTo>
                  <a:pt x="485140" y="209549"/>
                </a:lnTo>
                <a:lnTo>
                  <a:pt x="485140" y="214629"/>
                </a:lnTo>
                <a:lnTo>
                  <a:pt x="491075" y="214629"/>
                </a:lnTo>
                <a:lnTo>
                  <a:pt x="492919" y="207009"/>
                </a:lnTo>
                <a:close/>
              </a:path>
              <a:path w="495934" h="457200">
                <a:moveTo>
                  <a:pt x="480222" y="207009"/>
                </a:moveTo>
                <a:lnTo>
                  <a:pt x="470941" y="207009"/>
                </a:lnTo>
                <a:lnTo>
                  <a:pt x="479422" y="208279"/>
                </a:lnTo>
                <a:lnTo>
                  <a:pt x="480222" y="207009"/>
                </a:lnTo>
                <a:close/>
              </a:path>
              <a:path w="495934" h="457200">
                <a:moveTo>
                  <a:pt x="363185" y="200659"/>
                </a:moveTo>
                <a:lnTo>
                  <a:pt x="356716" y="201929"/>
                </a:lnTo>
                <a:lnTo>
                  <a:pt x="365128" y="201929"/>
                </a:lnTo>
                <a:lnTo>
                  <a:pt x="363185" y="200659"/>
                </a:lnTo>
                <a:close/>
              </a:path>
              <a:path w="495934" h="457200">
                <a:moveTo>
                  <a:pt x="406567" y="175259"/>
                </a:moveTo>
                <a:lnTo>
                  <a:pt x="369338" y="175259"/>
                </a:lnTo>
                <a:lnTo>
                  <a:pt x="387985" y="179069"/>
                </a:lnTo>
                <a:lnTo>
                  <a:pt x="406567" y="175259"/>
                </a:lnTo>
                <a:close/>
              </a:path>
              <a:path w="495934" h="457200">
                <a:moveTo>
                  <a:pt x="435938" y="149859"/>
                </a:moveTo>
                <a:lnTo>
                  <a:pt x="426477" y="149859"/>
                </a:lnTo>
                <a:lnTo>
                  <a:pt x="414568" y="154939"/>
                </a:lnTo>
                <a:lnTo>
                  <a:pt x="401877" y="157479"/>
                </a:lnTo>
                <a:lnTo>
                  <a:pt x="436686" y="157479"/>
                </a:lnTo>
                <a:lnTo>
                  <a:pt x="436686" y="154939"/>
                </a:lnTo>
                <a:lnTo>
                  <a:pt x="436269" y="152399"/>
                </a:lnTo>
                <a:lnTo>
                  <a:pt x="435938" y="149859"/>
                </a:lnTo>
                <a:close/>
              </a:path>
              <a:path w="495934" h="457200">
                <a:moveTo>
                  <a:pt x="269926" y="20319"/>
                </a:moveTo>
                <a:lnTo>
                  <a:pt x="238867" y="20319"/>
                </a:lnTo>
                <a:lnTo>
                  <a:pt x="224636" y="24129"/>
                </a:lnTo>
                <a:lnTo>
                  <a:pt x="334392" y="24129"/>
                </a:lnTo>
                <a:lnTo>
                  <a:pt x="332007" y="21589"/>
                </a:lnTo>
                <a:lnTo>
                  <a:pt x="282992" y="21589"/>
                </a:lnTo>
                <a:lnTo>
                  <a:pt x="269926" y="20319"/>
                </a:lnTo>
                <a:close/>
              </a:path>
              <a:path w="495934" h="457200">
                <a:moveTo>
                  <a:pt x="317599" y="0"/>
                </a:moveTo>
                <a:lnTo>
                  <a:pt x="307780" y="3809"/>
                </a:lnTo>
                <a:lnTo>
                  <a:pt x="299524" y="8889"/>
                </a:lnTo>
                <a:lnTo>
                  <a:pt x="291654" y="13969"/>
                </a:lnTo>
                <a:lnTo>
                  <a:pt x="282992" y="21589"/>
                </a:lnTo>
                <a:lnTo>
                  <a:pt x="332007" y="21589"/>
                </a:lnTo>
                <a:lnTo>
                  <a:pt x="330814" y="20319"/>
                </a:lnTo>
                <a:lnTo>
                  <a:pt x="327206" y="13969"/>
                </a:lnTo>
                <a:lnTo>
                  <a:pt x="323290" y="7619"/>
                </a:lnTo>
                <a:lnTo>
                  <a:pt x="317599" y="0"/>
                </a:lnTo>
                <a:close/>
              </a:path>
            </a:pathLst>
          </a:custGeom>
          <a:solidFill>
            <a:srgbClr val="213B82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8" name="object 8"/>
          <p:cNvSpPr/>
          <p:nvPr/>
        </p:nvSpPr>
        <p:spPr>
          <a:xfrm>
            <a:off x="10124504" y="6016934"/>
            <a:ext cx="596021" cy="4828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9" name="object 9"/>
          <p:cNvSpPr/>
          <p:nvPr/>
        </p:nvSpPr>
        <p:spPr>
          <a:xfrm>
            <a:off x="10075757" y="6027404"/>
            <a:ext cx="569051" cy="564969"/>
          </a:xfrm>
          <a:custGeom>
            <a:avLst/>
            <a:gdLst/>
            <a:ahLst/>
            <a:cxnLst/>
            <a:rect l="l" t="t" r="r" b="b"/>
            <a:pathLst>
              <a:path w="442595" h="439420">
                <a:moveTo>
                  <a:pt x="203925" y="260162"/>
                </a:moveTo>
                <a:lnTo>
                  <a:pt x="200926" y="263537"/>
                </a:lnTo>
                <a:lnTo>
                  <a:pt x="200926" y="267958"/>
                </a:lnTo>
                <a:lnTo>
                  <a:pt x="200609" y="270371"/>
                </a:lnTo>
                <a:lnTo>
                  <a:pt x="199364" y="271170"/>
                </a:lnTo>
                <a:lnTo>
                  <a:pt x="196113" y="272033"/>
                </a:lnTo>
                <a:lnTo>
                  <a:pt x="196113" y="277675"/>
                </a:lnTo>
                <a:lnTo>
                  <a:pt x="200167" y="277675"/>
                </a:lnTo>
                <a:lnTo>
                  <a:pt x="203046" y="273621"/>
                </a:lnTo>
                <a:lnTo>
                  <a:pt x="205473" y="269953"/>
                </a:lnTo>
                <a:lnTo>
                  <a:pt x="207975" y="265929"/>
                </a:lnTo>
                <a:lnTo>
                  <a:pt x="210757" y="265929"/>
                </a:lnTo>
                <a:lnTo>
                  <a:pt x="210757" y="261863"/>
                </a:lnTo>
                <a:lnTo>
                  <a:pt x="208748" y="261418"/>
                </a:lnTo>
                <a:lnTo>
                  <a:pt x="206236" y="261035"/>
                </a:lnTo>
                <a:lnTo>
                  <a:pt x="203925" y="260162"/>
                </a:lnTo>
                <a:close/>
              </a:path>
              <a:path w="442595" h="439420">
                <a:moveTo>
                  <a:pt x="154940" y="237366"/>
                </a:moveTo>
                <a:lnTo>
                  <a:pt x="154940" y="244706"/>
                </a:lnTo>
                <a:lnTo>
                  <a:pt x="155742" y="245059"/>
                </a:lnTo>
                <a:lnTo>
                  <a:pt x="156933" y="245506"/>
                </a:lnTo>
                <a:lnTo>
                  <a:pt x="158611" y="245506"/>
                </a:lnTo>
                <a:lnTo>
                  <a:pt x="157838" y="243511"/>
                </a:lnTo>
                <a:lnTo>
                  <a:pt x="156517" y="240677"/>
                </a:lnTo>
                <a:lnTo>
                  <a:pt x="154940" y="237366"/>
                </a:lnTo>
                <a:close/>
              </a:path>
              <a:path w="442595" h="439420">
                <a:moveTo>
                  <a:pt x="148348" y="227573"/>
                </a:moveTo>
                <a:lnTo>
                  <a:pt x="148348" y="238175"/>
                </a:lnTo>
                <a:lnTo>
                  <a:pt x="150497" y="241426"/>
                </a:lnTo>
                <a:lnTo>
                  <a:pt x="152096" y="243942"/>
                </a:lnTo>
                <a:lnTo>
                  <a:pt x="154940" y="244706"/>
                </a:lnTo>
                <a:lnTo>
                  <a:pt x="154940" y="237366"/>
                </a:lnTo>
                <a:lnTo>
                  <a:pt x="152859" y="234558"/>
                </a:lnTo>
                <a:lnTo>
                  <a:pt x="150864" y="230901"/>
                </a:lnTo>
                <a:lnTo>
                  <a:pt x="148348" y="227573"/>
                </a:lnTo>
                <a:close/>
              </a:path>
              <a:path w="442595" h="439420">
                <a:moveTo>
                  <a:pt x="142303" y="219088"/>
                </a:moveTo>
                <a:lnTo>
                  <a:pt x="141479" y="219471"/>
                </a:lnTo>
                <a:lnTo>
                  <a:pt x="140223" y="219877"/>
                </a:lnTo>
                <a:lnTo>
                  <a:pt x="139028" y="219877"/>
                </a:lnTo>
                <a:lnTo>
                  <a:pt x="139028" y="224781"/>
                </a:lnTo>
                <a:lnTo>
                  <a:pt x="143916" y="229312"/>
                </a:lnTo>
                <a:lnTo>
                  <a:pt x="145976" y="234558"/>
                </a:lnTo>
                <a:lnTo>
                  <a:pt x="148348" y="238175"/>
                </a:lnTo>
                <a:lnTo>
                  <a:pt x="148348" y="227573"/>
                </a:lnTo>
                <a:lnTo>
                  <a:pt x="146443" y="224359"/>
                </a:lnTo>
                <a:lnTo>
                  <a:pt x="144363" y="221500"/>
                </a:lnTo>
                <a:lnTo>
                  <a:pt x="142303" y="219088"/>
                </a:lnTo>
                <a:close/>
              </a:path>
              <a:path w="442595" h="439420">
                <a:moveTo>
                  <a:pt x="154940" y="229312"/>
                </a:moveTo>
                <a:lnTo>
                  <a:pt x="153723" y="229579"/>
                </a:lnTo>
                <a:lnTo>
                  <a:pt x="153723" y="230493"/>
                </a:lnTo>
                <a:lnTo>
                  <a:pt x="152859" y="232055"/>
                </a:lnTo>
                <a:lnTo>
                  <a:pt x="154940" y="232055"/>
                </a:lnTo>
                <a:lnTo>
                  <a:pt x="154940" y="229312"/>
                </a:lnTo>
                <a:close/>
              </a:path>
              <a:path w="442595" h="439420">
                <a:moveTo>
                  <a:pt x="156933" y="228384"/>
                </a:moveTo>
                <a:lnTo>
                  <a:pt x="155742" y="228855"/>
                </a:lnTo>
                <a:lnTo>
                  <a:pt x="155346" y="228855"/>
                </a:lnTo>
                <a:lnTo>
                  <a:pt x="154940" y="229312"/>
                </a:lnTo>
                <a:lnTo>
                  <a:pt x="154940" y="232055"/>
                </a:lnTo>
                <a:lnTo>
                  <a:pt x="156933" y="232055"/>
                </a:lnTo>
                <a:lnTo>
                  <a:pt x="156933" y="228384"/>
                </a:lnTo>
                <a:close/>
              </a:path>
              <a:path w="442595" h="439420">
                <a:moveTo>
                  <a:pt x="148348" y="214988"/>
                </a:moveTo>
                <a:lnTo>
                  <a:pt x="146443" y="214988"/>
                </a:lnTo>
                <a:lnTo>
                  <a:pt x="147157" y="217044"/>
                </a:lnTo>
                <a:lnTo>
                  <a:pt x="147995" y="219088"/>
                </a:lnTo>
                <a:lnTo>
                  <a:pt x="148348" y="221094"/>
                </a:lnTo>
                <a:lnTo>
                  <a:pt x="148348" y="214988"/>
                </a:lnTo>
                <a:close/>
              </a:path>
              <a:path w="442595" h="439420">
                <a:moveTo>
                  <a:pt x="150497" y="214988"/>
                </a:moveTo>
                <a:lnTo>
                  <a:pt x="148348" y="214988"/>
                </a:lnTo>
                <a:lnTo>
                  <a:pt x="148348" y="221094"/>
                </a:lnTo>
                <a:lnTo>
                  <a:pt x="150864" y="221094"/>
                </a:lnTo>
                <a:lnTo>
                  <a:pt x="150864" y="217044"/>
                </a:lnTo>
                <a:lnTo>
                  <a:pt x="150497" y="214988"/>
                </a:lnTo>
                <a:close/>
              </a:path>
              <a:path w="442595" h="439420">
                <a:moveTo>
                  <a:pt x="148348" y="46343"/>
                </a:moveTo>
                <a:lnTo>
                  <a:pt x="146443" y="47232"/>
                </a:lnTo>
                <a:lnTo>
                  <a:pt x="143103" y="50458"/>
                </a:lnTo>
                <a:lnTo>
                  <a:pt x="143103" y="55778"/>
                </a:lnTo>
                <a:lnTo>
                  <a:pt x="144755" y="56581"/>
                </a:lnTo>
                <a:lnTo>
                  <a:pt x="146443" y="56973"/>
                </a:lnTo>
                <a:lnTo>
                  <a:pt x="147995" y="57381"/>
                </a:lnTo>
                <a:lnTo>
                  <a:pt x="148117" y="55778"/>
                </a:lnTo>
                <a:lnTo>
                  <a:pt x="148348" y="54979"/>
                </a:lnTo>
                <a:lnTo>
                  <a:pt x="148348" y="46343"/>
                </a:lnTo>
                <a:close/>
              </a:path>
              <a:path w="442595" h="439420">
                <a:moveTo>
                  <a:pt x="151639" y="45568"/>
                </a:moveTo>
                <a:lnTo>
                  <a:pt x="150026" y="45986"/>
                </a:lnTo>
                <a:lnTo>
                  <a:pt x="149263" y="46343"/>
                </a:lnTo>
                <a:lnTo>
                  <a:pt x="148348" y="46343"/>
                </a:lnTo>
                <a:lnTo>
                  <a:pt x="148348" y="54979"/>
                </a:lnTo>
                <a:lnTo>
                  <a:pt x="149263" y="53315"/>
                </a:lnTo>
                <a:lnTo>
                  <a:pt x="150497" y="50878"/>
                </a:lnTo>
                <a:lnTo>
                  <a:pt x="152488" y="49302"/>
                </a:lnTo>
                <a:lnTo>
                  <a:pt x="154940" y="49302"/>
                </a:lnTo>
                <a:lnTo>
                  <a:pt x="154940" y="46724"/>
                </a:lnTo>
                <a:lnTo>
                  <a:pt x="154090" y="46724"/>
                </a:lnTo>
                <a:lnTo>
                  <a:pt x="152859" y="46343"/>
                </a:lnTo>
                <a:lnTo>
                  <a:pt x="151639" y="45568"/>
                </a:lnTo>
                <a:close/>
              </a:path>
              <a:path w="442595" h="439420">
                <a:moveTo>
                  <a:pt x="154940" y="46724"/>
                </a:moveTo>
                <a:lnTo>
                  <a:pt x="154940" y="50101"/>
                </a:lnTo>
                <a:lnTo>
                  <a:pt x="156121" y="50101"/>
                </a:lnTo>
                <a:lnTo>
                  <a:pt x="157366" y="50458"/>
                </a:lnTo>
                <a:lnTo>
                  <a:pt x="158611" y="50878"/>
                </a:lnTo>
                <a:lnTo>
                  <a:pt x="158611" y="47638"/>
                </a:lnTo>
                <a:lnTo>
                  <a:pt x="156517" y="47638"/>
                </a:lnTo>
                <a:lnTo>
                  <a:pt x="154940" y="46724"/>
                </a:lnTo>
                <a:close/>
              </a:path>
              <a:path w="442595" h="439420">
                <a:moveTo>
                  <a:pt x="154940" y="49302"/>
                </a:moveTo>
                <a:lnTo>
                  <a:pt x="153327" y="49302"/>
                </a:lnTo>
                <a:lnTo>
                  <a:pt x="154940" y="50101"/>
                </a:lnTo>
                <a:lnTo>
                  <a:pt x="154940" y="49302"/>
                </a:lnTo>
                <a:close/>
              </a:path>
              <a:path w="442595" h="439420">
                <a:moveTo>
                  <a:pt x="158611" y="46724"/>
                </a:moveTo>
                <a:lnTo>
                  <a:pt x="156517" y="46724"/>
                </a:lnTo>
                <a:lnTo>
                  <a:pt x="156517" y="47638"/>
                </a:lnTo>
                <a:lnTo>
                  <a:pt x="158611" y="47638"/>
                </a:lnTo>
                <a:lnTo>
                  <a:pt x="158611" y="46724"/>
                </a:lnTo>
                <a:close/>
              </a:path>
              <a:path w="442595" h="439420">
                <a:moveTo>
                  <a:pt x="160667" y="34545"/>
                </a:moveTo>
                <a:lnTo>
                  <a:pt x="157366" y="35420"/>
                </a:lnTo>
                <a:lnTo>
                  <a:pt x="156933" y="35420"/>
                </a:lnTo>
                <a:lnTo>
                  <a:pt x="154940" y="37048"/>
                </a:lnTo>
                <a:lnTo>
                  <a:pt x="154940" y="37835"/>
                </a:lnTo>
                <a:lnTo>
                  <a:pt x="156933" y="38253"/>
                </a:lnTo>
                <a:lnTo>
                  <a:pt x="158968" y="38710"/>
                </a:lnTo>
                <a:lnTo>
                  <a:pt x="160667" y="38710"/>
                </a:lnTo>
                <a:lnTo>
                  <a:pt x="160667" y="34545"/>
                </a:lnTo>
                <a:close/>
              </a:path>
              <a:path w="442595" h="439420">
                <a:moveTo>
                  <a:pt x="154940" y="37048"/>
                </a:moveTo>
                <a:lnTo>
                  <a:pt x="153723" y="37835"/>
                </a:lnTo>
                <a:lnTo>
                  <a:pt x="154940" y="37835"/>
                </a:lnTo>
                <a:lnTo>
                  <a:pt x="154940" y="37048"/>
                </a:lnTo>
                <a:close/>
              </a:path>
              <a:path w="442595" h="439420">
                <a:moveTo>
                  <a:pt x="236019" y="264226"/>
                </a:moveTo>
                <a:lnTo>
                  <a:pt x="230799" y="264226"/>
                </a:lnTo>
                <a:lnTo>
                  <a:pt x="230799" y="269953"/>
                </a:lnTo>
                <a:lnTo>
                  <a:pt x="236019" y="269953"/>
                </a:lnTo>
                <a:lnTo>
                  <a:pt x="236019" y="264226"/>
                </a:lnTo>
                <a:close/>
              </a:path>
              <a:path w="442595" h="439420">
                <a:moveTo>
                  <a:pt x="241390" y="273621"/>
                </a:moveTo>
                <a:lnTo>
                  <a:pt x="240591" y="274816"/>
                </a:lnTo>
                <a:lnTo>
                  <a:pt x="239356" y="275681"/>
                </a:lnTo>
                <a:lnTo>
                  <a:pt x="238125" y="276454"/>
                </a:lnTo>
                <a:lnTo>
                  <a:pt x="242596" y="276454"/>
                </a:lnTo>
                <a:lnTo>
                  <a:pt x="241772" y="274816"/>
                </a:lnTo>
                <a:lnTo>
                  <a:pt x="241390" y="273621"/>
                </a:lnTo>
                <a:close/>
              </a:path>
              <a:path w="442595" h="439420">
                <a:moveTo>
                  <a:pt x="248766" y="275997"/>
                </a:moveTo>
                <a:lnTo>
                  <a:pt x="248259" y="277675"/>
                </a:lnTo>
                <a:lnTo>
                  <a:pt x="246686" y="280112"/>
                </a:lnTo>
                <a:lnTo>
                  <a:pt x="248259" y="279706"/>
                </a:lnTo>
                <a:lnTo>
                  <a:pt x="249554" y="279313"/>
                </a:lnTo>
                <a:lnTo>
                  <a:pt x="250659" y="278891"/>
                </a:lnTo>
                <a:lnTo>
                  <a:pt x="250343" y="278081"/>
                </a:lnTo>
                <a:lnTo>
                  <a:pt x="249554" y="277318"/>
                </a:lnTo>
                <a:lnTo>
                  <a:pt x="248766" y="275997"/>
                </a:lnTo>
                <a:close/>
              </a:path>
              <a:path w="442595" h="439420">
                <a:moveTo>
                  <a:pt x="225082" y="275997"/>
                </a:moveTo>
                <a:lnTo>
                  <a:pt x="224193" y="276454"/>
                </a:lnTo>
                <a:lnTo>
                  <a:pt x="223826" y="276837"/>
                </a:lnTo>
                <a:lnTo>
                  <a:pt x="222644" y="277318"/>
                </a:lnTo>
                <a:lnTo>
                  <a:pt x="222277" y="278891"/>
                </a:lnTo>
                <a:lnTo>
                  <a:pt x="221791" y="280569"/>
                </a:lnTo>
                <a:lnTo>
                  <a:pt x="221414" y="281750"/>
                </a:lnTo>
                <a:lnTo>
                  <a:pt x="225082" y="281750"/>
                </a:lnTo>
                <a:lnTo>
                  <a:pt x="225082" y="275997"/>
                </a:lnTo>
                <a:close/>
              </a:path>
              <a:path w="442595" h="439420">
                <a:moveTo>
                  <a:pt x="244083" y="280112"/>
                </a:moveTo>
                <a:lnTo>
                  <a:pt x="243395" y="281750"/>
                </a:lnTo>
                <a:lnTo>
                  <a:pt x="242596" y="283046"/>
                </a:lnTo>
                <a:lnTo>
                  <a:pt x="241390" y="284137"/>
                </a:lnTo>
                <a:lnTo>
                  <a:pt x="243777" y="284137"/>
                </a:lnTo>
                <a:lnTo>
                  <a:pt x="245073" y="283860"/>
                </a:lnTo>
                <a:lnTo>
                  <a:pt x="245073" y="282600"/>
                </a:lnTo>
                <a:lnTo>
                  <a:pt x="244601" y="281318"/>
                </a:lnTo>
                <a:lnTo>
                  <a:pt x="244083" y="280112"/>
                </a:lnTo>
                <a:close/>
              </a:path>
              <a:path w="442595" h="439420">
                <a:moveTo>
                  <a:pt x="236019" y="283046"/>
                </a:moveTo>
                <a:lnTo>
                  <a:pt x="235216" y="283438"/>
                </a:lnTo>
                <a:lnTo>
                  <a:pt x="234100" y="283860"/>
                </a:lnTo>
                <a:lnTo>
                  <a:pt x="232818" y="283860"/>
                </a:lnTo>
                <a:lnTo>
                  <a:pt x="232818" y="285447"/>
                </a:lnTo>
                <a:lnTo>
                  <a:pt x="232436" y="287121"/>
                </a:lnTo>
                <a:lnTo>
                  <a:pt x="231979" y="288331"/>
                </a:lnTo>
                <a:lnTo>
                  <a:pt x="233629" y="287874"/>
                </a:lnTo>
                <a:lnTo>
                  <a:pt x="235216" y="287467"/>
                </a:lnTo>
                <a:lnTo>
                  <a:pt x="236908" y="286689"/>
                </a:lnTo>
                <a:lnTo>
                  <a:pt x="236908" y="285447"/>
                </a:lnTo>
                <a:lnTo>
                  <a:pt x="236512" y="284137"/>
                </a:lnTo>
                <a:lnTo>
                  <a:pt x="236019" y="283046"/>
                </a:lnTo>
                <a:close/>
              </a:path>
              <a:path w="442595" h="439420">
                <a:moveTo>
                  <a:pt x="218973" y="292392"/>
                </a:moveTo>
                <a:lnTo>
                  <a:pt x="215671" y="293969"/>
                </a:lnTo>
                <a:lnTo>
                  <a:pt x="213626" y="294819"/>
                </a:lnTo>
                <a:lnTo>
                  <a:pt x="215290" y="296863"/>
                </a:lnTo>
                <a:lnTo>
                  <a:pt x="217705" y="297219"/>
                </a:lnTo>
                <a:lnTo>
                  <a:pt x="218098" y="295606"/>
                </a:lnTo>
                <a:lnTo>
                  <a:pt x="218567" y="293969"/>
                </a:lnTo>
                <a:lnTo>
                  <a:pt x="218973" y="292392"/>
                </a:lnTo>
                <a:close/>
              </a:path>
              <a:path w="442595" h="439420">
                <a:moveTo>
                  <a:pt x="203925" y="414935"/>
                </a:moveTo>
                <a:lnTo>
                  <a:pt x="196113" y="414935"/>
                </a:lnTo>
                <a:lnTo>
                  <a:pt x="196113" y="417374"/>
                </a:lnTo>
                <a:lnTo>
                  <a:pt x="203925" y="417374"/>
                </a:lnTo>
                <a:lnTo>
                  <a:pt x="203925" y="414935"/>
                </a:lnTo>
                <a:close/>
              </a:path>
              <a:path w="442595" h="439420">
                <a:moveTo>
                  <a:pt x="185079" y="414935"/>
                </a:moveTo>
                <a:lnTo>
                  <a:pt x="172860" y="414935"/>
                </a:lnTo>
                <a:lnTo>
                  <a:pt x="172860" y="417374"/>
                </a:lnTo>
                <a:lnTo>
                  <a:pt x="185079" y="417374"/>
                </a:lnTo>
                <a:lnTo>
                  <a:pt x="185079" y="414935"/>
                </a:lnTo>
                <a:close/>
              </a:path>
              <a:path w="442595" h="439420">
                <a:moveTo>
                  <a:pt x="333960" y="416132"/>
                </a:moveTo>
                <a:lnTo>
                  <a:pt x="328615" y="416930"/>
                </a:lnTo>
                <a:lnTo>
                  <a:pt x="325756" y="416930"/>
                </a:lnTo>
                <a:lnTo>
                  <a:pt x="325756" y="421055"/>
                </a:lnTo>
                <a:lnTo>
                  <a:pt x="331052" y="421055"/>
                </a:lnTo>
                <a:lnTo>
                  <a:pt x="333122" y="420663"/>
                </a:lnTo>
                <a:lnTo>
                  <a:pt x="333528" y="419381"/>
                </a:lnTo>
                <a:lnTo>
                  <a:pt x="333960" y="417794"/>
                </a:lnTo>
                <a:lnTo>
                  <a:pt x="333960" y="416132"/>
                </a:lnTo>
                <a:close/>
              </a:path>
              <a:path w="442595" h="439420">
                <a:moveTo>
                  <a:pt x="360046" y="420246"/>
                </a:moveTo>
                <a:lnTo>
                  <a:pt x="344893" y="420246"/>
                </a:lnTo>
                <a:lnTo>
                  <a:pt x="345390" y="421883"/>
                </a:lnTo>
                <a:lnTo>
                  <a:pt x="345822" y="423471"/>
                </a:lnTo>
                <a:lnTo>
                  <a:pt x="345822" y="425146"/>
                </a:lnTo>
                <a:lnTo>
                  <a:pt x="358368" y="425502"/>
                </a:lnTo>
                <a:lnTo>
                  <a:pt x="360403" y="424271"/>
                </a:lnTo>
                <a:lnTo>
                  <a:pt x="360403" y="421883"/>
                </a:lnTo>
                <a:lnTo>
                  <a:pt x="360046" y="420246"/>
                </a:lnTo>
                <a:close/>
              </a:path>
              <a:path w="442595" h="439420">
                <a:moveTo>
                  <a:pt x="322124" y="420246"/>
                </a:moveTo>
                <a:lnTo>
                  <a:pt x="319316" y="421055"/>
                </a:lnTo>
                <a:lnTo>
                  <a:pt x="315989" y="421883"/>
                </a:lnTo>
                <a:lnTo>
                  <a:pt x="312738" y="422236"/>
                </a:lnTo>
                <a:lnTo>
                  <a:pt x="311849" y="424271"/>
                </a:lnTo>
                <a:lnTo>
                  <a:pt x="313563" y="426300"/>
                </a:lnTo>
                <a:lnTo>
                  <a:pt x="322922" y="425146"/>
                </a:lnTo>
                <a:lnTo>
                  <a:pt x="322922" y="423471"/>
                </a:lnTo>
                <a:lnTo>
                  <a:pt x="322416" y="421883"/>
                </a:lnTo>
                <a:lnTo>
                  <a:pt x="322124" y="420246"/>
                </a:lnTo>
                <a:close/>
              </a:path>
              <a:path w="442595" h="439420">
                <a:moveTo>
                  <a:pt x="203046" y="420246"/>
                </a:moveTo>
                <a:lnTo>
                  <a:pt x="197294" y="421055"/>
                </a:lnTo>
                <a:lnTo>
                  <a:pt x="194414" y="421055"/>
                </a:lnTo>
                <a:lnTo>
                  <a:pt x="194831" y="422658"/>
                </a:lnTo>
                <a:lnTo>
                  <a:pt x="195328" y="423904"/>
                </a:lnTo>
                <a:lnTo>
                  <a:pt x="195328" y="425146"/>
                </a:lnTo>
                <a:lnTo>
                  <a:pt x="198539" y="425502"/>
                </a:lnTo>
                <a:lnTo>
                  <a:pt x="203925" y="425502"/>
                </a:lnTo>
                <a:lnTo>
                  <a:pt x="203493" y="423904"/>
                </a:lnTo>
                <a:lnTo>
                  <a:pt x="203493" y="422236"/>
                </a:lnTo>
                <a:lnTo>
                  <a:pt x="203046" y="420246"/>
                </a:lnTo>
                <a:close/>
              </a:path>
              <a:path w="442595" h="439420">
                <a:moveTo>
                  <a:pt x="370626" y="428421"/>
                </a:moveTo>
                <a:lnTo>
                  <a:pt x="362422" y="428421"/>
                </a:lnTo>
                <a:lnTo>
                  <a:pt x="363282" y="429606"/>
                </a:lnTo>
                <a:lnTo>
                  <a:pt x="364096" y="430872"/>
                </a:lnTo>
                <a:lnTo>
                  <a:pt x="364478" y="431676"/>
                </a:lnTo>
                <a:lnTo>
                  <a:pt x="369798" y="431676"/>
                </a:lnTo>
                <a:lnTo>
                  <a:pt x="370204" y="430872"/>
                </a:lnTo>
                <a:lnTo>
                  <a:pt x="370626" y="429606"/>
                </a:lnTo>
                <a:lnTo>
                  <a:pt x="370626" y="428421"/>
                </a:lnTo>
                <a:close/>
              </a:path>
              <a:path w="442595" h="439420">
                <a:moveTo>
                  <a:pt x="349034" y="428421"/>
                </a:moveTo>
                <a:lnTo>
                  <a:pt x="346075" y="428727"/>
                </a:lnTo>
                <a:lnTo>
                  <a:pt x="343296" y="429199"/>
                </a:lnTo>
                <a:lnTo>
                  <a:pt x="340476" y="429199"/>
                </a:lnTo>
                <a:lnTo>
                  <a:pt x="340476" y="431676"/>
                </a:lnTo>
                <a:lnTo>
                  <a:pt x="345822" y="431676"/>
                </a:lnTo>
                <a:lnTo>
                  <a:pt x="351118" y="433223"/>
                </a:lnTo>
                <a:lnTo>
                  <a:pt x="349034" y="428421"/>
                </a:lnTo>
                <a:close/>
              </a:path>
              <a:path w="442595" h="439420">
                <a:moveTo>
                  <a:pt x="322124" y="428421"/>
                </a:moveTo>
                <a:lnTo>
                  <a:pt x="317983" y="428727"/>
                </a:lnTo>
                <a:lnTo>
                  <a:pt x="313919" y="429199"/>
                </a:lnTo>
                <a:lnTo>
                  <a:pt x="309448" y="429199"/>
                </a:lnTo>
                <a:lnTo>
                  <a:pt x="309448" y="430354"/>
                </a:lnTo>
                <a:lnTo>
                  <a:pt x="309041" y="431676"/>
                </a:lnTo>
                <a:lnTo>
                  <a:pt x="308688" y="432410"/>
                </a:lnTo>
                <a:lnTo>
                  <a:pt x="313121" y="432410"/>
                </a:lnTo>
                <a:lnTo>
                  <a:pt x="317195" y="431993"/>
                </a:lnTo>
                <a:lnTo>
                  <a:pt x="321219" y="431676"/>
                </a:lnTo>
                <a:lnTo>
                  <a:pt x="321741" y="430872"/>
                </a:lnTo>
                <a:lnTo>
                  <a:pt x="322124" y="429606"/>
                </a:lnTo>
                <a:lnTo>
                  <a:pt x="322124" y="428421"/>
                </a:lnTo>
                <a:close/>
              </a:path>
              <a:path w="442595" h="439420">
                <a:moveTo>
                  <a:pt x="193219" y="428421"/>
                </a:moveTo>
                <a:lnTo>
                  <a:pt x="191606" y="428727"/>
                </a:lnTo>
                <a:lnTo>
                  <a:pt x="189600" y="429199"/>
                </a:lnTo>
                <a:lnTo>
                  <a:pt x="187530" y="429199"/>
                </a:lnTo>
                <a:lnTo>
                  <a:pt x="187530" y="431676"/>
                </a:lnTo>
                <a:lnTo>
                  <a:pt x="190425" y="431993"/>
                </a:lnTo>
                <a:lnTo>
                  <a:pt x="193219" y="432410"/>
                </a:lnTo>
                <a:lnTo>
                  <a:pt x="196113" y="432410"/>
                </a:lnTo>
                <a:lnTo>
                  <a:pt x="196113" y="429606"/>
                </a:lnTo>
                <a:lnTo>
                  <a:pt x="194414" y="428727"/>
                </a:lnTo>
                <a:lnTo>
                  <a:pt x="193219" y="428421"/>
                </a:lnTo>
                <a:close/>
              </a:path>
              <a:path w="442595" h="439420">
                <a:moveTo>
                  <a:pt x="381193" y="432410"/>
                </a:moveTo>
                <a:lnTo>
                  <a:pt x="379158" y="432831"/>
                </a:lnTo>
                <a:lnTo>
                  <a:pt x="376695" y="433223"/>
                </a:lnTo>
                <a:lnTo>
                  <a:pt x="374662" y="433223"/>
                </a:lnTo>
                <a:lnTo>
                  <a:pt x="374284" y="435305"/>
                </a:lnTo>
                <a:lnTo>
                  <a:pt x="375516" y="437273"/>
                </a:lnTo>
                <a:lnTo>
                  <a:pt x="381610" y="437273"/>
                </a:lnTo>
                <a:lnTo>
                  <a:pt x="386106" y="435305"/>
                </a:lnTo>
                <a:lnTo>
                  <a:pt x="384530" y="434455"/>
                </a:lnTo>
                <a:lnTo>
                  <a:pt x="382841" y="433641"/>
                </a:lnTo>
                <a:lnTo>
                  <a:pt x="381193" y="432410"/>
                </a:lnTo>
                <a:close/>
              </a:path>
              <a:path w="442595" h="439420">
                <a:moveTo>
                  <a:pt x="340869" y="433641"/>
                </a:moveTo>
                <a:lnTo>
                  <a:pt x="337604" y="434063"/>
                </a:lnTo>
                <a:lnTo>
                  <a:pt x="334303" y="434455"/>
                </a:lnTo>
                <a:lnTo>
                  <a:pt x="331470" y="434861"/>
                </a:lnTo>
                <a:lnTo>
                  <a:pt x="331470" y="437273"/>
                </a:lnTo>
                <a:lnTo>
                  <a:pt x="337197" y="437273"/>
                </a:lnTo>
                <a:lnTo>
                  <a:pt x="340019" y="436921"/>
                </a:lnTo>
                <a:lnTo>
                  <a:pt x="340476" y="436143"/>
                </a:lnTo>
                <a:lnTo>
                  <a:pt x="340869" y="434861"/>
                </a:lnTo>
                <a:lnTo>
                  <a:pt x="340869" y="433641"/>
                </a:lnTo>
                <a:close/>
              </a:path>
              <a:path w="442595" h="439420">
                <a:moveTo>
                  <a:pt x="300470" y="433656"/>
                </a:moveTo>
                <a:lnTo>
                  <a:pt x="295174" y="433656"/>
                </a:lnTo>
                <a:lnTo>
                  <a:pt x="295174" y="437720"/>
                </a:lnTo>
                <a:lnTo>
                  <a:pt x="300470" y="437720"/>
                </a:lnTo>
                <a:lnTo>
                  <a:pt x="300470" y="433656"/>
                </a:lnTo>
                <a:close/>
              </a:path>
              <a:path w="442595" h="439420">
                <a:moveTo>
                  <a:pt x="271133" y="433641"/>
                </a:moveTo>
                <a:lnTo>
                  <a:pt x="262597" y="434861"/>
                </a:lnTo>
                <a:lnTo>
                  <a:pt x="262597" y="437273"/>
                </a:lnTo>
                <a:lnTo>
                  <a:pt x="271515" y="437273"/>
                </a:lnTo>
                <a:lnTo>
                  <a:pt x="271515" y="434861"/>
                </a:lnTo>
                <a:lnTo>
                  <a:pt x="271133" y="433641"/>
                </a:lnTo>
                <a:close/>
              </a:path>
              <a:path w="442595" h="439420">
                <a:moveTo>
                  <a:pt x="220143" y="433641"/>
                </a:moveTo>
                <a:lnTo>
                  <a:pt x="216978" y="434063"/>
                </a:lnTo>
                <a:lnTo>
                  <a:pt x="210416" y="434861"/>
                </a:lnTo>
                <a:lnTo>
                  <a:pt x="210033" y="436143"/>
                </a:lnTo>
                <a:lnTo>
                  <a:pt x="209602" y="436921"/>
                </a:lnTo>
                <a:lnTo>
                  <a:pt x="209080" y="437720"/>
                </a:lnTo>
                <a:lnTo>
                  <a:pt x="220143" y="437720"/>
                </a:lnTo>
                <a:lnTo>
                  <a:pt x="220143" y="433641"/>
                </a:lnTo>
                <a:close/>
              </a:path>
              <a:path w="442595" h="439420">
                <a:moveTo>
                  <a:pt x="182638" y="433641"/>
                </a:moveTo>
                <a:lnTo>
                  <a:pt x="174106" y="434861"/>
                </a:lnTo>
                <a:lnTo>
                  <a:pt x="174106" y="438544"/>
                </a:lnTo>
                <a:lnTo>
                  <a:pt x="181065" y="438951"/>
                </a:lnTo>
                <a:lnTo>
                  <a:pt x="183095" y="437720"/>
                </a:lnTo>
                <a:lnTo>
                  <a:pt x="182974" y="434861"/>
                </a:lnTo>
                <a:lnTo>
                  <a:pt x="182638" y="433641"/>
                </a:lnTo>
                <a:close/>
              </a:path>
              <a:path w="442595" h="439420">
                <a:moveTo>
                  <a:pt x="217284" y="322099"/>
                </a:moveTo>
                <a:lnTo>
                  <a:pt x="216550" y="322949"/>
                </a:lnTo>
                <a:lnTo>
                  <a:pt x="215671" y="322949"/>
                </a:lnTo>
                <a:lnTo>
                  <a:pt x="216550" y="327380"/>
                </a:lnTo>
                <a:lnTo>
                  <a:pt x="216978" y="329399"/>
                </a:lnTo>
                <a:lnTo>
                  <a:pt x="220992" y="330188"/>
                </a:lnTo>
                <a:lnTo>
                  <a:pt x="223062" y="330188"/>
                </a:lnTo>
                <a:lnTo>
                  <a:pt x="220992" y="325324"/>
                </a:lnTo>
                <a:lnTo>
                  <a:pt x="217284" y="322099"/>
                </a:lnTo>
                <a:close/>
              </a:path>
              <a:path w="442595" h="439420">
                <a:moveTo>
                  <a:pt x="257301" y="331434"/>
                </a:moveTo>
                <a:lnTo>
                  <a:pt x="256020" y="331852"/>
                </a:lnTo>
                <a:lnTo>
                  <a:pt x="254444" y="332223"/>
                </a:lnTo>
                <a:lnTo>
                  <a:pt x="252806" y="332223"/>
                </a:lnTo>
                <a:lnTo>
                  <a:pt x="252688" y="334317"/>
                </a:lnTo>
                <a:lnTo>
                  <a:pt x="251981" y="336679"/>
                </a:lnTo>
                <a:lnTo>
                  <a:pt x="254001" y="336337"/>
                </a:lnTo>
                <a:lnTo>
                  <a:pt x="256020" y="335916"/>
                </a:lnTo>
                <a:lnTo>
                  <a:pt x="258065" y="335559"/>
                </a:lnTo>
                <a:lnTo>
                  <a:pt x="258065" y="334317"/>
                </a:lnTo>
                <a:lnTo>
                  <a:pt x="257619" y="333057"/>
                </a:lnTo>
                <a:lnTo>
                  <a:pt x="257301" y="331434"/>
                </a:lnTo>
                <a:close/>
              </a:path>
              <a:path w="442595" h="439420">
                <a:moveTo>
                  <a:pt x="267069" y="364870"/>
                </a:moveTo>
                <a:lnTo>
                  <a:pt x="264224" y="366066"/>
                </a:lnTo>
                <a:lnTo>
                  <a:pt x="261355" y="367311"/>
                </a:lnTo>
                <a:lnTo>
                  <a:pt x="258065" y="368503"/>
                </a:lnTo>
                <a:lnTo>
                  <a:pt x="257619" y="369723"/>
                </a:lnTo>
                <a:lnTo>
                  <a:pt x="257301" y="370955"/>
                </a:lnTo>
                <a:lnTo>
                  <a:pt x="256895" y="372135"/>
                </a:lnTo>
                <a:lnTo>
                  <a:pt x="265013" y="378716"/>
                </a:lnTo>
                <a:lnTo>
                  <a:pt x="267843" y="378716"/>
                </a:lnTo>
                <a:lnTo>
                  <a:pt x="269952" y="375425"/>
                </a:lnTo>
                <a:lnTo>
                  <a:pt x="270741" y="372135"/>
                </a:lnTo>
                <a:lnTo>
                  <a:pt x="267069" y="364870"/>
                </a:lnTo>
                <a:close/>
              </a:path>
              <a:path w="442595" h="439420">
                <a:moveTo>
                  <a:pt x="181065" y="238583"/>
                </a:moveTo>
                <a:lnTo>
                  <a:pt x="176961" y="238583"/>
                </a:lnTo>
                <a:lnTo>
                  <a:pt x="176961" y="243942"/>
                </a:lnTo>
                <a:lnTo>
                  <a:pt x="178196" y="243942"/>
                </a:lnTo>
                <a:lnTo>
                  <a:pt x="179401" y="243511"/>
                </a:lnTo>
                <a:lnTo>
                  <a:pt x="180162" y="243093"/>
                </a:lnTo>
                <a:lnTo>
                  <a:pt x="180643" y="241874"/>
                </a:lnTo>
                <a:lnTo>
                  <a:pt x="181065" y="240235"/>
                </a:lnTo>
                <a:lnTo>
                  <a:pt x="181065" y="238583"/>
                </a:lnTo>
                <a:close/>
              </a:path>
              <a:path w="442595" h="439420">
                <a:moveTo>
                  <a:pt x="185079" y="229579"/>
                </a:moveTo>
                <a:lnTo>
                  <a:pt x="183934" y="231688"/>
                </a:lnTo>
                <a:lnTo>
                  <a:pt x="182638" y="233362"/>
                </a:lnTo>
                <a:lnTo>
                  <a:pt x="181065" y="234965"/>
                </a:lnTo>
                <a:lnTo>
                  <a:pt x="182220" y="234965"/>
                </a:lnTo>
                <a:lnTo>
                  <a:pt x="183541" y="234558"/>
                </a:lnTo>
                <a:lnTo>
                  <a:pt x="184290" y="234111"/>
                </a:lnTo>
                <a:lnTo>
                  <a:pt x="184671" y="232881"/>
                </a:lnTo>
                <a:lnTo>
                  <a:pt x="184976" y="231688"/>
                </a:lnTo>
                <a:lnTo>
                  <a:pt x="185079" y="229579"/>
                </a:lnTo>
                <a:close/>
              </a:path>
              <a:path w="442595" h="439420">
                <a:moveTo>
                  <a:pt x="194831" y="238583"/>
                </a:moveTo>
                <a:lnTo>
                  <a:pt x="192862" y="239447"/>
                </a:lnTo>
                <a:lnTo>
                  <a:pt x="189600" y="241874"/>
                </a:lnTo>
                <a:lnTo>
                  <a:pt x="188013" y="246776"/>
                </a:lnTo>
                <a:lnTo>
                  <a:pt x="189600" y="246776"/>
                </a:lnTo>
                <a:lnTo>
                  <a:pt x="194831" y="238583"/>
                </a:lnTo>
                <a:close/>
              </a:path>
              <a:path w="442595" h="439420">
                <a:moveTo>
                  <a:pt x="206744" y="228384"/>
                </a:moveTo>
                <a:lnTo>
                  <a:pt x="203493" y="229312"/>
                </a:lnTo>
                <a:lnTo>
                  <a:pt x="199784" y="230493"/>
                </a:lnTo>
                <a:lnTo>
                  <a:pt x="195681" y="231688"/>
                </a:lnTo>
                <a:lnTo>
                  <a:pt x="195681" y="234111"/>
                </a:lnTo>
                <a:lnTo>
                  <a:pt x="203493" y="234111"/>
                </a:lnTo>
                <a:lnTo>
                  <a:pt x="203493" y="233733"/>
                </a:lnTo>
                <a:lnTo>
                  <a:pt x="206744" y="228384"/>
                </a:lnTo>
                <a:close/>
              </a:path>
              <a:path w="442595" h="439420">
                <a:moveTo>
                  <a:pt x="207975" y="246776"/>
                </a:moveTo>
                <a:lnTo>
                  <a:pt x="203046" y="246776"/>
                </a:lnTo>
                <a:lnTo>
                  <a:pt x="203046" y="249556"/>
                </a:lnTo>
                <a:lnTo>
                  <a:pt x="207975" y="249556"/>
                </a:lnTo>
                <a:lnTo>
                  <a:pt x="207975" y="246776"/>
                </a:lnTo>
                <a:close/>
              </a:path>
              <a:path w="442595" h="439420">
                <a:moveTo>
                  <a:pt x="257301" y="241426"/>
                </a:moveTo>
                <a:lnTo>
                  <a:pt x="256020" y="241874"/>
                </a:lnTo>
                <a:lnTo>
                  <a:pt x="254444" y="242266"/>
                </a:lnTo>
                <a:lnTo>
                  <a:pt x="252806" y="242266"/>
                </a:lnTo>
                <a:lnTo>
                  <a:pt x="252806" y="243942"/>
                </a:lnTo>
                <a:lnTo>
                  <a:pt x="252313" y="245506"/>
                </a:lnTo>
                <a:lnTo>
                  <a:pt x="251981" y="246776"/>
                </a:lnTo>
                <a:lnTo>
                  <a:pt x="253644" y="246776"/>
                </a:lnTo>
                <a:lnTo>
                  <a:pt x="255207" y="246369"/>
                </a:lnTo>
                <a:lnTo>
                  <a:pt x="256503" y="245898"/>
                </a:lnTo>
                <a:lnTo>
                  <a:pt x="256895" y="244706"/>
                </a:lnTo>
                <a:lnTo>
                  <a:pt x="257301" y="243093"/>
                </a:lnTo>
                <a:lnTo>
                  <a:pt x="257301" y="241426"/>
                </a:lnTo>
                <a:close/>
              </a:path>
              <a:path w="442595" h="439420">
                <a:moveTo>
                  <a:pt x="221414" y="242647"/>
                </a:moveTo>
                <a:lnTo>
                  <a:pt x="217284" y="242647"/>
                </a:lnTo>
                <a:lnTo>
                  <a:pt x="217284" y="246776"/>
                </a:lnTo>
                <a:lnTo>
                  <a:pt x="221414" y="246776"/>
                </a:lnTo>
                <a:lnTo>
                  <a:pt x="221414" y="242647"/>
                </a:lnTo>
                <a:close/>
              </a:path>
              <a:path w="442595" h="439420">
                <a:moveTo>
                  <a:pt x="337044" y="153075"/>
                </a:moveTo>
                <a:lnTo>
                  <a:pt x="336362" y="153075"/>
                </a:lnTo>
                <a:lnTo>
                  <a:pt x="335930" y="155512"/>
                </a:lnTo>
                <a:lnTo>
                  <a:pt x="337044" y="153075"/>
                </a:lnTo>
                <a:close/>
              </a:path>
              <a:path w="442595" h="439420">
                <a:moveTo>
                  <a:pt x="336793" y="149021"/>
                </a:moveTo>
                <a:lnTo>
                  <a:pt x="335930" y="149404"/>
                </a:lnTo>
                <a:lnTo>
                  <a:pt x="334810" y="149849"/>
                </a:lnTo>
                <a:lnTo>
                  <a:pt x="333528" y="149849"/>
                </a:lnTo>
                <a:lnTo>
                  <a:pt x="333122" y="151397"/>
                </a:lnTo>
                <a:lnTo>
                  <a:pt x="332347" y="153075"/>
                </a:lnTo>
                <a:lnTo>
                  <a:pt x="331850" y="154343"/>
                </a:lnTo>
                <a:lnTo>
                  <a:pt x="336362" y="153075"/>
                </a:lnTo>
                <a:lnTo>
                  <a:pt x="337044" y="153075"/>
                </a:lnTo>
                <a:lnTo>
                  <a:pt x="337974" y="151042"/>
                </a:lnTo>
                <a:lnTo>
                  <a:pt x="337604" y="150685"/>
                </a:lnTo>
                <a:lnTo>
                  <a:pt x="336793" y="149021"/>
                </a:lnTo>
                <a:close/>
              </a:path>
              <a:path w="442595" h="439420">
                <a:moveTo>
                  <a:pt x="441975" y="237366"/>
                </a:moveTo>
                <a:lnTo>
                  <a:pt x="441137" y="237808"/>
                </a:lnTo>
                <a:lnTo>
                  <a:pt x="440258" y="238175"/>
                </a:lnTo>
                <a:lnTo>
                  <a:pt x="439141" y="238583"/>
                </a:lnTo>
                <a:lnTo>
                  <a:pt x="438749" y="240235"/>
                </a:lnTo>
                <a:lnTo>
                  <a:pt x="438227" y="241426"/>
                </a:lnTo>
                <a:lnTo>
                  <a:pt x="437860" y="242647"/>
                </a:lnTo>
                <a:lnTo>
                  <a:pt x="441975" y="242647"/>
                </a:lnTo>
                <a:lnTo>
                  <a:pt x="441975" y="237366"/>
                </a:lnTo>
                <a:close/>
              </a:path>
              <a:path w="442595" h="439420">
                <a:moveTo>
                  <a:pt x="433731" y="237366"/>
                </a:moveTo>
                <a:lnTo>
                  <a:pt x="430937" y="237366"/>
                </a:lnTo>
                <a:lnTo>
                  <a:pt x="431394" y="239066"/>
                </a:lnTo>
                <a:lnTo>
                  <a:pt x="431775" y="240235"/>
                </a:lnTo>
                <a:lnTo>
                  <a:pt x="431775" y="241426"/>
                </a:lnTo>
                <a:lnTo>
                  <a:pt x="432589" y="240235"/>
                </a:lnTo>
                <a:lnTo>
                  <a:pt x="433349" y="239066"/>
                </a:lnTo>
                <a:lnTo>
                  <a:pt x="433731" y="237366"/>
                </a:lnTo>
                <a:close/>
              </a:path>
              <a:path w="442595" h="439420">
                <a:moveTo>
                  <a:pt x="369417" y="208051"/>
                </a:moveTo>
                <a:lnTo>
                  <a:pt x="365352" y="208051"/>
                </a:lnTo>
                <a:lnTo>
                  <a:pt x="365352" y="213793"/>
                </a:lnTo>
                <a:lnTo>
                  <a:pt x="366523" y="213351"/>
                </a:lnTo>
                <a:lnTo>
                  <a:pt x="367793" y="212994"/>
                </a:lnTo>
                <a:lnTo>
                  <a:pt x="368658" y="212572"/>
                </a:lnTo>
                <a:lnTo>
                  <a:pt x="369009" y="211316"/>
                </a:lnTo>
                <a:lnTo>
                  <a:pt x="369417" y="209652"/>
                </a:lnTo>
                <a:lnTo>
                  <a:pt x="369417" y="208051"/>
                </a:lnTo>
                <a:close/>
              </a:path>
              <a:path w="442595" h="439420">
                <a:moveTo>
                  <a:pt x="163485" y="223103"/>
                </a:moveTo>
                <a:lnTo>
                  <a:pt x="159804" y="223103"/>
                </a:lnTo>
                <a:lnTo>
                  <a:pt x="159804" y="225997"/>
                </a:lnTo>
                <a:lnTo>
                  <a:pt x="162712" y="224781"/>
                </a:lnTo>
                <a:lnTo>
                  <a:pt x="163485" y="223103"/>
                </a:lnTo>
                <a:close/>
              </a:path>
              <a:path w="442595" h="439420">
                <a:moveTo>
                  <a:pt x="189153" y="141290"/>
                </a:moveTo>
                <a:lnTo>
                  <a:pt x="185079" y="141290"/>
                </a:lnTo>
                <a:lnTo>
                  <a:pt x="185079" y="146178"/>
                </a:lnTo>
                <a:lnTo>
                  <a:pt x="190882" y="146178"/>
                </a:lnTo>
                <a:lnTo>
                  <a:pt x="190425" y="144565"/>
                </a:lnTo>
                <a:lnTo>
                  <a:pt x="190032" y="142901"/>
                </a:lnTo>
                <a:lnTo>
                  <a:pt x="189153" y="141290"/>
                </a:lnTo>
                <a:close/>
              </a:path>
              <a:path w="442595" h="439420">
                <a:moveTo>
                  <a:pt x="186716" y="116852"/>
                </a:moveTo>
                <a:lnTo>
                  <a:pt x="182638" y="116852"/>
                </a:lnTo>
                <a:lnTo>
                  <a:pt x="182638" y="119228"/>
                </a:lnTo>
                <a:lnTo>
                  <a:pt x="184290" y="118479"/>
                </a:lnTo>
                <a:lnTo>
                  <a:pt x="185496" y="117690"/>
                </a:lnTo>
                <a:lnTo>
                  <a:pt x="186716" y="116852"/>
                </a:lnTo>
                <a:close/>
              </a:path>
              <a:path w="442595" h="439420">
                <a:moveTo>
                  <a:pt x="175679" y="105844"/>
                </a:moveTo>
                <a:lnTo>
                  <a:pt x="173710" y="106286"/>
                </a:lnTo>
                <a:lnTo>
                  <a:pt x="171258" y="106682"/>
                </a:lnTo>
                <a:lnTo>
                  <a:pt x="168821" y="107125"/>
                </a:lnTo>
                <a:lnTo>
                  <a:pt x="169213" y="108256"/>
                </a:lnTo>
                <a:lnTo>
                  <a:pt x="169976" y="110732"/>
                </a:lnTo>
                <a:lnTo>
                  <a:pt x="174866" y="110732"/>
                </a:lnTo>
                <a:lnTo>
                  <a:pt x="175679" y="109894"/>
                </a:lnTo>
                <a:lnTo>
                  <a:pt x="176583" y="109094"/>
                </a:lnTo>
                <a:lnTo>
                  <a:pt x="176961" y="107899"/>
                </a:lnTo>
                <a:lnTo>
                  <a:pt x="176583" y="107481"/>
                </a:lnTo>
                <a:lnTo>
                  <a:pt x="176187" y="106682"/>
                </a:lnTo>
                <a:lnTo>
                  <a:pt x="175679" y="105844"/>
                </a:lnTo>
                <a:close/>
              </a:path>
              <a:path w="442595" h="439420">
                <a:moveTo>
                  <a:pt x="188013" y="96826"/>
                </a:moveTo>
                <a:lnTo>
                  <a:pt x="183095" y="97729"/>
                </a:lnTo>
                <a:lnTo>
                  <a:pt x="179401" y="100142"/>
                </a:lnTo>
                <a:lnTo>
                  <a:pt x="179401" y="107125"/>
                </a:lnTo>
                <a:lnTo>
                  <a:pt x="181457" y="108713"/>
                </a:lnTo>
                <a:lnTo>
                  <a:pt x="184290" y="110732"/>
                </a:lnTo>
                <a:lnTo>
                  <a:pt x="185496" y="106286"/>
                </a:lnTo>
                <a:lnTo>
                  <a:pt x="186716" y="101398"/>
                </a:lnTo>
                <a:lnTo>
                  <a:pt x="188013" y="96826"/>
                </a:lnTo>
                <a:close/>
              </a:path>
              <a:path w="442595" h="439420">
                <a:moveTo>
                  <a:pt x="331850" y="0"/>
                </a:moveTo>
                <a:lnTo>
                  <a:pt x="329007" y="0"/>
                </a:lnTo>
                <a:lnTo>
                  <a:pt x="329007" y="4039"/>
                </a:lnTo>
                <a:lnTo>
                  <a:pt x="331850" y="4039"/>
                </a:lnTo>
                <a:lnTo>
                  <a:pt x="331850" y="0"/>
                </a:lnTo>
                <a:close/>
              </a:path>
              <a:path w="442595" h="439420">
                <a:moveTo>
                  <a:pt x="335573" y="28055"/>
                </a:moveTo>
                <a:lnTo>
                  <a:pt x="331850" y="28055"/>
                </a:lnTo>
                <a:lnTo>
                  <a:pt x="331850" y="32144"/>
                </a:lnTo>
                <a:lnTo>
                  <a:pt x="334303" y="30952"/>
                </a:lnTo>
                <a:lnTo>
                  <a:pt x="335573" y="28055"/>
                </a:lnTo>
                <a:close/>
              </a:path>
              <a:path w="442595" h="439420">
                <a:moveTo>
                  <a:pt x="335573" y="18313"/>
                </a:moveTo>
                <a:lnTo>
                  <a:pt x="333528" y="19102"/>
                </a:lnTo>
                <a:lnTo>
                  <a:pt x="327394" y="20740"/>
                </a:lnTo>
                <a:lnTo>
                  <a:pt x="327394" y="26085"/>
                </a:lnTo>
                <a:lnTo>
                  <a:pt x="333122" y="26085"/>
                </a:lnTo>
                <a:lnTo>
                  <a:pt x="335930" y="23980"/>
                </a:lnTo>
                <a:lnTo>
                  <a:pt x="335930" y="20283"/>
                </a:lnTo>
                <a:lnTo>
                  <a:pt x="335573" y="18313"/>
                </a:lnTo>
                <a:close/>
              </a:path>
              <a:path w="442595" h="439420">
                <a:moveTo>
                  <a:pt x="303418" y="49673"/>
                </a:moveTo>
                <a:lnTo>
                  <a:pt x="299250" y="49673"/>
                </a:lnTo>
                <a:lnTo>
                  <a:pt x="299250" y="52542"/>
                </a:lnTo>
                <a:lnTo>
                  <a:pt x="303418" y="52542"/>
                </a:lnTo>
                <a:lnTo>
                  <a:pt x="303418" y="49673"/>
                </a:lnTo>
                <a:close/>
              </a:path>
              <a:path w="442595" h="439420">
                <a:moveTo>
                  <a:pt x="296481" y="100599"/>
                </a:moveTo>
                <a:lnTo>
                  <a:pt x="292290" y="100599"/>
                </a:lnTo>
                <a:lnTo>
                  <a:pt x="292712" y="102196"/>
                </a:lnTo>
                <a:lnTo>
                  <a:pt x="293204" y="103874"/>
                </a:lnTo>
                <a:lnTo>
                  <a:pt x="293204" y="105004"/>
                </a:lnTo>
                <a:lnTo>
                  <a:pt x="298082" y="105411"/>
                </a:lnTo>
                <a:lnTo>
                  <a:pt x="299250" y="107899"/>
                </a:lnTo>
                <a:lnTo>
                  <a:pt x="303418" y="108713"/>
                </a:lnTo>
                <a:lnTo>
                  <a:pt x="302122" y="105411"/>
                </a:lnTo>
                <a:lnTo>
                  <a:pt x="303418" y="103874"/>
                </a:lnTo>
                <a:lnTo>
                  <a:pt x="296481" y="100599"/>
                </a:lnTo>
                <a:close/>
              </a:path>
              <a:path w="442595" h="439420">
                <a:moveTo>
                  <a:pt x="295188" y="116852"/>
                </a:moveTo>
                <a:lnTo>
                  <a:pt x="291059" y="116852"/>
                </a:lnTo>
                <a:lnTo>
                  <a:pt x="291059" y="120881"/>
                </a:lnTo>
                <a:lnTo>
                  <a:pt x="295188" y="120881"/>
                </a:lnTo>
                <a:lnTo>
                  <a:pt x="295188" y="116852"/>
                </a:lnTo>
                <a:close/>
              </a:path>
              <a:path w="442595" h="439420">
                <a:moveTo>
                  <a:pt x="198986" y="115253"/>
                </a:moveTo>
                <a:lnTo>
                  <a:pt x="194831" y="115253"/>
                </a:lnTo>
                <a:lnTo>
                  <a:pt x="194831" y="118098"/>
                </a:lnTo>
                <a:lnTo>
                  <a:pt x="198986" y="118098"/>
                </a:lnTo>
                <a:lnTo>
                  <a:pt x="198986" y="115253"/>
                </a:lnTo>
                <a:close/>
              </a:path>
              <a:path w="442595" h="439420">
                <a:moveTo>
                  <a:pt x="194831" y="76532"/>
                </a:moveTo>
                <a:lnTo>
                  <a:pt x="192862" y="77346"/>
                </a:lnTo>
                <a:lnTo>
                  <a:pt x="192862" y="79794"/>
                </a:lnTo>
                <a:lnTo>
                  <a:pt x="195328" y="80657"/>
                </a:lnTo>
                <a:lnTo>
                  <a:pt x="196113" y="80657"/>
                </a:lnTo>
                <a:lnTo>
                  <a:pt x="195681" y="79376"/>
                </a:lnTo>
                <a:lnTo>
                  <a:pt x="194831" y="76532"/>
                </a:lnTo>
                <a:close/>
              </a:path>
              <a:path w="442595" h="439420">
                <a:moveTo>
                  <a:pt x="200167" y="61470"/>
                </a:moveTo>
                <a:lnTo>
                  <a:pt x="196113" y="61470"/>
                </a:lnTo>
                <a:lnTo>
                  <a:pt x="196113" y="64314"/>
                </a:lnTo>
                <a:lnTo>
                  <a:pt x="200167" y="64314"/>
                </a:lnTo>
                <a:lnTo>
                  <a:pt x="200167" y="61470"/>
                </a:lnTo>
                <a:close/>
              </a:path>
              <a:path w="442595" h="439420">
                <a:moveTo>
                  <a:pt x="185079" y="64314"/>
                </a:moveTo>
                <a:lnTo>
                  <a:pt x="184290" y="64785"/>
                </a:lnTo>
                <a:lnTo>
                  <a:pt x="183095" y="65163"/>
                </a:lnTo>
                <a:lnTo>
                  <a:pt x="181838" y="65520"/>
                </a:lnTo>
                <a:lnTo>
                  <a:pt x="182638" y="65940"/>
                </a:lnTo>
                <a:lnTo>
                  <a:pt x="183541" y="66374"/>
                </a:lnTo>
                <a:lnTo>
                  <a:pt x="184290" y="66374"/>
                </a:lnTo>
                <a:lnTo>
                  <a:pt x="184671" y="65940"/>
                </a:lnTo>
                <a:lnTo>
                  <a:pt x="185079" y="65163"/>
                </a:lnTo>
                <a:lnTo>
                  <a:pt x="185079" y="64314"/>
                </a:lnTo>
                <a:close/>
              </a:path>
              <a:path w="442595" h="439420">
                <a:moveTo>
                  <a:pt x="193219" y="72468"/>
                </a:moveTo>
                <a:lnTo>
                  <a:pt x="192404" y="72835"/>
                </a:lnTo>
                <a:lnTo>
                  <a:pt x="191223" y="73281"/>
                </a:lnTo>
                <a:lnTo>
                  <a:pt x="190032" y="73673"/>
                </a:lnTo>
                <a:lnTo>
                  <a:pt x="190882" y="74066"/>
                </a:lnTo>
                <a:lnTo>
                  <a:pt x="191606" y="74488"/>
                </a:lnTo>
                <a:lnTo>
                  <a:pt x="192404" y="74488"/>
                </a:lnTo>
                <a:lnTo>
                  <a:pt x="192862" y="74066"/>
                </a:lnTo>
                <a:lnTo>
                  <a:pt x="193219" y="73281"/>
                </a:lnTo>
                <a:lnTo>
                  <a:pt x="193219" y="72468"/>
                </a:lnTo>
                <a:close/>
              </a:path>
              <a:path w="442595" h="439420">
                <a:moveTo>
                  <a:pt x="246686" y="12207"/>
                </a:moveTo>
                <a:lnTo>
                  <a:pt x="244083" y="13007"/>
                </a:lnTo>
                <a:lnTo>
                  <a:pt x="243777" y="14655"/>
                </a:lnTo>
                <a:lnTo>
                  <a:pt x="245073" y="15062"/>
                </a:lnTo>
                <a:lnTo>
                  <a:pt x="245846" y="15458"/>
                </a:lnTo>
                <a:lnTo>
                  <a:pt x="246686" y="15825"/>
                </a:lnTo>
                <a:lnTo>
                  <a:pt x="246686" y="12207"/>
                </a:lnTo>
                <a:close/>
              </a:path>
              <a:path w="442595" h="439420">
                <a:moveTo>
                  <a:pt x="284582" y="23980"/>
                </a:moveTo>
                <a:lnTo>
                  <a:pt x="283744" y="24397"/>
                </a:lnTo>
                <a:lnTo>
                  <a:pt x="282498" y="24829"/>
                </a:lnTo>
                <a:lnTo>
                  <a:pt x="281357" y="24829"/>
                </a:lnTo>
                <a:lnTo>
                  <a:pt x="281357" y="26085"/>
                </a:lnTo>
                <a:lnTo>
                  <a:pt x="280860" y="27280"/>
                </a:lnTo>
                <a:lnTo>
                  <a:pt x="280504" y="28055"/>
                </a:lnTo>
                <a:lnTo>
                  <a:pt x="282171" y="28055"/>
                </a:lnTo>
                <a:lnTo>
                  <a:pt x="285357" y="27280"/>
                </a:lnTo>
                <a:lnTo>
                  <a:pt x="285245" y="26085"/>
                </a:lnTo>
                <a:lnTo>
                  <a:pt x="284582" y="23980"/>
                </a:lnTo>
                <a:close/>
              </a:path>
              <a:path w="442595" h="439420">
                <a:moveTo>
                  <a:pt x="148348" y="191390"/>
                </a:moveTo>
                <a:lnTo>
                  <a:pt x="147157" y="191390"/>
                </a:lnTo>
                <a:lnTo>
                  <a:pt x="147157" y="192585"/>
                </a:lnTo>
                <a:lnTo>
                  <a:pt x="146775" y="193852"/>
                </a:lnTo>
                <a:lnTo>
                  <a:pt x="146443" y="194605"/>
                </a:lnTo>
                <a:lnTo>
                  <a:pt x="147157" y="194605"/>
                </a:lnTo>
                <a:lnTo>
                  <a:pt x="147995" y="194198"/>
                </a:lnTo>
                <a:lnTo>
                  <a:pt x="148348" y="193852"/>
                </a:lnTo>
                <a:lnTo>
                  <a:pt x="148348" y="191390"/>
                </a:lnTo>
                <a:close/>
              </a:path>
              <a:path w="442595" h="439420">
                <a:moveTo>
                  <a:pt x="150497" y="190552"/>
                </a:moveTo>
                <a:lnTo>
                  <a:pt x="150026" y="190972"/>
                </a:lnTo>
                <a:lnTo>
                  <a:pt x="149263" y="191390"/>
                </a:lnTo>
                <a:lnTo>
                  <a:pt x="148348" y="191390"/>
                </a:lnTo>
                <a:lnTo>
                  <a:pt x="148348" y="193852"/>
                </a:lnTo>
                <a:lnTo>
                  <a:pt x="149263" y="193385"/>
                </a:lnTo>
                <a:lnTo>
                  <a:pt x="149683" y="192585"/>
                </a:lnTo>
                <a:lnTo>
                  <a:pt x="150497" y="190552"/>
                </a:lnTo>
                <a:close/>
              </a:path>
              <a:path w="442595" h="439420">
                <a:moveTo>
                  <a:pt x="148348" y="60707"/>
                </a:moveTo>
                <a:lnTo>
                  <a:pt x="147624" y="61113"/>
                </a:lnTo>
                <a:lnTo>
                  <a:pt x="145976" y="61113"/>
                </a:lnTo>
                <a:lnTo>
                  <a:pt x="145976" y="64785"/>
                </a:lnTo>
                <a:lnTo>
                  <a:pt x="146775" y="65163"/>
                </a:lnTo>
                <a:lnTo>
                  <a:pt x="147624" y="65163"/>
                </a:lnTo>
                <a:lnTo>
                  <a:pt x="148348" y="65520"/>
                </a:lnTo>
                <a:lnTo>
                  <a:pt x="148348" y="60707"/>
                </a:lnTo>
                <a:close/>
              </a:path>
              <a:path w="442595" h="439420">
                <a:moveTo>
                  <a:pt x="148870" y="60250"/>
                </a:moveTo>
                <a:lnTo>
                  <a:pt x="148348" y="60707"/>
                </a:lnTo>
                <a:lnTo>
                  <a:pt x="148348" y="65520"/>
                </a:lnTo>
                <a:lnTo>
                  <a:pt x="150497" y="65520"/>
                </a:lnTo>
                <a:lnTo>
                  <a:pt x="150026" y="63882"/>
                </a:lnTo>
                <a:lnTo>
                  <a:pt x="149683" y="62320"/>
                </a:lnTo>
                <a:lnTo>
                  <a:pt x="148870" y="60250"/>
                </a:lnTo>
                <a:close/>
              </a:path>
              <a:path w="442595" h="439420">
                <a:moveTo>
                  <a:pt x="59867" y="339573"/>
                </a:moveTo>
                <a:lnTo>
                  <a:pt x="57138" y="339573"/>
                </a:lnTo>
                <a:lnTo>
                  <a:pt x="57138" y="342432"/>
                </a:lnTo>
                <a:lnTo>
                  <a:pt x="57556" y="342850"/>
                </a:lnTo>
                <a:lnTo>
                  <a:pt x="58329" y="343195"/>
                </a:lnTo>
                <a:lnTo>
                  <a:pt x="59867" y="343688"/>
                </a:lnTo>
                <a:lnTo>
                  <a:pt x="59867" y="339573"/>
                </a:lnTo>
                <a:close/>
              </a:path>
              <a:path w="442595" h="439420">
                <a:moveTo>
                  <a:pt x="57138" y="339573"/>
                </a:moveTo>
                <a:lnTo>
                  <a:pt x="55827" y="339573"/>
                </a:lnTo>
                <a:lnTo>
                  <a:pt x="56285" y="340804"/>
                </a:lnTo>
                <a:lnTo>
                  <a:pt x="56692" y="341657"/>
                </a:lnTo>
                <a:lnTo>
                  <a:pt x="57138" y="342432"/>
                </a:lnTo>
                <a:lnTo>
                  <a:pt x="57138" y="339573"/>
                </a:lnTo>
                <a:close/>
              </a:path>
              <a:path w="442595" h="439420">
                <a:moveTo>
                  <a:pt x="58661" y="216220"/>
                </a:moveTo>
                <a:lnTo>
                  <a:pt x="58329" y="216561"/>
                </a:lnTo>
                <a:lnTo>
                  <a:pt x="57556" y="216561"/>
                </a:lnTo>
                <a:lnTo>
                  <a:pt x="57138" y="217044"/>
                </a:lnTo>
                <a:lnTo>
                  <a:pt x="57138" y="219877"/>
                </a:lnTo>
                <a:lnTo>
                  <a:pt x="58661" y="220334"/>
                </a:lnTo>
                <a:lnTo>
                  <a:pt x="58661" y="216220"/>
                </a:lnTo>
                <a:close/>
              </a:path>
              <a:path w="442595" h="439420">
                <a:moveTo>
                  <a:pt x="57138" y="217044"/>
                </a:moveTo>
                <a:lnTo>
                  <a:pt x="56285" y="217490"/>
                </a:lnTo>
                <a:lnTo>
                  <a:pt x="55029" y="217490"/>
                </a:lnTo>
                <a:lnTo>
                  <a:pt x="54190" y="217843"/>
                </a:lnTo>
                <a:lnTo>
                  <a:pt x="54190" y="219471"/>
                </a:lnTo>
                <a:lnTo>
                  <a:pt x="57138" y="219877"/>
                </a:lnTo>
                <a:lnTo>
                  <a:pt x="57138" y="217044"/>
                </a:lnTo>
                <a:close/>
              </a:path>
              <a:path w="442595" h="439420">
                <a:moveTo>
                  <a:pt x="65699" y="201550"/>
                </a:moveTo>
                <a:lnTo>
                  <a:pt x="62383" y="201996"/>
                </a:lnTo>
                <a:lnTo>
                  <a:pt x="60782" y="203991"/>
                </a:lnTo>
                <a:lnTo>
                  <a:pt x="57138" y="205588"/>
                </a:lnTo>
                <a:lnTo>
                  <a:pt x="57138" y="210924"/>
                </a:lnTo>
                <a:lnTo>
                  <a:pt x="57862" y="212572"/>
                </a:lnTo>
                <a:lnTo>
                  <a:pt x="59108" y="214210"/>
                </a:lnTo>
                <a:lnTo>
                  <a:pt x="61203" y="217044"/>
                </a:lnTo>
                <a:lnTo>
                  <a:pt x="64836" y="217044"/>
                </a:lnTo>
                <a:lnTo>
                  <a:pt x="65252" y="215356"/>
                </a:lnTo>
                <a:lnTo>
                  <a:pt x="65699" y="213351"/>
                </a:lnTo>
                <a:lnTo>
                  <a:pt x="66027" y="211316"/>
                </a:lnTo>
                <a:lnTo>
                  <a:pt x="67730" y="210924"/>
                </a:lnTo>
                <a:lnTo>
                  <a:pt x="69367" y="210517"/>
                </a:lnTo>
                <a:lnTo>
                  <a:pt x="70970" y="210035"/>
                </a:lnTo>
                <a:lnTo>
                  <a:pt x="68874" y="209652"/>
                </a:lnTo>
                <a:lnTo>
                  <a:pt x="66829" y="208879"/>
                </a:lnTo>
                <a:lnTo>
                  <a:pt x="64439" y="208051"/>
                </a:lnTo>
                <a:lnTo>
                  <a:pt x="65252" y="203991"/>
                </a:lnTo>
                <a:lnTo>
                  <a:pt x="65699" y="201550"/>
                </a:lnTo>
                <a:close/>
              </a:path>
              <a:path w="442595" h="439420">
                <a:moveTo>
                  <a:pt x="57138" y="205588"/>
                </a:moveTo>
                <a:lnTo>
                  <a:pt x="56692" y="206020"/>
                </a:lnTo>
                <a:lnTo>
                  <a:pt x="55827" y="206020"/>
                </a:lnTo>
                <a:lnTo>
                  <a:pt x="55476" y="206452"/>
                </a:lnTo>
                <a:lnTo>
                  <a:pt x="55476" y="208547"/>
                </a:lnTo>
                <a:lnTo>
                  <a:pt x="57138" y="210924"/>
                </a:lnTo>
                <a:lnTo>
                  <a:pt x="57138" y="205588"/>
                </a:lnTo>
                <a:close/>
              </a:path>
              <a:path w="442595" h="439420">
                <a:moveTo>
                  <a:pt x="58661" y="197500"/>
                </a:moveTo>
                <a:lnTo>
                  <a:pt x="58329" y="197918"/>
                </a:lnTo>
                <a:lnTo>
                  <a:pt x="57556" y="198313"/>
                </a:lnTo>
                <a:lnTo>
                  <a:pt x="57138" y="198691"/>
                </a:lnTo>
                <a:lnTo>
                  <a:pt x="57138" y="199544"/>
                </a:lnTo>
                <a:lnTo>
                  <a:pt x="57556" y="199900"/>
                </a:lnTo>
                <a:lnTo>
                  <a:pt x="58661" y="199900"/>
                </a:lnTo>
                <a:lnTo>
                  <a:pt x="58661" y="197500"/>
                </a:lnTo>
                <a:close/>
              </a:path>
              <a:path w="442595" h="439420">
                <a:moveTo>
                  <a:pt x="57138" y="198691"/>
                </a:moveTo>
                <a:lnTo>
                  <a:pt x="56692" y="198691"/>
                </a:lnTo>
                <a:lnTo>
                  <a:pt x="55827" y="199113"/>
                </a:lnTo>
                <a:lnTo>
                  <a:pt x="55476" y="199113"/>
                </a:lnTo>
                <a:lnTo>
                  <a:pt x="55827" y="199544"/>
                </a:lnTo>
                <a:lnTo>
                  <a:pt x="57138" y="199544"/>
                </a:lnTo>
                <a:lnTo>
                  <a:pt x="57138" y="198691"/>
                </a:lnTo>
                <a:close/>
              </a:path>
              <a:path w="442595" h="439420">
                <a:moveTo>
                  <a:pt x="59867" y="127483"/>
                </a:moveTo>
                <a:lnTo>
                  <a:pt x="58661" y="127483"/>
                </a:lnTo>
                <a:lnTo>
                  <a:pt x="57862" y="127839"/>
                </a:lnTo>
                <a:lnTo>
                  <a:pt x="57138" y="128689"/>
                </a:lnTo>
                <a:lnTo>
                  <a:pt x="57138" y="134010"/>
                </a:lnTo>
                <a:lnTo>
                  <a:pt x="58329" y="134406"/>
                </a:lnTo>
                <a:lnTo>
                  <a:pt x="59867" y="134406"/>
                </a:lnTo>
                <a:lnTo>
                  <a:pt x="61963" y="134010"/>
                </a:lnTo>
                <a:lnTo>
                  <a:pt x="61963" y="133125"/>
                </a:lnTo>
                <a:lnTo>
                  <a:pt x="63640" y="131055"/>
                </a:lnTo>
                <a:lnTo>
                  <a:pt x="59867" y="127483"/>
                </a:lnTo>
                <a:close/>
              </a:path>
              <a:path w="442595" h="439420">
                <a:moveTo>
                  <a:pt x="57138" y="128689"/>
                </a:moveTo>
                <a:lnTo>
                  <a:pt x="54190" y="130291"/>
                </a:lnTo>
                <a:lnTo>
                  <a:pt x="53837" y="133125"/>
                </a:lnTo>
                <a:lnTo>
                  <a:pt x="57138" y="134010"/>
                </a:lnTo>
                <a:lnTo>
                  <a:pt x="57138" y="128689"/>
                </a:lnTo>
                <a:close/>
              </a:path>
              <a:path w="442595" h="439420">
                <a:moveTo>
                  <a:pt x="120293" y="417374"/>
                </a:moveTo>
                <a:lnTo>
                  <a:pt x="119876" y="417794"/>
                </a:lnTo>
                <a:lnTo>
                  <a:pt x="119001" y="418200"/>
                </a:lnTo>
                <a:lnTo>
                  <a:pt x="118277" y="418579"/>
                </a:lnTo>
                <a:lnTo>
                  <a:pt x="119484" y="419026"/>
                </a:lnTo>
                <a:lnTo>
                  <a:pt x="120675" y="419381"/>
                </a:lnTo>
                <a:lnTo>
                  <a:pt x="121488" y="419381"/>
                </a:lnTo>
                <a:lnTo>
                  <a:pt x="121056" y="419026"/>
                </a:lnTo>
                <a:lnTo>
                  <a:pt x="120293" y="417374"/>
                </a:lnTo>
                <a:close/>
              </a:path>
              <a:path w="442595" h="439420">
                <a:moveTo>
                  <a:pt x="89725" y="428421"/>
                </a:moveTo>
                <a:lnTo>
                  <a:pt x="85586" y="429606"/>
                </a:lnTo>
                <a:lnTo>
                  <a:pt x="81128" y="434861"/>
                </a:lnTo>
                <a:lnTo>
                  <a:pt x="81128" y="438544"/>
                </a:lnTo>
                <a:lnTo>
                  <a:pt x="92177" y="438951"/>
                </a:lnTo>
                <a:lnTo>
                  <a:pt x="94183" y="437720"/>
                </a:lnTo>
                <a:lnTo>
                  <a:pt x="94183" y="430872"/>
                </a:lnTo>
                <a:lnTo>
                  <a:pt x="90845" y="430872"/>
                </a:lnTo>
                <a:lnTo>
                  <a:pt x="90500" y="429973"/>
                </a:lnTo>
                <a:lnTo>
                  <a:pt x="90082" y="429199"/>
                </a:lnTo>
                <a:lnTo>
                  <a:pt x="89725" y="428421"/>
                </a:lnTo>
                <a:close/>
              </a:path>
              <a:path w="442595" h="439420">
                <a:moveTo>
                  <a:pt x="70970" y="428411"/>
                </a:moveTo>
                <a:lnTo>
                  <a:pt x="66829" y="428411"/>
                </a:lnTo>
                <a:lnTo>
                  <a:pt x="66829" y="431229"/>
                </a:lnTo>
                <a:lnTo>
                  <a:pt x="70970" y="431229"/>
                </a:lnTo>
                <a:lnTo>
                  <a:pt x="70970" y="428411"/>
                </a:lnTo>
                <a:close/>
              </a:path>
              <a:path w="442595" h="439420">
                <a:moveTo>
                  <a:pt x="142303" y="433641"/>
                </a:moveTo>
                <a:lnTo>
                  <a:pt x="139028" y="434455"/>
                </a:lnTo>
                <a:lnTo>
                  <a:pt x="135751" y="435305"/>
                </a:lnTo>
                <a:lnTo>
                  <a:pt x="132130" y="435676"/>
                </a:lnTo>
                <a:lnTo>
                  <a:pt x="136575" y="437273"/>
                </a:lnTo>
                <a:lnTo>
                  <a:pt x="141047" y="436921"/>
                </a:lnTo>
                <a:lnTo>
                  <a:pt x="141479" y="436143"/>
                </a:lnTo>
                <a:lnTo>
                  <a:pt x="142303" y="433641"/>
                </a:lnTo>
                <a:close/>
              </a:path>
              <a:path w="442595" h="439420">
                <a:moveTo>
                  <a:pt x="114148" y="433641"/>
                </a:moveTo>
                <a:lnTo>
                  <a:pt x="112104" y="434861"/>
                </a:lnTo>
                <a:lnTo>
                  <a:pt x="111429" y="437720"/>
                </a:lnTo>
                <a:lnTo>
                  <a:pt x="115343" y="437720"/>
                </a:lnTo>
                <a:lnTo>
                  <a:pt x="114973" y="436525"/>
                </a:lnTo>
                <a:lnTo>
                  <a:pt x="114565" y="435305"/>
                </a:lnTo>
                <a:lnTo>
                  <a:pt x="114148" y="433641"/>
                </a:lnTo>
                <a:close/>
              </a:path>
              <a:path w="442595" h="439420">
                <a:moveTo>
                  <a:pt x="143510" y="190552"/>
                </a:moveTo>
                <a:lnTo>
                  <a:pt x="140680" y="190552"/>
                </a:lnTo>
                <a:lnTo>
                  <a:pt x="140680" y="193385"/>
                </a:lnTo>
                <a:lnTo>
                  <a:pt x="142303" y="192953"/>
                </a:lnTo>
                <a:lnTo>
                  <a:pt x="144755" y="192214"/>
                </a:lnTo>
                <a:lnTo>
                  <a:pt x="144363" y="191797"/>
                </a:lnTo>
                <a:lnTo>
                  <a:pt x="143916" y="191390"/>
                </a:lnTo>
                <a:lnTo>
                  <a:pt x="143510" y="190552"/>
                </a:lnTo>
                <a:close/>
              </a:path>
              <a:path w="442595" h="439420">
                <a:moveTo>
                  <a:pt x="138203" y="206844"/>
                </a:moveTo>
                <a:lnTo>
                  <a:pt x="134214" y="206844"/>
                </a:lnTo>
                <a:lnTo>
                  <a:pt x="134214" y="210924"/>
                </a:lnTo>
                <a:lnTo>
                  <a:pt x="135751" y="210924"/>
                </a:lnTo>
                <a:lnTo>
                  <a:pt x="137466" y="210517"/>
                </a:lnTo>
                <a:lnTo>
                  <a:pt x="138645" y="210035"/>
                </a:lnTo>
                <a:lnTo>
                  <a:pt x="138645" y="208051"/>
                </a:lnTo>
                <a:lnTo>
                  <a:pt x="138203" y="206844"/>
                </a:lnTo>
                <a:close/>
              </a:path>
              <a:path w="442595" h="439420">
                <a:moveTo>
                  <a:pt x="107200" y="238583"/>
                </a:moveTo>
                <a:lnTo>
                  <a:pt x="105613" y="239447"/>
                </a:lnTo>
                <a:lnTo>
                  <a:pt x="101588" y="241024"/>
                </a:lnTo>
                <a:lnTo>
                  <a:pt x="101105" y="242647"/>
                </a:lnTo>
                <a:lnTo>
                  <a:pt x="100698" y="244299"/>
                </a:lnTo>
                <a:lnTo>
                  <a:pt x="100305" y="245506"/>
                </a:lnTo>
                <a:lnTo>
                  <a:pt x="103974" y="244299"/>
                </a:lnTo>
                <a:lnTo>
                  <a:pt x="106898" y="244299"/>
                </a:lnTo>
                <a:lnTo>
                  <a:pt x="107200" y="238583"/>
                </a:lnTo>
                <a:close/>
              </a:path>
              <a:path w="442595" h="439420">
                <a:moveTo>
                  <a:pt x="106898" y="244299"/>
                </a:moveTo>
                <a:lnTo>
                  <a:pt x="103974" y="244299"/>
                </a:lnTo>
                <a:lnTo>
                  <a:pt x="106857" y="245059"/>
                </a:lnTo>
                <a:lnTo>
                  <a:pt x="106898" y="244299"/>
                </a:lnTo>
                <a:close/>
              </a:path>
              <a:path w="442595" h="439420">
                <a:moveTo>
                  <a:pt x="116574" y="177509"/>
                </a:moveTo>
                <a:lnTo>
                  <a:pt x="114148" y="177509"/>
                </a:lnTo>
                <a:lnTo>
                  <a:pt x="114973" y="180799"/>
                </a:lnTo>
                <a:lnTo>
                  <a:pt x="115343" y="181955"/>
                </a:lnTo>
                <a:lnTo>
                  <a:pt x="116574" y="182438"/>
                </a:lnTo>
                <a:lnTo>
                  <a:pt x="117017" y="182869"/>
                </a:lnTo>
                <a:lnTo>
                  <a:pt x="117881" y="182869"/>
                </a:lnTo>
                <a:lnTo>
                  <a:pt x="117398" y="181180"/>
                </a:lnTo>
                <a:lnTo>
                  <a:pt x="117017" y="179542"/>
                </a:lnTo>
                <a:lnTo>
                  <a:pt x="116574" y="177509"/>
                </a:lnTo>
                <a:close/>
              </a:path>
              <a:path w="442595" h="439420">
                <a:moveTo>
                  <a:pt x="110058" y="178704"/>
                </a:moveTo>
                <a:lnTo>
                  <a:pt x="107200" y="178704"/>
                </a:lnTo>
                <a:lnTo>
                  <a:pt x="108064" y="181955"/>
                </a:lnTo>
                <a:lnTo>
                  <a:pt x="108460" y="184875"/>
                </a:lnTo>
                <a:lnTo>
                  <a:pt x="108852" y="187365"/>
                </a:lnTo>
                <a:lnTo>
                  <a:pt x="110058" y="187365"/>
                </a:lnTo>
                <a:lnTo>
                  <a:pt x="110058" y="178704"/>
                </a:lnTo>
                <a:close/>
              </a:path>
              <a:path w="442595" h="439420">
                <a:moveTo>
                  <a:pt x="97790" y="181598"/>
                </a:moveTo>
                <a:lnTo>
                  <a:pt x="97422" y="181955"/>
                </a:lnTo>
                <a:lnTo>
                  <a:pt x="96673" y="182438"/>
                </a:lnTo>
                <a:lnTo>
                  <a:pt x="95849" y="182438"/>
                </a:lnTo>
                <a:lnTo>
                  <a:pt x="94946" y="186070"/>
                </a:lnTo>
                <a:lnTo>
                  <a:pt x="94183" y="190134"/>
                </a:lnTo>
                <a:lnTo>
                  <a:pt x="92951" y="193852"/>
                </a:lnTo>
                <a:lnTo>
                  <a:pt x="95849" y="197117"/>
                </a:lnTo>
                <a:lnTo>
                  <a:pt x="97030" y="196676"/>
                </a:lnTo>
                <a:lnTo>
                  <a:pt x="98668" y="190972"/>
                </a:lnTo>
                <a:lnTo>
                  <a:pt x="97790" y="181598"/>
                </a:lnTo>
                <a:close/>
              </a:path>
              <a:path w="442595" h="439420">
                <a:moveTo>
                  <a:pt x="85586" y="149021"/>
                </a:moveTo>
                <a:lnTo>
                  <a:pt x="84430" y="149404"/>
                </a:lnTo>
                <a:lnTo>
                  <a:pt x="83224" y="149849"/>
                </a:lnTo>
                <a:lnTo>
                  <a:pt x="82017" y="150216"/>
                </a:lnTo>
                <a:lnTo>
                  <a:pt x="83555" y="151880"/>
                </a:lnTo>
                <a:lnTo>
                  <a:pt x="84430" y="152337"/>
                </a:lnTo>
                <a:lnTo>
                  <a:pt x="85243" y="150216"/>
                </a:lnTo>
                <a:lnTo>
                  <a:pt x="85586" y="149021"/>
                </a:lnTo>
                <a:close/>
              </a:path>
              <a:path w="442595" h="439420">
                <a:moveTo>
                  <a:pt x="104381" y="116852"/>
                </a:moveTo>
                <a:lnTo>
                  <a:pt x="103125" y="117248"/>
                </a:lnTo>
                <a:lnTo>
                  <a:pt x="101588" y="117690"/>
                </a:lnTo>
                <a:lnTo>
                  <a:pt x="99885" y="117690"/>
                </a:lnTo>
                <a:lnTo>
                  <a:pt x="99885" y="121324"/>
                </a:lnTo>
                <a:lnTo>
                  <a:pt x="105270" y="121324"/>
                </a:lnTo>
                <a:lnTo>
                  <a:pt x="105270" y="120106"/>
                </a:lnTo>
                <a:lnTo>
                  <a:pt x="104777" y="118479"/>
                </a:lnTo>
                <a:lnTo>
                  <a:pt x="104381" y="116852"/>
                </a:lnTo>
                <a:close/>
              </a:path>
              <a:path w="442595" h="439420">
                <a:moveTo>
                  <a:pt x="78703" y="118098"/>
                </a:moveTo>
                <a:lnTo>
                  <a:pt x="74562" y="118098"/>
                </a:lnTo>
                <a:lnTo>
                  <a:pt x="74562" y="122187"/>
                </a:lnTo>
                <a:lnTo>
                  <a:pt x="75819" y="122187"/>
                </a:lnTo>
                <a:lnTo>
                  <a:pt x="77075" y="121744"/>
                </a:lnTo>
                <a:lnTo>
                  <a:pt x="77863" y="121324"/>
                </a:lnTo>
                <a:lnTo>
                  <a:pt x="78295" y="120474"/>
                </a:lnTo>
                <a:lnTo>
                  <a:pt x="78703" y="119228"/>
                </a:lnTo>
                <a:lnTo>
                  <a:pt x="78703" y="118098"/>
                </a:lnTo>
                <a:close/>
              </a:path>
              <a:path w="442595" h="439420">
                <a:moveTo>
                  <a:pt x="85586" y="119228"/>
                </a:moveTo>
                <a:lnTo>
                  <a:pt x="85586" y="122544"/>
                </a:lnTo>
                <a:lnTo>
                  <a:pt x="85243" y="124221"/>
                </a:lnTo>
                <a:lnTo>
                  <a:pt x="86475" y="124589"/>
                </a:lnTo>
                <a:lnTo>
                  <a:pt x="87374" y="124970"/>
                </a:lnTo>
                <a:lnTo>
                  <a:pt x="88153" y="124970"/>
                </a:lnTo>
                <a:lnTo>
                  <a:pt x="88153" y="124221"/>
                </a:lnTo>
                <a:lnTo>
                  <a:pt x="89258" y="120881"/>
                </a:lnTo>
                <a:lnTo>
                  <a:pt x="85586" y="119228"/>
                </a:lnTo>
                <a:close/>
              </a:path>
              <a:path w="442595" h="439420">
                <a:moveTo>
                  <a:pt x="138203" y="28055"/>
                </a:moveTo>
                <a:lnTo>
                  <a:pt x="136983" y="28501"/>
                </a:lnTo>
                <a:lnTo>
                  <a:pt x="135751" y="28854"/>
                </a:lnTo>
                <a:lnTo>
                  <a:pt x="134495" y="29311"/>
                </a:lnTo>
                <a:lnTo>
                  <a:pt x="135305" y="30139"/>
                </a:lnTo>
                <a:lnTo>
                  <a:pt x="136245" y="30952"/>
                </a:lnTo>
                <a:lnTo>
                  <a:pt x="136983" y="31370"/>
                </a:lnTo>
                <a:lnTo>
                  <a:pt x="137466" y="30495"/>
                </a:lnTo>
                <a:lnTo>
                  <a:pt x="138203" y="28055"/>
                </a:lnTo>
                <a:close/>
              </a:path>
              <a:path w="442595" h="439420">
                <a:moveTo>
                  <a:pt x="146443" y="34545"/>
                </a:moveTo>
                <a:lnTo>
                  <a:pt x="142303" y="34545"/>
                </a:lnTo>
                <a:lnTo>
                  <a:pt x="142303" y="37415"/>
                </a:lnTo>
                <a:lnTo>
                  <a:pt x="145122" y="36640"/>
                </a:lnTo>
                <a:lnTo>
                  <a:pt x="146443" y="34545"/>
                </a:lnTo>
                <a:close/>
              </a:path>
              <a:path w="442595" h="439420">
                <a:moveTo>
                  <a:pt x="134214" y="50878"/>
                </a:moveTo>
                <a:lnTo>
                  <a:pt x="130035" y="50878"/>
                </a:lnTo>
                <a:lnTo>
                  <a:pt x="131330" y="54140"/>
                </a:lnTo>
                <a:lnTo>
                  <a:pt x="134214" y="54979"/>
                </a:lnTo>
                <a:lnTo>
                  <a:pt x="134214" y="50878"/>
                </a:lnTo>
                <a:close/>
              </a:path>
              <a:path w="442595" h="439420">
                <a:moveTo>
                  <a:pt x="132562" y="56581"/>
                </a:moveTo>
                <a:lnTo>
                  <a:pt x="130035" y="56581"/>
                </a:lnTo>
                <a:lnTo>
                  <a:pt x="130035" y="60250"/>
                </a:lnTo>
                <a:lnTo>
                  <a:pt x="134214" y="60250"/>
                </a:lnTo>
                <a:lnTo>
                  <a:pt x="133732" y="59043"/>
                </a:lnTo>
                <a:lnTo>
                  <a:pt x="133310" y="57762"/>
                </a:lnTo>
                <a:lnTo>
                  <a:pt x="132562" y="56581"/>
                </a:lnTo>
                <a:close/>
              </a:path>
              <a:path w="442595" h="439420">
                <a:moveTo>
                  <a:pt x="138203" y="80657"/>
                </a:moveTo>
                <a:lnTo>
                  <a:pt x="137466" y="81053"/>
                </a:lnTo>
                <a:lnTo>
                  <a:pt x="136245" y="81396"/>
                </a:lnTo>
                <a:lnTo>
                  <a:pt x="134964" y="81396"/>
                </a:lnTo>
                <a:lnTo>
                  <a:pt x="134964" y="83073"/>
                </a:lnTo>
                <a:lnTo>
                  <a:pt x="134495" y="84686"/>
                </a:lnTo>
                <a:lnTo>
                  <a:pt x="134214" y="85878"/>
                </a:lnTo>
                <a:lnTo>
                  <a:pt x="136245" y="85878"/>
                </a:lnTo>
                <a:lnTo>
                  <a:pt x="140223" y="85089"/>
                </a:lnTo>
                <a:lnTo>
                  <a:pt x="140680" y="84175"/>
                </a:lnTo>
                <a:lnTo>
                  <a:pt x="140680" y="81838"/>
                </a:lnTo>
                <a:lnTo>
                  <a:pt x="139801" y="81396"/>
                </a:lnTo>
                <a:lnTo>
                  <a:pt x="139028" y="81053"/>
                </a:lnTo>
                <a:lnTo>
                  <a:pt x="138203" y="80657"/>
                </a:lnTo>
                <a:close/>
              </a:path>
              <a:path w="442595" h="439420">
                <a:moveTo>
                  <a:pt x="51803" y="165369"/>
                </a:moveTo>
                <a:lnTo>
                  <a:pt x="49366" y="166143"/>
                </a:lnTo>
                <a:lnTo>
                  <a:pt x="48488" y="168149"/>
                </a:lnTo>
                <a:lnTo>
                  <a:pt x="49733" y="168530"/>
                </a:lnTo>
                <a:lnTo>
                  <a:pt x="50953" y="168937"/>
                </a:lnTo>
                <a:lnTo>
                  <a:pt x="51803" y="169369"/>
                </a:lnTo>
                <a:lnTo>
                  <a:pt x="51803" y="165369"/>
                </a:lnTo>
                <a:close/>
              </a:path>
              <a:path w="442595" h="439420">
                <a:moveTo>
                  <a:pt x="54672" y="186488"/>
                </a:moveTo>
                <a:lnTo>
                  <a:pt x="53837" y="186908"/>
                </a:lnTo>
                <a:lnTo>
                  <a:pt x="53009" y="187365"/>
                </a:lnTo>
                <a:lnTo>
                  <a:pt x="51803" y="187707"/>
                </a:lnTo>
                <a:lnTo>
                  <a:pt x="51335" y="189360"/>
                </a:lnTo>
                <a:lnTo>
                  <a:pt x="50953" y="190552"/>
                </a:lnTo>
                <a:lnTo>
                  <a:pt x="50598" y="191797"/>
                </a:lnTo>
                <a:lnTo>
                  <a:pt x="54672" y="191797"/>
                </a:lnTo>
                <a:lnTo>
                  <a:pt x="54672" y="186488"/>
                </a:lnTo>
                <a:close/>
              </a:path>
              <a:path w="442595" h="439420">
                <a:moveTo>
                  <a:pt x="19659" y="421438"/>
                </a:moveTo>
                <a:lnTo>
                  <a:pt x="7354" y="421438"/>
                </a:lnTo>
                <a:lnTo>
                  <a:pt x="7354" y="424271"/>
                </a:lnTo>
                <a:lnTo>
                  <a:pt x="19659" y="424271"/>
                </a:lnTo>
                <a:lnTo>
                  <a:pt x="19659" y="421438"/>
                </a:lnTo>
                <a:close/>
              </a:path>
              <a:path w="442595" h="439420">
                <a:moveTo>
                  <a:pt x="14263" y="416132"/>
                </a:moveTo>
                <a:lnTo>
                  <a:pt x="8981" y="416132"/>
                </a:lnTo>
                <a:lnTo>
                  <a:pt x="10619" y="419381"/>
                </a:lnTo>
                <a:lnTo>
                  <a:pt x="11062" y="421055"/>
                </a:lnTo>
                <a:lnTo>
                  <a:pt x="9805" y="421438"/>
                </a:lnTo>
                <a:lnTo>
                  <a:pt x="13423" y="421438"/>
                </a:lnTo>
                <a:lnTo>
                  <a:pt x="14263" y="418200"/>
                </a:lnTo>
                <a:lnTo>
                  <a:pt x="14263" y="416132"/>
                </a:lnTo>
                <a:close/>
              </a:path>
              <a:path w="442595" h="439420">
                <a:moveTo>
                  <a:pt x="4942" y="416132"/>
                </a:moveTo>
                <a:lnTo>
                  <a:pt x="3249" y="416930"/>
                </a:lnTo>
                <a:lnTo>
                  <a:pt x="1717" y="417374"/>
                </a:lnTo>
                <a:lnTo>
                  <a:pt x="0" y="417794"/>
                </a:lnTo>
                <a:lnTo>
                  <a:pt x="3249" y="418579"/>
                </a:lnTo>
                <a:lnTo>
                  <a:pt x="4942" y="419026"/>
                </a:lnTo>
                <a:lnTo>
                  <a:pt x="4942" y="416132"/>
                </a:lnTo>
                <a:close/>
              </a:path>
            </a:pathLst>
          </a:custGeom>
          <a:solidFill>
            <a:srgbClr val="213B82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0" name="object 10"/>
          <p:cNvSpPr/>
          <p:nvPr/>
        </p:nvSpPr>
        <p:spPr>
          <a:xfrm>
            <a:off x="10281802" y="6369308"/>
            <a:ext cx="4899" cy="3266"/>
          </a:xfrm>
          <a:custGeom>
            <a:avLst/>
            <a:gdLst/>
            <a:ahLst/>
            <a:cxnLst/>
            <a:rect l="l" t="t" r="r" b="b"/>
            <a:pathLst>
              <a:path w="3809" h="2539">
                <a:moveTo>
                  <a:pt x="3225" y="0"/>
                </a:moveTo>
                <a:lnTo>
                  <a:pt x="2451" y="381"/>
                </a:lnTo>
                <a:lnTo>
                  <a:pt x="0" y="1169"/>
                </a:lnTo>
                <a:lnTo>
                  <a:pt x="1587" y="2033"/>
                </a:lnTo>
                <a:lnTo>
                  <a:pt x="2019" y="2033"/>
                </a:lnTo>
                <a:lnTo>
                  <a:pt x="2451" y="1601"/>
                </a:lnTo>
                <a:lnTo>
                  <a:pt x="2933" y="773"/>
                </a:lnTo>
                <a:lnTo>
                  <a:pt x="32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1" name="object 11"/>
          <p:cNvSpPr/>
          <p:nvPr/>
        </p:nvSpPr>
        <p:spPr>
          <a:xfrm>
            <a:off x="10275989" y="6379208"/>
            <a:ext cx="6531" cy="3266"/>
          </a:xfrm>
          <a:custGeom>
            <a:avLst/>
            <a:gdLst/>
            <a:ahLst/>
            <a:cxnLst/>
            <a:rect l="l" t="t" r="r" b="b"/>
            <a:pathLst>
              <a:path w="5079" h="2539">
                <a:moveTo>
                  <a:pt x="4075" y="0"/>
                </a:moveTo>
                <a:lnTo>
                  <a:pt x="2884" y="814"/>
                </a:lnTo>
                <a:lnTo>
                  <a:pt x="1624" y="1612"/>
                </a:lnTo>
                <a:lnTo>
                  <a:pt x="0" y="2059"/>
                </a:lnTo>
                <a:lnTo>
                  <a:pt x="3694" y="2059"/>
                </a:lnTo>
                <a:lnTo>
                  <a:pt x="4940" y="1612"/>
                </a:lnTo>
                <a:lnTo>
                  <a:pt x="4522" y="1195"/>
                </a:lnTo>
                <a:lnTo>
                  <a:pt x="4522" y="814"/>
                </a:lnTo>
                <a:lnTo>
                  <a:pt x="40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2" name="object 12"/>
          <p:cNvSpPr/>
          <p:nvPr/>
        </p:nvSpPr>
        <p:spPr>
          <a:xfrm>
            <a:off x="10180086" y="6387544"/>
            <a:ext cx="4082" cy="3266"/>
          </a:xfrm>
          <a:custGeom>
            <a:avLst/>
            <a:gdLst/>
            <a:ahLst/>
            <a:cxnLst/>
            <a:rect l="l" t="t" r="r" b="b"/>
            <a:pathLst>
              <a:path w="3175" h="2539">
                <a:moveTo>
                  <a:pt x="406" y="0"/>
                </a:moveTo>
                <a:lnTo>
                  <a:pt x="406" y="1638"/>
                </a:lnTo>
                <a:lnTo>
                  <a:pt x="0" y="2056"/>
                </a:lnTo>
                <a:lnTo>
                  <a:pt x="1169" y="2487"/>
                </a:lnTo>
                <a:lnTo>
                  <a:pt x="2847" y="2487"/>
                </a:lnTo>
                <a:lnTo>
                  <a:pt x="2084" y="1638"/>
                </a:lnTo>
                <a:lnTo>
                  <a:pt x="1169" y="875"/>
                </a:lnTo>
                <a:lnTo>
                  <a:pt x="4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3" name="object 13"/>
          <p:cNvSpPr/>
          <p:nvPr/>
        </p:nvSpPr>
        <p:spPr>
          <a:xfrm>
            <a:off x="10376734" y="6421033"/>
            <a:ext cx="20411" cy="25309"/>
          </a:xfrm>
          <a:custGeom>
            <a:avLst/>
            <a:gdLst/>
            <a:ahLst/>
            <a:cxnLst/>
            <a:rect l="l" t="t" r="r" b="b"/>
            <a:pathLst>
              <a:path w="15875" h="19685">
                <a:moveTo>
                  <a:pt x="14961" y="0"/>
                </a:moveTo>
                <a:lnTo>
                  <a:pt x="11747" y="2390"/>
                </a:lnTo>
                <a:lnTo>
                  <a:pt x="8892" y="4968"/>
                </a:lnTo>
                <a:lnTo>
                  <a:pt x="5260" y="6987"/>
                </a:lnTo>
                <a:lnTo>
                  <a:pt x="6135" y="8143"/>
                </a:lnTo>
                <a:lnTo>
                  <a:pt x="6857" y="8586"/>
                </a:lnTo>
                <a:lnTo>
                  <a:pt x="7305" y="9399"/>
                </a:lnTo>
                <a:lnTo>
                  <a:pt x="3657" y="12258"/>
                </a:lnTo>
                <a:lnTo>
                  <a:pt x="0" y="17538"/>
                </a:lnTo>
                <a:lnTo>
                  <a:pt x="6490" y="19573"/>
                </a:lnTo>
                <a:lnTo>
                  <a:pt x="9983" y="15509"/>
                </a:lnTo>
                <a:lnTo>
                  <a:pt x="15862" y="13921"/>
                </a:lnTo>
                <a:lnTo>
                  <a:pt x="15746" y="8143"/>
                </a:lnTo>
                <a:lnTo>
                  <a:pt x="15454" y="4968"/>
                </a:lnTo>
                <a:lnTo>
                  <a:pt x="149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4" name="object 14"/>
          <p:cNvSpPr/>
          <p:nvPr/>
        </p:nvSpPr>
        <p:spPr>
          <a:xfrm>
            <a:off x="10224052" y="6431493"/>
            <a:ext cx="3266" cy="4082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2541" y="0"/>
                </a:moveTo>
                <a:lnTo>
                  <a:pt x="0" y="0"/>
                </a:lnTo>
                <a:lnTo>
                  <a:pt x="878" y="839"/>
                </a:lnTo>
                <a:lnTo>
                  <a:pt x="1230" y="2070"/>
                </a:lnTo>
                <a:lnTo>
                  <a:pt x="1677" y="2909"/>
                </a:lnTo>
                <a:lnTo>
                  <a:pt x="1677" y="2070"/>
                </a:lnTo>
                <a:lnTo>
                  <a:pt x="2058" y="839"/>
                </a:lnTo>
                <a:lnTo>
                  <a:pt x="25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5" name="object 15"/>
          <p:cNvSpPr/>
          <p:nvPr/>
        </p:nvSpPr>
        <p:spPr>
          <a:xfrm>
            <a:off x="10166014" y="6436266"/>
            <a:ext cx="8981" cy="10614"/>
          </a:xfrm>
          <a:custGeom>
            <a:avLst/>
            <a:gdLst/>
            <a:ahLst/>
            <a:cxnLst/>
            <a:rect l="l" t="t" r="r" b="b"/>
            <a:pathLst>
              <a:path w="6984" h="8254">
                <a:moveTo>
                  <a:pt x="5627" y="0"/>
                </a:moveTo>
                <a:lnTo>
                  <a:pt x="774" y="0"/>
                </a:lnTo>
                <a:lnTo>
                  <a:pt x="0" y="4470"/>
                </a:lnTo>
                <a:lnTo>
                  <a:pt x="1192" y="5688"/>
                </a:lnTo>
                <a:lnTo>
                  <a:pt x="1995" y="7721"/>
                </a:lnTo>
                <a:lnTo>
                  <a:pt x="4065" y="6108"/>
                </a:lnTo>
                <a:lnTo>
                  <a:pt x="5245" y="4089"/>
                </a:lnTo>
                <a:lnTo>
                  <a:pt x="6883" y="2080"/>
                </a:lnTo>
                <a:lnTo>
                  <a:pt x="6386" y="1673"/>
                </a:lnTo>
                <a:lnTo>
                  <a:pt x="6033" y="812"/>
                </a:lnTo>
                <a:lnTo>
                  <a:pt x="56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6" name="object 16"/>
          <p:cNvSpPr/>
          <p:nvPr/>
        </p:nvSpPr>
        <p:spPr>
          <a:xfrm>
            <a:off x="10204714" y="6444703"/>
            <a:ext cx="7348" cy="7348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075" y="0"/>
                </a:moveTo>
                <a:lnTo>
                  <a:pt x="2095" y="1155"/>
                </a:lnTo>
                <a:lnTo>
                  <a:pt x="0" y="5623"/>
                </a:lnTo>
                <a:lnTo>
                  <a:pt x="5676" y="5623"/>
                </a:lnTo>
                <a:lnTo>
                  <a:pt x="5320" y="4065"/>
                </a:lnTo>
                <a:lnTo>
                  <a:pt x="4978" y="1955"/>
                </a:lnTo>
                <a:lnTo>
                  <a:pt x="40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7" name="object 17"/>
          <p:cNvSpPr/>
          <p:nvPr/>
        </p:nvSpPr>
        <p:spPr>
          <a:xfrm>
            <a:off x="10141762" y="6448318"/>
            <a:ext cx="25309" cy="38372"/>
          </a:xfrm>
          <a:custGeom>
            <a:avLst/>
            <a:gdLst/>
            <a:ahLst/>
            <a:cxnLst/>
            <a:rect l="l" t="t" r="r" b="b"/>
            <a:pathLst>
              <a:path w="19684" h="29845">
                <a:moveTo>
                  <a:pt x="4495" y="0"/>
                </a:moveTo>
                <a:lnTo>
                  <a:pt x="2857" y="814"/>
                </a:lnTo>
                <a:lnTo>
                  <a:pt x="2857" y="3672"/>
                </a:lnTo>
                <a:lnTo>
                  <a:pt x="0" y="7797"/>
                </a:lnTo>
                <a:lnTo>
                  <a:pt x="0" y="19569"/>
                </a:lnTo>
                <a:lnTo>
                  <a:pt x="902" y="29707"/>
                </a:lnTo>
                <a:lnTo>
                  <a:pt x="10262" y="29707"/>
                </a:lnTo>
                <a:lnTo>
                  <a:pt x="10629" y="27280"/>
                </a:lnTo>
                <a:lnTo>
                  <a:pt x="11926" y="23684"/>
                </a:lnTo>
                <a:lnTo>
                  <a:pt x="15494" y="21156"/>
                </a:lnTo>
                <a:lnTo>
                  <a:pt x="17890" y="21156"/>
                </a:lnTo>
                <a:lnTo>
                  <a:pt x="16985" y="19461"/>
                </a:lnTo>
                <a:lnTo>
                  <a:pt x="13156" y="13739"/>
                </a:lnTo>
                <a:lnTo>
                  <a:pt x="8781" y="7253"/>
                </a:lnTo>
                <a:lnTo>
                  <a:pt x="4495" y="0"/>
                </a:lnTo>
                <a:close/>
              </a:path>
              <a:path w="19684" h="29845">
                <a:moveTo>
                  <a:pt x="17890" y="21156"/>
                </a:moveTo>
                <a:lnTo>
                  <a:pt x="15494" y="21156"/>
                </a:lnTo>
                <a:lnTo>
                  <a:pt x="16779" y="23684"/>
                </a:lnTo>
                <a:lnTo>
                  <a:pt x="19634" y="24422"/>
                </a:lnTo>
                <a:lnTo>
                  <a:pt x="17890" y="211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8" name="object 18"/>
          <p:cNvSpPr/>
          <p:nvPr/>
        </p:nvSpPr>
        <p:spPr>
          <a:xfrm>
            <a:off x="10219438" y="6455116"/>
            <a:ext cx="7348" cy="14696"/>
          </a:xfrm>
          <a:custGeom>
            <a:avLst/>
            <a:gdLst/>
            <a:ahLst/>
            <a:cxnLst/>
            <a:rect l="l" t="t" r="r" b="b"/>
            <a:pathLst>
              <a:path w="5715" h="11429">
                <a:moveTo>
                  <a:pt x="734" y="0"/>
                </a:moveTo>
                <a:lnTo>
                  <a:pt x="0" y="2894"/>
                </a:lnTo>
                <a:lnTo>
                  <a:pt x="3225" y="11033"/>
                </a:lnTo>
                <a:lnTo>
                  <a:pt x="5270" y="6537"/>
                </a:lnTo>
                <a:lnTo>
                  <a:pt x="5270" y="2894"/>
                </a:lnTo>
                <a:lnTo>
                  <a:pt x="4124" y="2020"/>
                </a:lnTo>
                <a:lnTo>
                  <a:pt x="2397" y="1257"/>
                </a:lnTo>
                <a:lnTo>
                  <a:pt x="7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9" name="object 19"/>
          <p:cNvSpPr/>
          <p:nvPr/>
        </p:nvSpPr>
        <p:spPr>
          <a:xfrm>
            <a:off x="10168578" y="6455117"/>
            <a:ext cx="4899" cy="4082"/>
          </a:xfrm>
          <a:custGeom>
            <a:avLst/>
            <a:gdLst/>
            <a:ahLst/>
            <a:cxnLst/>
            <a:rect l="l" t="t" r="r" b="b"/>
            <a:pathLst>
              <a:path w="3809" h="3175">
                <a:moveTo>
                  <a:pt x="3632" y="0"/>
                </a:moveTo>
                <a:lnTo>
                  <a:pt x="2372" y="810"/>
                </a:lnTo>
                <a:lnTo>
                  <a:pt x="1587" y="1649"/>
                </a:lnTo>
                <a:lnTo>
                  <a:pt x="0" y="2513"/>
                </a:lnTo>
                <a:lnTo>
                  <a:pt x="1587" y="2894"/>
                </a:lnTo>
                <a:lnTo>
                  <a:pt x="3632" y="2894"/>
                </a:lnTo>
                <a:lnTo>
                  <a:pt x="36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0" name="object 20"/>
          <p:cNvSpPr/>
          <p:nvPr/>
        </p:nvSpPr>
        <p:spPr>
          <a:xfrm>
            <a:off x="10320081" y="6486498"/>
            <a:ext cx="5715" cy="9797"/>
          </a:xfrm>
          <a:custGeom>
            <a:avLst/>
            <a:gdLst/>
            <a:ahLst/>
            <a:cxnLst/>
            <a:rect l="l" t="t" r="r" b="b"/>
            <a:pathLst>
              <a:path w="4445" h="7620">
                <a:moveTo>
                  <a:pt x="3190" y="0"/>
                </a:moveTo>
                <a:lnTo>
                  <a:pt x="2376" y="482"/>
                </a:lnTo>
                <a:lnTo>
                  <a:pt x="1577" y="482"/>
                </a:lnTo>
                <a:lnTo>
                  <a:pt x="396" y="814"/>
                </a:lnTo>
                <a:lnTo>
                  <a:pt x="0" y="4039"/>
                </a:lnTo>
                <a:lnTo>
                  <a:pt x="1577" y="7340"/>
                </a:lnTo>
                <a:lnTo>
                  <a:pt x="4024" y="7340"/>
                </a:lnTo>
                <a:lnTo>
                  <a:pt x="3900" y="4039"/>
                </a:lnTo>
                <a:lnTo>
                  <a:pt x="3672" y="2476"/>
                </a:lnTo>
                <a:lnTo>
                  <a:pt x="31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1" name="object 21"/>
          <p:cNvSpPr/>
          <p:nvPr/>
        </p:nvSpPr>
        <p:spPr>
          <a:xfrm>
            <a:off x="10203201" y="6486499"/>
            <a:ext cx="7348" cy="7348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3999" y="0"/>
                </a:moveTo>
                <a:lnTo>
                  <a:pt x="0" y="0"/>
                </a:lnTo>
                <a:lnTo>
                  <a:pt x="406" y="814"/>
                </a:lnTo>
                <a:lnTo>
                  <a:pt x="644" y="1667"/>
                </a:lnTo>
                <a:lnTo>
                  <a:pt x="763" y="2872"/>
                </a:lnTo>
                <a:lnTo>
                  <a:pt x="2462" y="3696"/>
                </a:lnTo>
                <a:lnTo>
                  <a:pt x="3999" y="4536"/>
                </a:lnTo>
                <a:lnTo>
                  <a:pt x="5255" y="5309"/>
                </a:lnTo>
                <a:lnTo>
                  <a:pt x="4862" y="3696"/>
                </a:lnTo>
                <a:lnTo>
                  <a:pt x="4456" y="1667"/>
                </a:lnTo>
                <a:lnTo>
                  <a:pt x="39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2" name="object 22"/>
          <p:cNvSpPr/>
          <p:nvPr/>
        </p:nvSpPr>
        <p:spPr>
          <a:xfrm>
            <a:off x="10220387" y="6488145"/>
            <a:ext cx="5715" cy="3266"/>
          </a:xfrm>
          <a:custGeom>
            <a:avLst/>
            <a:gdLst/>
            <a:ahLst/>
            <a:cxnLst/>
            <a:rect l="l" t="t" r="r" b="b"/>
            <a:pathLst>
              <a:path w="4445" h="2539">
                <a:moveTo>
                  <a:pt x="4089" y="0"/>
                </a:moveTo>
                <a:lnTo>
                  <a:pt x="0" y="0"/>
                </a:lnTo>
                <a:lnTo>
                  <a:pt x="0" y="2412"/>
                </a:lnTo>
                <a:lnTo>
                  <a:pt x="3390" y="1587"/>
                </a:lnTo>
                <a:lnTo>
                  <a:pt x="40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3" name="object 23"/>
          <p:cNvSpPr/>
          <p:nvPr/>
        </p:nvSpPr>
        <p:spPr>
          <a:xfrm>
            <a:off x="10219025" y="6494862"/>
            <a:ext cx="9797" cy="5715"/>
          </a:xfrm>
          <a:custGeom>
            <a:avLst/>
            <a:gdLst/>
            <a:ahLst/>
            <a:cxnLst/>
            <a:rect l="l" t="t" r="r" b="b"/>
            <a:pathLst>
              <a:path w="7620" h="4445">
                <a:moveTo>
                  <a:pt x="6451" y="0"/>
                </a:moveTo>
                <a:lnTo>
                  <a:pt x="4789" y="457"/>
                </a:lnTo>
                <a:lnTo>
                  <a:pt x="2336" y="835"/>
                </a:lnTo>
                <a:lnTo>
                  <a:pt x="0" y="835"/>
                </a:lnTo>
                <a:lnTo>
                  <a:pt x="2719" y="2095"/>
                </a:lnTo>
                <a:lnTo>
                  <a:pt x="5588" y="3312"/>
                </a:lnTo>
                <a:lnTo>
                  <a:pt x="7567" y="4090"/>
                </a:lnTo>
                <a:lnTo>
                  <a:pt x="6844" y="1638"/>
                </a:lnTo>
                <a:lnTo>
                  <a:pt x="64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4" name="object 24"/>
          <p:cNvSpPr/>
          <p:nvPr/>
        </p:nvSpPr>
        <p:spPr>
          <a:xfrm>
            <a:off x="10137114" y="6494862"/>
            <a:ext cx="31841" cy="44087"/>
          </a:xfrm>
          <a:custGeom>
            <a:avLst/>
            <a:gdLst/>
            <a:ahLst/>
            <a:cxnLst/>
            <a:rect l="l" t="t" r="r" b="b"/>
            <a:pathLst>
              <a:path w="24765" h="34289">
                <a:moveTo>
                  <a:pt x="9827" y="0"/>
                </a:moveTo>
                <a:lnTo>
                  <a:pt x="8114" y="5688"/>
                </a:lnTo>
                <a:lnTo>
                  <a:pt x="12138" y="9029"/>
                </a:lnTo>
                <a:lnTo>
                  <a:pt x="13068" y="11048"/>
                </a:lnTo>
                <a:lnTo>
                  <a:pt x="10144" y="13460"/>
                </a:lnTo>
                <a:lnTo>
                  <a:pt x="6958" y="15530"/>
                </a:lnTo>
                <a:lnTo>
                  <a:pt x="3618" y="17575"/>
                </a:lnTo>
                <a:lnTo>
                  <a:pt x="4075" y="19152"/>
                </a:lnTo>
                <a:lnTo>
                  <a:pt x="4075" y="21589"/>
                </a:lnTo>
                <a:lnTo>
                  <a:pt x="5651" y="22057"/>
                </a:lnTo>
                <a:lnTo>
                  <a:pt x="7315" y="22453"/>
                </a:lnTo>
                <a:lnTo>
                  <a:pt x="8571" y="22820"/>
                </a:lnTo>
                <a:lnTo>
                  <a:pt x="8571" y="26542"/>
                </a:lnTo>
                <a:lnTo>
                  <a:pt x="1181" y="31000"/>
                </a:lnTo>
                <a:lnTo>
                  <a:pt x="0" y="33844"/>
                </a:lnTo>
                <a:lnTo>
                  <a:pt x="8927" y="31952"/>
                </a:lnTo>
                <a:lnTo>
                  <a:pt x="14269" y="29373"/>
                </a:lnTo>
                <a:lnTo>
                  <a:pt x="16860" y="24353"/>
                </a:lnTo>
                <a:lnTo>
                  <a:pt x="17538" y="15138"/>
                </a:lnTo>
                <a:lnTo>
                  <a:pt x="20789" y="13460"/>
                </a:lnTo>
                <a:lnTo>
                  <a:pt x="24472" y="13460"/>
                </a:lnTo>
                <a:lnTo>
                  <a:pt x="24472" y="8140"/>
                </a:lnTo>
                <a:lnTo>
                  <a:pt x="20789" y="7783"/>
                </a:lnTo>
                <a:lnTo>
                  <a:pt x="17117" y="6145"/>
                </a:lnTo>
                <a:lnTo>
                  <a:pt x="98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5" name="object 25"/>
          <p:cNvSpPr/>
          <p:nvPr/>
        </p:nvSpPr>
        <p:spPr>
          <a:xfrm>
            <a:off x="10235633" y="6496530"/>
            <a:ext cx="10614" cy="5715"/>
          </a:xfrm>
          <a:custGeom>
            <a:avLst/>
            <a:gdLst/>
            <a:ahLst/>
            <a:cxnLst/>
            <a:rect l="l" t="t" r="r" b="b"/>
            <a:pathLst>
              <a:path w="8254" h="4445">
                <a:moveTo>
                  <a:pt x="2898" y="0"/>
                </a:moveTo>
                <a:lnTo>
                  <a:pt x="0" y="0"/>
                </a:lnTo>
                <a:lnTo>
                  <a:pt x="814" y="1612"/>
                </a:lnTo>
                <a:lnTo>
                  <a:pt x="1677" y="3174"/>
                </a:lnTo>
                <a:lnTo>
                  <a:pt x="2501" y="4391"/>
                </a:lnTo>
                <a:lnTo>
                  <a:pt x="7354" y="4391"/>
                </a:lnTo>
                <a:lnTo>
                  <a:pt x="7787" y="3632"/>
                </a:lnTo>
                <a:lnTo>
                  <a:pt x="8204" y="2793"/>
                </a:lnTo>
                <a:lnTo>
                  <a:pt x="8204" y="1612"/>
                </a:lnTo>
                <a:lnTo>
                  <a:pt x="4913" y="798"/>
                </a:lnTo>
                <a:lnTo>
                  <a:pt x="28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6" name="object 26"/>
          <p:cNvSpPr/>
          <p:nvPr/>
        </p:nvSpPr>
        <p:spPr>
          <a:xfrm>
            <a:off x="10383492" y="6506944"/>
            <a:ext cx="31024" cy="40005"/>
          </a:xfrm>
          <a:custGeom>
            <a:avLst/>
            <a:gdLst/>
            <a:ahLst/>
            <a:cxnLst/>
            <a:rect l="l" t="t" r="r" b="b"/>
            <a:pathLst>
              <a:path w="24129" h="31114">
                <a:moveTo>
                  <a:pt x="15768" y="23241"/>
                </a:moveTo>
                <a:lnTo>
                  <a:pt x="12636" y="23241"/>
                </a:lnTo>
                <a:lnTo>
                  <a:pt x="14302" y="28497"/>
                </a:lnTo>
                <a:lnTo>
                  <a:pt x="21996" y="30974"/>
                </a:lnTo>
                <a:lnTo>
                  <a:pt x="19141" y="27763"/>
                </a:lnTo>
                <a:lnTo>
                  <a:pt x="16358" y="24090"/>
                </a:lnTo>
                <a:lnTo>
                  <a:pt x="15768" y="23241"/>
                </a:lnTo>
                <a:close/>
              </a:path>
              <a:path w="24129" h="31114">
                <a:moveTo>
                  <a:pt x="6108" y="0"/>
                </a:moveTo>
                <a:lnTo>
                  <a:pt x="3632" y="457"/>
                </a:lnTo>
                <a:lnTo>
                  <a:pt x="1601" y="1230"/>
                </a:lnTo>
                <a:lnTo>
                  <a:pt x="0" y="4521"/>
                </a:lnTo>
                <a:lnTo>
                  <a:pt x="878" y="5753"/>
                </a:lnTo>
                <a:lnTo>
                  <a:pt x="1601" y="6540"/>
                </a:lnTo>
                <a:lnTo>
                  <a:pt x="2034" y="7340"/>
                </a:lnTo>
                <a:lnTo>
                  <a:pt x="1601" y="8178"/>
                </a:lnTo>
                <a:lnTo>
                  <a:pt x="0" y="9752"/>
                </a:lnTo>
                <a:lnTo>
                  <a:pt x="1230" y="10982"/>
                </a:lnTo>
                <a:lnTo>
                  <a:pt x="2858" y="13423"/>
                </a:lnTo>
                <a:lnTo>
                  <a:pt x="2415" y="17157"/>
                </a:lnTo>
                <a:lnTo>
                  <a:pt x="1601" y="20725"/>
                </a:lnTo>
                <a:lnTo>
                  <a:pt x="878" y="24457"/>
                </a:lnTo>
                <a:lnTo>
                  <a:pt x="12636" y="23241"/>
                </a:lnTo>
                <a:lnTo>
                  <a:pt x="15768" y="23241"/>
                </a:lnTo>
                <a:lnTo>
                  <a:pt x="13464" y="19926"/>
                </a:lnTo>
                <a:lnTo>
                  <a:pt x="15101" y="18694"/>
                </a:lnTo>
                <a:lnTo>
                  <a:pt x="24066" y="18694"/>
                </a:lnTo>
                <a:lnTo>
                  <a:pt x="24066" y="15876"/>
                </a:lnTo>
                <a:lnTo>
                  <a:pt x="19402" y="14504"/>
                </a:lnTo>
                <a:lnTo>
                  <a:pt x="13849" y="14504"/>
                </a:lnTo>
                <a:lnTo>
                  <a:pt x="10168" y="11589"/>
                </a:lnTo>
                <a:lnTo>
                  <a:pt x="6108" y="0"/>
                </a:lnTo>
                <a:close/>
              </a:path>
              <a:path w="24129" h="31114">
                <a:moveTo>
                  <a:pt x="24066" y="18694"/>
                </a:moveTo>
                <a:lnTo>
                  <a:pt x="15101" y="18694"/>
                </a:lnTo>
                <a:lnTo>
                  <a:pt x="24066" y="19926"/>
                </a:lnTo>
                <a:lnTo>
                  <a:pt x="24066" y="18694"/>
                </a:lnTo>
                <a:close/>
              </a:path>
              <a:path w="24129" h="31114">
                <a:moveTo>
                  <a:pt x="18149" y="14135"/>
                </a:moveTo>
                <a:lnTo>
                  <a:pt x="13849" y="14504"/>
                </a:lnTo>
                <a:lnTo>
                  <a:pt x="19402" y="14504"/>
                </a:lnTo>
                <a:lnTo>
                  <a:pt x="18149" y="141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7" name="object 27"/>
          <p:cNvSpPr/>
          <p:nvPr/>
        </p:nvSpPr>
        <p:spPr>
          <a:xfrm>
            <a:off x="10399753" y="6515812"/>
            <a:ext cx="4082" cy="5715"/>
          </a:xfrm>
          <a:custGeom>
            <a:avLst/>
            <a:gdLst/>
            <a:ahLst/>
            <a:cxnLst/>
            <a:rect l="l" t="t" r="r" b="b"/>
            <a:pathLst>
              <a:path w="3175" h="4445">
                <a:moveTo>
                  <a:pt x="1195" y="0"/>
                </a:moveTo>
                <a:lnTo>
                  <a:pt x="814" y="1703"/>
                </a:lnTo>
                <a:lnTo>
                  <a:pt x="317" y="2858"/>
                </a:lnTo>
                <a:lnTo>
                  <a:pt x="0" y="4089"/>
                </a:lnTo>
                <a:lnTo>
                  <a:pt x="2794" y="4089"/>
                </a:lnTo>
                <a:lnTo>
                  <a:pt x="2451" y="2858"/>
                </a:lnTo>
                <a:lnTo>
                  <a:pt x="2005" y="1703"/>
                </a:lnTo>
                <a:lnTo>
                  <a:pt x="11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8" name="object 28"/>
          <p:cNvSpPr/>
          <p:nvPr/>
        </p:nvSpPr>
        <p:spPr>
          <a:xfrm>
            <a:off x="10149754" y="6536816"/>
            <a:ext cx="17145" cy="10614"/>
          </a:xfrm>
          <a:custGeom>
            <a:avLst/>
            <a:gdLst/>
            <a:ahLst/>
            <a:cxnLst/>
            <a:rect l="l" t="t" r="r" b="b"/>
            <a:pathLst>
              <a:path w="13334" h="8254">
                <a:moveTo>
                  <a:pt x="10566" y="0"/>
                </a:moveTo>
                <a:lnTo>
                  <a:pt x="7707" y="1216"/>
                </a:lnTo>
                <a:lnTo>
                  <a:pt x="0" y="4024"/>
                </a:lnTo>
                <a:lnTo>
                  <a:pt x="0" y="7731"/>
                </a:lnTo>
                <a:lnTo>
                  <a:pt x="1954" y="6511"/>
                </a:lnTo>
                <a:lnTo>
                  <a:pt x="4050" y="5270"/>
                </a:lnTo>
                <a:lnTo>
                  <a:pt x="5713" y="4531"/>
                </a:lnTo>
                <a:lnTo>
                  <a:pt x="12978" y="4531"/>
                </a:lnTo>
                <a:lnTo>
                  <a:pt x="10566" y="0"/>
                </a:lnTo>
                <a:close/>
              </a:path>
              <a:path w="13334" h="8254">
                <a:moveTo>
                  <a:pt x="12978" y="4531"/>
                </a:moveTo>
                <a:lnTo>
                  <a:pt x="5713" y="4531"/>
                </a:lnTo>
                <a:lnTo>
                  <a:pt x="8482" y="5702"/>
                </a:lnTo>
                <a:lnTo>
                  <a:pt x="12650" y="5702"/>
                </a:lnTo>
                <a:lnTo>
                  <a:pt x="12978" y="45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9" name="object 29"/>
          <p:cNvSpPr/>
          <p:nvPr/>
        </p:nvSpPr>
        <p:spPr>
          <a:xfrm>
            <a:off x="10384625" y="6540449"/>
            <a:ext cx="4082" cy="4899"/>
          </a:xfrm>
          <a:custGeom>
            <a:avLst/>
            <a:gdLst/>
            <a:ahLst/>
            <a:cxnLst/>
            <a:rect l="l" t="t" r="r" b="b"/>
            <a:pathLst>
              <a:path w="3175" h="3810">
                <a:moveTo>
                  <a:pt x="0" y="3696"/>
                </a:moveTo>
                <a:lnTo>
                  <a:pt x="2758" y="3696"/>
                </a:lnTo>
                <a:lnTo>
                  <a:pt x="2758" y="0"/>
                </a:lnTo>
                <a:lnTo>
                  <a:pt x="0" y="0"/>
                </a:lnTo>
                <a:lnTo>
                  <a:pt x="0" y="36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30" name="object 30"/>
          <p:cNvSpPr/>
          <p:nvPr/>
        </p:nvSpPr>
        <p:spPr>
          <a:xfrm>
            <a:off x="10395614" y="6551996"/>
            <a:ext cx="8164" cy="6531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4806" y="3618"/>
                </a:moveTo>
                <a:lnTo>
                  <a:pt x="4405" y="3618"/>
                </a:lnTo>
                <a:lnTo>
                  <a:pt x="4405" y="4824"/>
                </a:lnTo>
                <a:lnTo>
                  <a:pt x="4806" y="3618"/>
                </a:lnTo>
                <a:close/>
              </a:path>
              <a:path w="6350" h="5079">
                <a:moveTo>
                  <a:pt x="6008" y="0"/>
                </a:moveTo>
                <a:lnTo>
                  <a:pt x="4028" y="353"/>
                </a:lnTo>
                <a:lnTo>
                  <a:pt x="1181" y="353"/>
                </a:lnTo>
                <a:lnTo>
                  <a:pt x="0" y="4406"/>
                </a:lnTo>
                <a:lnTo>
                  <a:pt x="4405" y="3618"/>
                </a:lnTo>
                <a:lnTo>
                  <a:pt x="4806" y="3618"/>
                </a:lnTo>
                <a:lnTo>
                  <a:pt x="60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31" name="object 31"/>
          <p:cNvSpPr/>
          <p:nvPr/>
        </p:nvSpPr>
        <p:spPr>
          <a:xfrm>
            <a:off x="3790977" y="661843"/>
            <a:ext cx="4390752" cy="5213713"/>
          </a:xfrm>
          <a:custGeom>
            <a:avLst/>
            <a:gdLst/>
            <a:ahLst/>
            <a:cxnLst/>
            <a:rect l="l" t="t" r="r" b="b"/>
            <a:pathLst>
              <a:path w="3415029" h="4055110">
                <a:moveTo>
                  <a:pt x="0" y="0"/>
                </a:moveTo>
                <a:lnTo>
                  <a:pt x="3414546" y="0"/>
                </a:lnTo>
                <a:lnTo>
                  <a:pt x="3414546" y="4054508"/>
                </a:lnTo>
                <a:lnTo>
                  <a:pt x="0" y="4054508"/>
                </a:lnTo>
                <a:lnTo>
                  <a:pt x="0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4876020" y="1037078"/>
            <a:ext cx="2312126" cy="883740"/>
          </a:xfrm>
          <a:prstGeom prst="rect">
            <a:avLst/>
          </a:prstGeom>
        </p:spPr>
        <p:txBody>
          <a:bodyPr vert="horz" wrap="square" lIns="0" tIns="19594" rIns="0" bIns="0" rtlCol="0" anchor="ctr">
            <a:spAutoFit/>
          </a:bodyPr>
          <a:lstStyle/>
          <a:p>
            <a:pPr marR="11430" algn="ctr">
              <a:lnSpc>
                <a:spcPct val="100000"/>
              </a:lnSpc>
              <a:spcBef>
                <a:spcPts val="154"/>
              </a:spcBef>
            </a:pPr>
            <a:r>
              <a:rPr sz="2057" spc="13" dirty="0">
                <a:solidFill>
                  <a:srgbClr val="FFFFFF"/>
                </a:solidFill>
                <a:latin typeface="Britannic Bold" pitchFamily="34" charset="0"/>
              </a:rPr>
              <a:t>Dumsor</a:t>
            </a:r>
            <a:endParaRPr sz="2057" dirty="0">
              <a:latin typeface="Britannic Bold" pitchFamily="34" charset="0"/>
            </a:endParaRPr>
          </a:p>
          <a:p>
            <a:pPr marR="6531" algn="ctr">
              <a:lnSpc>
                <a:spcPct val="100000"/>
              </a:lnSpc>
              <a:spcBef>
                <a:spcPts val="1768"/>
              </a:spcBef>
            </a:pPr>
            <a:r>
              <a:rPr sz="2057" spc="19" dirty="0">
                <a:solidFill>
                  <a:srgbClr val="FFFFFF"/>
                </a:solidFill>
                <a:latin typeface="Britannic Bold" pitchFamily="34" charset="0"/>
              </a:rPr>
              <a:t>Poor</a:t>
            </a:r>
            <a:r>
              <a:rPr sz="2057" spc="-122" dirty="0">
                <a:solidFill>
                  <a:srgbClr val="FFFFFF"/>
                </a:solidFill>
                <a:latin typeface="Britannic Bold" pitchFamily="34" charset="0"/>
              </a:rPr>
              <a:t> </a:t>
            </a:r>
            <a:r>
              <a:rPr sz="2057" spc="13" dirty="0">
                <a:solidFill>
                  <a:srgbClr val="FFFFFF"/>
                </a:solidFill>
                <a:latin typeface="Britannic Bold" pitchFamily="34" charset="0"/>
              </a:rPr>
              <a:t>Infrastructure</a:t>
            </a:r>
            <a:endParaRPr sz="2057" dirty="0">
              <a:latin typeface="Britannic Bold" pitchFamily="34" charset="0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758413" y="2194786"/>
            <a:ext cx="2486841" cy="336347"/>
          </a:xfrm>
          <a:prstGeom prst="rect">
            <a:avLst/>
          </a:prstGeom>
        </p:spPr>
        <p:txBody>
          <a:bodyPr vert="horz" wrap="square" lIns="0" tIns="19594" rIns="0" bIns="0" rtlCol="0">
            <a:spAutoFit/>
          </a:bodyPr>
          <a:lstStyle/>
          <a:p>
            <a:pPr>
              <a:spcBef>
                <a:spcPts val="154"/>
              </a:spcBef>
            </a:pPr>
            <a:r>
              <a:rPr sz="2057" spc="13" dirty="0">
                <a:solidFill>
                  <a:srgbClr val="FFFFFF"/>
                </a:solidFill>
                <a:latin typeface="Britannic Bold"/>
                <a:cs typeface="Britannic Bold"/>
              </a:rPr>
              <a:t>Youth</a:t>
            </a:r>
            <a:r>
              <a:rPr sz="2057" spc="-58" dirty="0">
                <a:solidFill>
                  <a:srgbClr val="FFFFFF"/>
                </a:solidFill>
                <a:latin typeface="Britannic Bold"/>
                <a:cs typeface="Britannic Bold"/>
              </a:rPr>
              <a:t> </a:t>
            </a:r>
            <a:r>
              <a:rPr sz="2057" spc="13" dirty="0">
                <a:solidFill>
                  <a:srgbClr val="FFFFFF"/>
                </a:solidFill>
                <a:latin typeface="Britannic Bold"/>
                <a:cs typeface="Britannic Bold"/>
              </a:rPr>
              <a:t>Unemployment</a:t>
            </a:r>
            <a:endParaRPr sz="2057" dirty="0">
              <a:latin typeface="Britannic Bold"/>
              <a:cs typeface="Britannic Bold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725947" y="2864927"/>
            <a:ext cx="2610122" cy="336347"/>
          </a:xfrm>
          <a:prstGeom prst="rect">
            <a:avLst/>
          </a:prstGeom>
        </p:spPr>
        <p:txBody>
          <a:bodyPr vert="horz" wrap="square" lIns="0" tIns="19594" rIns="0" bIns="0" rtlCol="0">
            <a:spAutoFit/>
          </a:bodyPr>
          <a:lstStyle/>
          <a:p>
            <a:pPr>
              <a:spcBef>
                <a:spcPts val="154"/>
              </a:spcBef>
            </a:pPr>
            <a:r>
              <a:rPr sz="2057" spc="13" dirty="0">
                <a:solidFill>
                  <a:srgbClr val="FFFFFF"/>
                </a:solidFill>
                <a:latin typeface="Britannic Bold"/>
                <a:cs typeface="Britannic Bold"/>
              </a:rPr>
              <a:t>Poor </a:t>
            </a:r>
            <a:r>
              <a:rPr sz="2057" spc="6" dirty="0">
                <a:solidFill>
                  <a:srgbClr val="FFFFFF"/>
                </a:solidFill>
                <a:latin typeface="Britannic Bold"/>
                <a:cs typeface="Britannic Bold"/>
              </a:rPr>
              <a:t>Living</a:t>
            </a:r>
            <a:r>
              <a:rPr sz="2057" spc="-26" dirty="0">
                <a:solidFill>
                  <a:srgbClr val="FFFFFF"/>
                </a:solidFill>
                <a:latin typeface="Britannic Bold"/>
                <a:cs typeface="Britannic Bold"/>
              </a:rPr>
              <a:t> </a:t>
            </a:r>
            <a:r>
              <a:rPr sz="2057" spc="6" dirty="0">
                <a:solidFill>
                  <a:srgbClr val="FFFFFF"/>
                </a:solidFill>
                <a:latin typeface="Britannic Bold"/>
                <a:cs typeface="Britannic Bold"/>
              </a:rPr>
              <a:t>Standards</a:t>
            </a:r>
            <a:endParaRPr sz="2057">
              <a:latin typeface="Britannic Bold"/>
              <a:cs typeface="Britannic Bold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882468" y="3537964"/>
            <a:ext cx="2291715" cy="336410"/>
          </a:xfrm>
          <a:prstGeom prst="rect">
            <a:avLst/>
          </a:prstGeom>
        </p:spPr>
        <p:txBody>
          <a:bodyPr vert="horz" wrap="square" lIns="0" tIns="19594" rIns="0" bIns="0" rtlCol="0">
            <a:spAutoFit/>
          </a:bodyPr>
          <a:lstStyle/>
          <a:p>
            <a:pPr>
              <a:spcBef>
                <a:spcPts val="154"/>
              </a:spcBef>
            </a:pPr>
            <a:r>
              <a:rPr sz="2057" spc="13" dirty="0">
                <a:solidFill>
                  <a:srgbClr val="FFFFFF"/>
                </a:solidFill>
                <a:latin typeface="Britannic Bold"/>
                <a:cs typeface="Britannic Bold"/>
              </a:rPr>
              <a:t>Inability </a:t>
            </a:r>
            <a:r>
              <a:rPr sz="3086" spc="19" baseline="3472" dirty="0">
                <a:solidFill>
                  <a:srgbClr val="FFFFFF"/>
                </a:solidFill>
                <a:latin typeface="Britannic Bold"/>
                <a:cs typeface="Britannic Bold"/>
              </a:rPr>
              <a:t>to </a:t>
            </a:r>
            <a:r>
              <a:rPr sz="3086" spc="28" baseline="3472" dirty="0">
                <a:solidFill>
                  <a:srgbClr val="FFFFFF"/>
                </a:solidFill>
                <a:latin typeface="Britannic Bold"/>
                <a:cs typeface="Britannic Bold"/>
              </a:rPr>
              <a:t>Pay</a:t>
            </a:r>
            <a:r>
              <a:rPr sz="3086" spc="-539" baseline="3472" dirty="0">
                <a:solidFill>
                  <a:srgbClr val="FFFFFF"/>
                </a:solidFill>
                <a:latin typeface="Britannic Bold"/>
                <a:cs typeface="Britannic Bold"/>
              </a:rPr>
              <a:t> </a:t>
            </a:r>
            <a:r>
              <a:rPr sz="3086" spc="19" baseline="3472" dirty="0">
                <a:solidFill>
                  <a:srgbClr val="FFFFFF"/>
                </a:solidFill>
                <a:latin typeface="Britannic Bold"/>
                <a:cs typeface="Britannic Bold"/>
              </a:rPr>
              <a:t>fees</a:t>
            </a:r>
            <a:endParaRPr sz="3086" baseline="3472">
              <a:latin typeface="Britannic Bold"/>
              <a:cs typeface="Britannic Bold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066577" y="4226177"/>
            <a:ext cx="1944733" cy="336347"/>
          </a:xfrm>
          <a:prstGeom prst="rect">
            <a:avLst/>
          </a:prstGeom>
        </p:spPr>
        <p:txBody>
          <a:bodyPr vert="horz" wrap="square" lIns="0" tIns="19594" rIns="0" bIns="0" rtlCol="0">
            <a:spAutoFit/>
          </a:bodyPr>
          <a:lstStyle/>
          <a:p>
            <a:pPr>
              <a:spcBef>
                <a:spcPts val="154"/>
              </a:spcBef>
            </a:pPr>
            <a:r>
              <a:rPr sz="2057" spc="6" dirty="0">
                <a:solidFill>
                  <a:srgbClr val="FFFFFF"/>
                </a:solidFill>
                <a:latin typeface="Britannic Bold"/>
                <a:cs typeface="Britannic Bold"/>
              </a:rPr>
              <a:t>Conflict</a:t>
            </a:r>
            <a:r>
              <a:rPr sz="2057" spc="-45" dirty="0">
                <a:solidFill>
                  <a:srgbClr val="FFFFFF"/>
                </a:solidFill>
                <a:latin typeface="Britannic Bold"/>
                <a:cs typeface="Britannic Bold"/>
              </a:rPr>
              <a:t> </a:t>
            </a:r>
            <a:r>
              <a:rPr sz="2057" spc="13" dirty="0">
                <a:solidFill>
                  <a:srgbClr val="FFFFFF"/>
                </a:solidFill>
                <a:latin typeface="Britannic Bold"/>
                <a:cs typeface="Britannic Bold"/>
              </a:rPr>
              <a:t>between</a:t>
            </a:r>
            <a:endParaRPr sz="2057">
              <a:latin typeface="Britannic Bold"/>
              <a:cs typeface="Britannic Bold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101017" y="4577383"/>
            <a:ext cx="3868239" cy="336347"/>
          </a:xfrm>
          <a:prstGeom prst="rect">
            <a:avLst/>
          </a:prstGeom>
        </p:spPr>
        <p:txBody>
          <a:bodyPr vert="horz" wrap="square" lIns="0" tIns="19594" rIns="0" bIns="0" rtlCol="0">
            <a:spAutoFit/>
          </a:bodyPr>
          <a:lstStyle/>
          <a:p>
            <a:pPr>
              <a:spcBef>
                <a:spcPts val="154"/>
              </a:spcBef>
            </a:pPr>
            <a:r>
              <a:rPr sz="2057" spc="13" dirty="0">
                <a:solidFill>
                  <a:srgbClr val="FFFFFF"/>
                </a:solidFill>
                <a:latin typeface="Britannic Bold"/>
                <a:cs typeface="Britannic Bold"/>
              </a:rPr>
              <a:t>Crop farmers and </a:t>
            </a:r>
            <a:r>
              <a:rPr sz="2057" spc="6" dirty="0">
                <a:solidFill>
                  <a:srgbClr val="FFFFFF"/>
                </a:solidFill>
                <a:latin typeface="Britannic Bold"/>
                <a:cs typeface="Britannic Bold"/>
              </a:rPr>
              <a:t>Cattle</a:t>
            </a:r>
            <a:r>
              <a:rPr sz="2057" spc="-32" dirty="0">
                <a:solidFill>
                  <a:srgbClr val="FFFFFF"/>
                </a:solidFill>
                <a:latin typeface="Britannic Bold"/>
                <a:cs typeface="Britannic Bold"/>
              </a:rPr>
              <a:t> </a:t>
            </a:r>
            <a:r>
              <a:rPr sz="2057" spc="13" dirty="0">
                <a:solidFill>
                  <a:srgbClr val="FFFFFF"/>
                </a:solidFill>
                <a:latin typeface="Britannic Bold"/>
                <a:cs typeface="Britannic Bold"/>
              </a:rPr>
              <a:t>Herders</a:t>
            </a:r>
            <a:endParaRPr sz="2057">
              <a:latin typeface="Britannic Bold"/>
              <a:cs typeface="Britannic Bold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3829363" y="4232963"/>
            <a:ext cx="0" cy="1480185"/>
          </a:xfrm>
          <a:custGeom>
            <a:avLst/>
            <a:gdLst/>
            <a:ahLst/>
            <a:cxnLst/>
            <a:rect l="l" t="t" r="r" b="b"/>
            <a:pathLst>
              <a:path h="1151254">
                <a:moveTo>
                  <a:pt x="0" y="0"/>
                </a:moveTo>
                <a:lnTo>
                  <a:pt x="0" y="1151164"/>
                </a:lnTo>
              </a:path>
            </a:pathLst>
          </a:custGeom>
          <a:ln w="6013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39" name="object 39"/>
          <p:cNvSpPr/>
          <p:nvPr/>
        </p:nvSpPr>
        <p:spPr>
          <a:xfrm>
            <a:off x="8142451" y="1771813"/>
            <a:ext cx="0" cy="1480185"/>
          </a:xfrm>
          <a:custGeom>
            <a:avLst/>
            <a:gdLst/>
            <a:ahLst/>
            <a:cxnLst/>
            <a:rect l="l" t="t" r="r" b="b"/>
            <a:pathLst>
              <a:path h="1151255">
                <a:moveTo>
                  <a:pt x="0" y="0"/>
                </a:moveTo>
                <a:lnTo>
                  <a:pt x="0" y="1151161"/>
                </a:lnTo>
              </a:path>
            </a:pathLst>
          </a:custGeom>
          <a:ln w="6013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40" name="object 40"/>
          <p:cNvSpPr txBox="1"/>
          <p:nvPr/>
        </p:nvSpPr>
        <p:spPr>
          <a:xfrm>
            <a:off x="2575763" y="6376451"/>
            <a:ext cx="8383089" cy="194551"/>
          </a:xfrm>
          <a:prstGeom prst="rect">
            <a:avLst/>
          </a:prstGeom>
        </p:spPr>
        <p:txBody>
          <a:bodyPr vert="horz" wrap="square" lIns="0" tIns="16329" rIns="0" bIns="0" rtlCol="0">
            <a:spAutoFit/>
          </a:bodyPr>
          <a:lstStyle/>
          <a:p>
            <a:pPr marL="3375895">
              <a:spcBef>
                <a:spcPts val="129"/>
              </a:spcBef>
            </a:pPr>
            <a:r>
              <a:rPr sz="1157" dirty="0">
                <a:solidFill>
                  <a:srgbClr val="213B82"/>
                </a:solidFill>
                <a:latin typeface="Arial"/>
                <a:cs typeface="Arial"/>
              </a:rPr>
              <a:t>NEW </a:t>
            </a:r>
            <a:r>
              <a:rPr sz="1157" spc="-26" dirty="0">
                <a:solidFill>
                  <a:srgbClr val="213B82"/>
                </a:solidFill>
                <a:latin typeface="Arial"/>
                <a:cs typeface="Arial"/>
              </a:rPr>
              <a:t>PATRIOTIC PARTY </a:t>
            </a:r>
            <a:r>
              <a:rPr sz="1157" dirty="0">
                <a:solidFill>
                  <a:srgbClr val="213B82"/>
                </a:solidFill>
                <a:latin typeface="Arial"/>
                <a:cs typeface="Arial"/>
              </a:rPr>
              <a:t>(NPP) </a:t>
            </a:r>
            <a:r>
              <a:rPr sz="1157" spc="-6" dirty="0">
                <a:solidFill>
                  <a:srgbClr val="E52421"/>
                </a:solidFill>
                <a:latin typeface="Arial"/>
                <a:cs typeface="Arial"/>
              </a:rPr>
              <a:t>• 2020</a:t>
            </a:r>
            <a:r>
              <a:rPr sz="1157" spc="26" dirty="0">
                <a:solidFill>
                  <a:srgbClr val="E52421"/>
                </a:solidFill>
                <a:latin typeface="Arial"/>
                <a:cs typeface="Arial"/>
              </a:rPr>
              <a:t> </a:t>
            </a:r>
            <a:r>
              <a:rPr sz="1157" spc="-6" dirty="0">
                <a:solidFill>
                  <a:srgbClr val="E52421"/>
                </a:solidFill>
                <a:latin typeface="Arial"/>
                <a:cs typeface="Arial"/>
              </a:rPr>
              <a:t>MANIFESTO</a:t>
            </a:r>
            <a:endParaRPr sz="1157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4885120" y="5106262"/>
            <a:ext cx="1800225" cy="336347"/>
          </a:xfrm>
          <a:prstGeom prst="rect">
            <a:avLst/>
          </a:prstGeom>
        </p:spPr>
        <p:txBody>
          <a:bodyPr vert="horz" wrap="square" lIns="0" tIns="19594" rIns="0" bIns="0" rtlCol="0">
            <a:spAutoFit/>
          </a:bodyPr>
          <a:lstStyle/>
          <a:p>
            <a:pPr>
              <a:spcBef>
                <a:spcPts val="154"/>
              </a:spcBef>
            </a:pPr>
            <a:r>
              <a:rPr sz="2057" spc="13" dirty="0">
                <a:solidFill>
                  <a:srgbClr val="FFFFFF"/>
                </a:solidFill>
                <a:latin typeface="Britannic Bold"/>
                <a:cs typeface="Britannic Bold"/>
              </a:rPr>
              <a:t>And Many</a:t>
            </a:r>
            <a:r>
              <a:rPr sz="2057" spc="-77" dirty="0">
                <a:solidFill>
                  <a:srgbClr val="FFFFFF"/>
                </a:solidFill>
                <a:latin typeface="Britannic Bold"/>
                <a:cs typeface="Britannic Bold"/>
              </a:rPr>
              <a:t> </a:t>
            </a:r>
            <a:r>
              <a:rPr sz="2057" spc="13" dirty="0">
                <a:solidFill>
                  <a:srgbClr val="FFFFFF"/>
                </a:solidFill>
                <a:latin typeface="Britannic Bold"/>
                <a:cs typeface="Britannic Bold"/>
              </a:rPr>
              <a:t>More</a:t>
            </a:r>
            <a:endParaRPr sz="2057">
              <a:latin typeface="Britannic Bold"/>
              <a:cs typeface="Britannic Bold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4121919" y="1063585"/>
            <a:ext cx="323497" cy="3235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44" name="object 44"/>
          <p:cNvSpPr txBox="1"/>
          <p:nvPr/>
        </p:nvSpPr>
        <p:spPr>
          <a:xfrm>
            <a:off x="4239485" y="1110865"/>
            <a:ext cx="112667" cy="791059"/>
          </a:xfrm>
          <a:prstGeom prst="rect">
            <a:avLst/>
          </a:prstGeom>
        </p:spPr>
        <p:txBody>
          <a:bodyPr vert="horz" wrap="square" lIns="0" tIns="16329" rIns="0" bIns="0" rtlCol="0">
            <a:spAutoFit/>
          </a:bodyPr>
          <a:lstStyle/>
          <a:p>
            <a:pPr marL="5715">
              <a:spcBef>
                <a:spcPts val="129"/>
              </a:spcBef>
            </a:pPr>
            <a:r>
              <a:rPr sz="1157" dirty="0">
                <a:solidFill>
                  <a:srgbClr val="FFFFFF"/>
                </a:solidFill>
                <a:latin typeface="Britannic Bold"/>
                <a:cs typeface="Britannic Bold"/>
              </a:rPr>
              <a:t>1</a:t>
            </a:r>
            <a:endParaRPr sz="1157">
              <a:latin typeface="Britannic Bold"/>
              <a:cs typeface="Britannic Bold"/>
            </a:endParaRPr>
          </a:p>
          <a:p>
            <a:pPr>
              <a:lnSpc>
                <a:spcPct val="100000"/>
              </a:lnSpc>
            </a:pPr>
            <a:endParaRPr sz="1286">
              <a:latin typeface="Britannic Bold"/>
              <a:cs typeface="Britannic Bold"/>
            </a:endParaRPr>
          </a:p>
          <a:p>
            <a:pPr>
              <a:spcBef>
                <a:spcPts val="64"/>
              </a:spcBef>
            </a:pPr>
            <a:endParaRPr sz="1350">
              <a:latin typeface="Britannic Bold"/>
              <a:cs typeface="Britannic Bold"/>
            </a:endParaRPr>
          </a:p>
          <a:p>
            <a:pPr>
              <a:spcBef>
                <a:spcPts val="6"/>
              </a:spcBef>
            </a:pPr>
            <a:r>
              <a:rPr sz="1157" dirty="0">
                <a:solidFill>
                  <a:srgbClr val="FFFFFF"/>
                </a:solidFill>
                <a:latin typeface="Britannic Bold"/>
                <a:cs typeface="Britannic Bold"/>
              </a:rPr>
              <a:t>2</a:t>
            </a:r>
            <a:endParaRPr sz="1157">
              <a:latin typeface="Britannic Bold"/>
              <a:cs typeface="Britannic Bold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4239559" y="2301741"/>
            <a:ext cx="106952" cy="194551"/>
          </a:xfrm>
          <a:prstGeom prst="rect">
            <a:avLst/>
          </a:prstGeom>
        </p:spPr>
        <p:txBody>
          <a:bodyPr vert="horz" wrap="square" lIns="0" tIns="16329" rIns="0" bIns="0" rtlCol="0">
            <a:spAutoFit/>
          </a:bodyPr>
          <a:lstStyle/>
          <a:p>
            <a:pPr>
              <a:spcBef>
                <a:spcPts val="129"/>
              </a:spcBef>
            </a:pPr>
            <a:r>
              <a:rPr sz="1157" dirty="0">
                <a:solidFill>
                  <a:srgbClr val="FFFFFF"/>
                </a:solidFill>
                <a:latin typeface="Britannic Bold"/>
                <a:cs typeface="Britannic Bold"/>
              </a:rPr>
              <a:t>3</a:t>
            </a:r>
            <a:endParaRPr sz="1157">
              <a:latin typeface="Britannic Bold"/>
              <a:cs typeface="Britannic Bold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4239856" y="2966667"/>
            <a:ext cx="106952" cy="194551"/>
          </a:xfrm>
          <a:prstGeom prst="rect">
            <a:avLst/>
          </a:prstGeom>
        </p:spPr>
        <p:txBody>
          <a:bodyPr vert="horz" wrap="square" lIns="0" tIns="16329" rIns="0" bIns="0" rtlCol="0">
            <a:spAutoFit/>
          </a:bodyPr>
          <a:lstStyle/>
          <a:p>
            <a:pPr>
              <a:spcBef>
                <a:spcPts val="129"/>
              </a:spcBef>
            </a:pPr>
            <a:r>
              <a:rPr sz="1157" dirty="0">
                <a:solidFill>
                  <a:srgbClr val="FFFFFF"/>
                </a:solidFill>
                <a:latin typeface="Britannic Bold"/>
                <a:cs typeface="Britannic Bold"/>
              </a:rPr>
              <a:t>4</a:t>
            </a:r>
            <a:endParaRPr sz="1157">
              <a:latin typeface="Britannic Bold"/>
              <a:cs typeface="Britannic Bold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4239342" y="3630979"/>
            <a:ext cx="106952" cy="194551"/>
          </a:xfrm>
          <a:prstGeom prst="rect">
            <a:avLst/>
          </a:prstGeom>
        </p:spPr>
        <p:txBody>
          <a:bodyPr vert="horz" wrap="square" lIns="0" tIns="16329" rIns="0" bIns="0" rtlCol="0">
            <a:spAutoFit/>
          </a:bodyPr>
          <a:lstStyle/>
          <a:p>
            <a:pPr>
              <a:spcBef>
                <a:spcPts val="129"/>
              </a:spcBef>
            </a:pPr>
            <a:r>
              <a:rPr sz="1157" dirty="0">
                <a:solidFill>
                  <a:srgbClr val="FFFFFF"/>
                </a:solidFill>
                <a:latin typeface="Britannic Bold"/>
                <a:cs typeface="Britannic Bold"/>
              </a:rPr>
              <a:t>5</a:t>
            </a:r>
            <a:endParaRPr sz="1157">
              <a:latin typeface="Britannic Bold"/>
              <a:cs typeface="Britannic Bold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4121919" y="1619369"/>
            <a:ext cx="323497" cy="32349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49" name="object 49"/>
          <p:cNvSpPr/>
          <p:nvPr/>
        </p:nvSpPr>
        <p:spPr>
          <a:xfrm>
            <a:off x="4121919" y="2254465"/>
            <a:ext cx="323497" cy="3235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50" name="object 50"/>
          <p:cNvSpPr/>
          <p:nvPr/>
        </p:nvSpPr>
        <p:spPr>
          <a:xfrm>
            <a:off x="4121919" y="2919387"/>
            <a:ext cx="323497" cy="3235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51" name="object 51"/>
          <p:cNvSpPr/>
          <p:nvPr/>
        </p:nvSpPr>
        <p:spPr>
          <a:xfrm>
            <a:off x="4121919" y="3583702"/>
            <a:ext cx="323497" cy="3235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52" name="object 52"/>
          <p:cNvSpPr txBox="1"/>
          <p:nvPr/>
        </p:nvSpPr>
        <p:spPr>
          <a:xfrm>
            <a:off x="4245526" y="4253554"/>
            <a:ext cx="106952" cy="194551"/>
          </a:xfrm>
          <a:prstGeom prst="rect">
            <a:avLst/>
          </a:prstGeom>
        </p:spPr>
        <p:txBody>
          <a:bodyPr vert="horz" wrap="square" lIns="0" tIns="16329" rIns="0" bIns="0" rtlCol="0">
            <a:spAutoFit/>
          </a:bodyPr>
          <a:lstStyle/>
          <a:p>
            <a:pPr>
              <a:spcBef>
                <a:spcPts val="129"/>
              </a:spcBef>
            </a:pPr>
            <a:r>
              <a:rPr sz="1157" dirty="0">
                <a:solidFill>
                  <a:srgbClr val="FFFFFF"/>
                </a:solidFill>
                <a:latin typeface="Britannic Bold"/>
                <a:cs typeface="Britannic Bold"/>
              </a:rPr>
              <a:t>6</a:t>
            </a:r>
            <a:endParaRPr sz="1157">
              <a:latin typeface="Britannic Bold"/>
              <a:cs typeface="Britannic Bold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4121919" y="4206273"/>
            <a:ext cx="323497" cy="3235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54" name="object 54"/>
          <p:cNvSpPr txBox="1"/>
          <p:nvPr/>
        </p:nvSpPr>
        <p:spPr>
          <a:xfrm>
            <a:off x="4245526" y="5143794"/>
            <a:ext cx="106952" cy="194551"/>
          </a:xfrm>
          <a:prstGeom prst="rect">
            <a:avLst/>
          </a:prstGeom>
        </p:spPr>
        <p:txBody>
          <a:bodyPr vert="horz" wrap="square" lIns="0" tIns="16329" rIns="0" bIns="0" rtlCol="0">
            <a:spAutoFit/>
          </a:bodyPr>
          <a:lstStyle/>
          <a:p>
            <a:pPr>
              <a:spcBef>
                <a:spcPts val="129"/>
              </a:spcBef>
            </a:pPr>
            <a:r>
              <a:rPr sz="1157" dirty="0">
                <a:solidFill>
                  <a:srgbClr val="FFFFFF"/>
                </a:solidFill>
                <a:latin typeface="Britannic Bold"/>
                <a:cs typeface="Britannic Bold"/>
              </a:rPr>
              <a:t>7</a:t>
            </a:r>
            <a:endParaRPr sz="1157">
              <a:latin typeface="Britannic Bold"/>
              <a:cs typeface="Britannic Bold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4121919" y="5096514"/>
            <a:ext cx="323497" cy="32349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B4945D24-1015-624A-9E1B-55EEC6C300F5}"/>
              </a:ext>
            </a:extLst>
          </p:cNvPr>
          <p:cNvSpPr txBox="1"/>
          <p:nvPr/>
        </p:nvSpPr>
        <p:spPr>
          <a:xfrm>
            <a:off x="4101017" y="261261"/>
            <a:ext cx="3665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dirty="0">
                <a:solidFill>
                  <a:schemeClr val="bg1"/>
                </a:solidFill>
              </a:rPr>
              <a:t>PROBLEMS INHERITTED</a:t>
            </a:r>
          </a:p>
        </p:txBody>
      </p:sp>
    </p:spTree>
    <p:extLst>
      <p:ext uri="{BB962C8B-B14F-4D97-AF65-F5344CB8AC3E}">
        <p14:creationId xmlns:p14="http://schemas.microsoft.com/office/powerpoint/2010/main" val="1777785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35820" y="6376451"/>
            <a:ext cx="3486966" cy="194551"/>
          </a:xfrm>
          <a:prstGeom prst="rect">
            <a:avLst/>
          </a:prstGeom>
        </p:spPr>
        <p:txBody>
          <a:bodyPr vert="horz" wrap="square" lIns="0" tIns="16329" rIns="0" bIns="0" rtlCol="0">
            <a:spAutoFit/>
          </a:bodyPr>
          <a:lstStyle/>
          <a:p>
            <a:pPr marL="16328">
              <a:spcBef>
                <a:spcPts val="129"/>
              </a:spcBef>
            </a:pPr>
            <a:r>
              <a:rPr sz="1157" dirty="0">
                <a:solidFill>
                  <a:srgbClr val="1F448C"/>
                </a:solidFill>
                <a:latin typeface="Arial"/>
                <a:cs typeface="Arial"/>
              </a:rPr>
              <a:t>NEW </a:t>
            </a:r>
            <a:r>
              <a:rPr sz="1157" spc="-26" dirty="0">
                <a:solidFill>
                  <a:srgbClr val="1F448C"/>
                </a:solidFill>
                <a:latin typeface="Arial"/>
                <a:cs typeface="Arial"/>
              </a:rPr>
              <a:t>PATRIOTIC PARTY </a:t>
            </a:r>
            <a:r>
              <a:rPr sz="1157" dirty="0">
                <a:solidFill>
                  <a:srgbClr val="1F448C"/>
                </a:solidFill>
                <a:latin typeface="Arial"/>
                <a:cs typeface="Arial"/>
              </a:rPr>
              <a:t>(NPP) </a:t>
            </a:r>
            <a:r>
              <a:rPr sz="1157" spc="-6" dirty="0">
                <a:solidFill>
                  <a:srgbClr val="E52421"/>
                </a:solidFill>
                <a:latin typeface="Arial"/>
                <a:cs typeface="Arial"/>
              </a:rPr>
              <a:t>• 2020</a:t>
            </a:r>
            <a:r>
              <a:rPr sz="1157" spc="13" dirty="0">
                <a:solidFill>
                  <a:srgbClr val="E52421"/>
                </a:solidFill>
                <a:latin typeface="Arial"/>
                <a:cs typeface="Arial"/>
              </a:rPr>
              <a:t> </a:t>
            </a:r>
            <a:r>
              <a:rPr sz="1157" spc="-6" dirty="0">
                <a:solidFill>
                  <a:srgbClr val="E52421"/>
                </a:solidFill>
                <a:latin typeface="Arial"/>
                <a:cs typeface="Arial"/>
              </a:rPr>
              <a:t>MANIFESTO</a:t>
            </a:r>
            <a:endParaRPr sz="1157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xfrm>
            <a:off x="621038" y="3338481"/>
            <a:ext cx="11756571" cy="968480"/>
          </a:xfrm>
          <a:prstGeom prst="rect">
            <a:avLst/>
          </a:prstGeom>
        </p:spPr>
        <p:txBody>
          <a:bodyPr vert="horz" wrap="square" lIns="0" tIns="16329" rIns="0" bIns="0" rtlCol="0" anchor="b">
            <a:spAutoFit/>
          </a:bodyPr>
          <a:lstStyle/>
          <a:p>
            <a:pPr>
              <a:lnSpc>
                <a:spcPts val="6300"/>
              </a:lnSpc>
              <a:spcBef>
                <a:spcPts val="129"/>
              </a:spcBef>
            </a:pPr>
            <a:endParaRPr sz="10221" dirty="0"/>
          </a:p>
        </p:txBody>
      </p:sp>
      <p:sp>
        <p:nvSpPr>
          <p:cNvPr id="4" name="object 4"/>
          <p:cNvSpPr txBox="1"/>
          <p:nvPr/>
        </p:nvSpPr>
        <p:spPr>
          <a:xfrm>
            <a:off x="10238907" y="6323798"/>
            <a:ext cx="116749" cy="214363"/>
          </a:xfrm>
          <a:prstGeom prst="rect">
            <a:avLst/>
          </a:prstGeom>
        </p:spPr>
        <p:txBody>
          <a:bodyPr vert="horz" wrap="square" lIns="0" tIns="16329" rIns="0" bIns="0" rtlCol="0">
            <a:spAutoFit/>
          </a:bodyPr>
          <a:lstStyle/>
          <a:p>
            <a:pPr marL="16328">
              <a:spcBef>
                <a:spcPts val="129"/>
              </a:spcBef>
            </a:pPr>
            <a:r>
              <a:rPr sz="1286" b="1" dirty="0">
                <a:solidFill>
                  <a:srgbClr val="FFFFFF"/>
                </a:solidFill>
                <a:latin typeface="Source Sans Pro Semibold"/>
                <a:cs typeface="Source Sans Pro Semibold"/>
              </a:rPr>
              <a:t>6</a:t>
            </a:r>
            <a:endParaRPr sz="1286">
              <a:latin typeface="Source Sans Pro Semibold"/>
              <a:cs typeface="Source Sans Pro Semibol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17283" y="4102514"/>
            <a:ext cx="3714750" cy="408894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6328">
              <a:spcBef>
                <a:spcPts val="180"/>
              </a:spcBef>
            </a:pPr>
            <a:r>
              <a:rPr sz="2507" spc="19" dirty="0">
                <a:solidFill>
                  <a:srgbClr val="FFFFFF"/>
                </a:solidFill>
                <a:latin typeface="Britannic Bold"/>
                <a:cs typeface="Britannic Bold"/>
              </a:rPr>
              <a:t>....Leaving </a:t>
            </a:r>
            <a:r>
              <a:rPr sz="2507" spc="26" dirty="0">
                <a:solidFill>
                  <a:srgbClr val="FFFFFF"/>
                </a:solidFill>
                <a:latin typeface="Britannic Bold"/>
                <a:cs typeface="Britannic Bold"/>
              </a:rPr>
              <a:t>No One</a:t>
            </a:r>
            <a:r>
              <a:rPr sz="2507" spc="-84" dirty="0">
                <a:solidFill>
                  <a:srgbClr val="FFFFFF"/>
                </a:solidFill>
                <a:latin typeface="Britannic Bold"/>
                <a:cs typeface="Britannic Bold"/>
              </a:rPr>
              <a:t> </a:t>
            </a:r>
            <a:r>
              <a:rPr sz="2507" spc="26" dirty="0">
                <a:solidFill>
                  <a:srgbClr val="FFFFFF"/>
                </a:solidFill>
                <a:latin typeface="Britannic Bold"/>
                <a:cs typeface="Britannic Bold"/>
              </a:rPr>
              <a:t>Behind</a:t>
            </a:r>
            <a:endParaRPr sz="2507">
              <a:latin typeface="Britannic Bold"/>
              <a:cs typeface="Britannic Bold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632379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latin typeface="Arial Black" pitchFamily="34" charset="0"/>
              </a:rPr>
              <a:t>WHAT WE HAVE </a:t>
            </a:r>
            <a:endParaRPr lang="en-GB" b="1" dirty="0">
              <a:latin typeface="Arial Black" pitchFamily="34" charset="0"/>
            </a:endParaRPr>
          </a:p>
          <a:p>
            <a:pPr algn="ctr"/>
            <a:r>
              <a:rPr lang="en-GB" dirty="0" smtClean="0">
                <a:latin typeface="Castellar" pitchFamily="18" charset="0"/>
              </a:rPr>
              <a:t>DONE</a:t>
            </a:r>
          </a:p>
          <a:p>
            <a:pPr algn="ctr"/>
            <a:r>
              <a:rPr lang="en-GB" dirty="0" smtClean="0"/>
              <a:t>………</a:t>
            </a:r>
            <a:r>
              <a:rPr lang="en-GB" b="1" dirty="0" smtClean="0">
                <a:latin typeface="Castellar" pitchFamily="18" charset="0"/>
              </a:rPr>
              <a:t>Leaving No One Behind</a:t>
            </a:r>
          </a:p>
        </p:txBody>
      </p:sp>
      <p:sp>
        <p:nvSpPr>
          <p:cNvPr id="7" name="Rectangle 6"/>
          <p:cNvSpPr/>
          <p:nvPr/>
        </p:nvSpPr>
        <p:spPr>
          <a:xfrm>
            <a:off x="9422786" y="6323798"/>
            <a:ext cx="2769214" cy="24720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0" y="6571001"/>
            <a:ext cx="12192000" cy="27361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0711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8251" y="6274367"/>
            <a:ext cx="8396968" cy="349431"/>
          </a:xfrm>
          <a:custGeom>
            <a:avLst/>
            <a:gdLst/>
            <a:ahLst/>
            <a:cxnLst/>
            <a:rect l="l" t="t" r="r" b="b"/>
            <a:pathLst>
              <a:path w="6530975" h="271779">
                <a:moveTo>
                  <a:pt x="0" y="271551"/>
                </a:moveTo>
                <a:lnTo>
                  <a:pt x="6530939" y="271551"/>
                </a:lnTo>
                <a:lnTo>
                  <a:pt x="6530939" y="0"/>
                </a:lnTo>
                <a:lnTo>
                  <a:pt x="0" y="0"/>
                </a:lnTo>
                <a:lnTo>
                  <a:pt x="0" y="271551"/>
                </a:lnTo>
                <a:close/>
              </a:path>
            </a:pathLst>
          </a:custGeom>
          <a:solidFill>
            <a:srgbClr val="E9E8F3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3" name="object 3"/>
          <p:cNvSpPr txBox="1"/>
          <p:nvPr/>
        </p:nvSpPr>
        <p:spPr>
          <a:xfrm>
            <a:off x="1238251" y="6353308"/>
            <a:ext cx="8396968" cy="194551"/>
          </a:xfrm>
          <a:prstGeom prst="rect">
            <a:avLst/>
          </a:prstGeom>
        </p:spPr>
        <p:txBody>
          <a:bodyPr vert="horz" wrap="square" lIns="0" tIns="16329" rIns="0" bIns="0" rtlCol="0">
            <a:spAutoFit/>
          </a:bodyPr>
          <a:lstStyle/>
          <a:p>
            <a:pPr marL="4713188">
              <a:spcBef>
                <a:spcPts val="129"/>
              </a:spcBef>
            </a:pPr>
            <a:r>
              <a:rPr sz="1157" dirty="0">
                <a:solidFill>
                  <a:srgbClr val="1F448C"/>
                </a:solidFill>
                <a:latin typeface="Arial"/>
                <a:cs typeface="Arial"/>
              </a:rPr>
              <a:t>NEW </a:t>
            </a:r>
            <a:r>
              <a:rPr sz="1157" spc="-26" dirty="0">
                <a:solidFill>
                  <a:srgbClr val="1F448C"/>
                </a:solidFill>
                <a:latin typeface="Arial"/>
                <a:cs typeface="Arial"/>
              </a:rPr>
              <a:t>PATRIOTIC PARTY </a:t>
            </a:r>
            <a:r>
              <a:rPr sz="1157" dirty="0">
                <a:solidFill>
                  <a:srgbClr val="1F448C"/>
                </a:solidFill>
                <a:latin typeface="Arial"/>
                <a:cs typeface="Arial"/>
              </a:rPr>
              <a:t>(NPP) </a:t>
            </a:r>
            <a:r>
              <a:rPr sz="1157" spc="-6" dirty="0">
                <a:solidFill>
                  <a:srgbClr val="E52421"/>
                </a:solidFill>
                <a:latin typeface="Arial"/>
                <a:cs typeface="Arial"/>
              </a:rPr>
              <a:t>• 2020</a:t>
            </a:r>
            <a:r>
              <a:rPr sz="1157" spc="19" dirty="0">
                <a:solidFill>
                  <a:srgbClr val="E52421"/>
                </a:solidFill>
                <a:latin typeface="Arial"/>
                <a:cs typeface="Arial"/>
              </a:rPr>
              <a:t> </a:t>
            </a:r>
            <a:r>
              <a:rPr sz="1157" spc="-6" dirty="0">
                <a:solidFill>
                  <a:srgbClr val="E52421"/>
                </a:solidFill>
                <a:latin typeface="Arial"/>
                <a:cs typeface="Arial"/>
              </a:rPr>
              <a:t>MANIFESTO</a:t>
            </a:r>
            <a:endParaRPr sz="1157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13974" y="5980281"/>
            <a:ext cx="637629" cy="587829"/>
          </a:xfrm>
          <a:custGeom>
            <a:avLst/>
            <a:gdLst/>
            <a:ahLst/>
            <a:cxnLst/>
            <a:rect l="l" t="t" r="r" b="b"/>
            <a:pathLst>
              <a:path w="495934" h="457200">
                <a:moveTo>
                  <a:pt x="43042" y="450849"/>
                </a:moveTo>
                <a:lnTo>
                  <a:pt x="32255" y="450849"/>
                </a:lnTo>
                <a:lnTo>
                  <a:pt x="32969" y="452119"/>
                </a:lnTo>
                <a:lnTo>
                  <a:pt x="18796" y="454659"/>
                </a:lnTo>
                <a:lnTo>
                  <a:pt x="19237" y="455929"/>
                </a:lnTo>
                <a:lnTo>
                  <a:pt x="19594" y="457199"/>
                </a:lnTo>
                <a:lnTo>
                  <a:pt x="39585" y="457199"/>
                </a:lnTo>
                <a:lnTo>
                  <a:pt x="39937" y="454659"/>
                </a:lnTo>
                <a:lnTo>
                  <a:pt x="43042" y="450849"/>
                </a:lnTo>
                <a:close/>
              </a:path>
              <a:path w="495934" h="457200">
                <a:moveTo>
                  <a:pt x="26984" y="322579"/>
                </a:moveTo>
                <a:lnTo>
                  <a:pt x="31306" y="341629"/>
                </a:lnTo>
                <a:lnTo>
                  <a:pt x="31965" y="350519"/>
                </a:lnTo>
                <a:lnTo>
                  <a:pt x="30200" y="358139"/>
                </a:lnTo>
                <a:lnTo>
                  <a:pt x="30270" y="405129"/>
                </a:lnTo>
                <a:lnTo>
                  <a:pt x="24532" y="424179"/>
                </a:lnTo>
                <a:lnTo>
                  <a:pt x="7350" y="436879"/>
                </a:lnTo>
                <a:lnTo>
                  <a:pt x="9330" y="439419"/>
                </a:lnTo>
                <a:lnTo>
                  <a:pt x="13484" y="445769"/>
                </a:lnTo>
                <a:lnTo>
                  <a:pt x="9330" y="445769"/>
                </a:lnTo>
                <a:lnTo>
                  <a:pt x="5396" y="447039"/>
                </a:lnTo>
                <a:lnTo>
                  <a:pt x="914" y="447039"/>
                </a:lnTo>
                <a:lnTo>
                  <a:pt x="914" y="448309"/>
                </a:lnTo>
                <a:lnTo>
                  <a:pt x="443" y="450849"/>
                </a:lnTo>
                <a:lnTo>
                  <a:pt x="0" y="452119"/>
                </a:lnTo>
                <a:lnTo>
                  <a:pt x="12908" y="452119"/>
                </a:lnTo>
                <a:lnTo>
                  <a:pt x="20378" y="450849"/>
                </a:lnTo>
                <a:lnTo>
                  <a:pt x="43042" y="450849"/>
                </a:lnTo>
                <a:lnTo>
                  <a:pt x="44077" y="449579"/>
                </a:lnTo>
                <a:lnTo>
                  <a:pt x="48131" y="448309"/>
                </a:lnTo>
                <a:lnTo>
                  <a:pt x="47358" y="448309"/>
                </a:lnTo>
                <a:lnTo>
                  <a:pt x="46530" y="447039"/>
                </a:lnTo>
                <a:lnTo>
                  <a:pt x="45248" y="445769"/>
                </a:lnTo>
                <a:lnTo>
                  <a:pt x="45248" y="444499"/>
                </a:lnTo>
                <a:lnTo>
                  <a:pt x="30200" y="444499"/>
                </a:lnTo>
                <a:lnTo>
                  <a:pt x="21625" y="440689"/>
                </a:lnTo>
                <a:lnTo>
                  <a:pt x="22489" y="436879"/>
                </a:lnTo>
                <a:lnTo>
                  <a:pt x="24930" y="434339"/>
                </a:lnTo>
                <a:lnTo>
                  <a:pt x="68160" y="434339"/>
                </a:lnTo>
                <a:lnTo>
                  <a:pt x="69303" y="427989"/>
                </a:lnTo>
                <a:lnTo>
                  <a:pt x="69506" y="411479"/>
                </a:lnTo>
                <a:lnTo>
                  <a:pt x="70591" y="387349"/>
                </a:lnTo>
                <a:lnTo>
                  <a:pt x="73277" y="364489"/>
                </a:lnTo>
                <a:lnTo>
                  <a:pt x="78281" y="349249"/>
                </a:lnTo>
                <a:lnTo>
                  <a:pt x="125357" y="349249"/>
                </a:lnTo>
                <a:lnTo>
                  <a:pt x="125949" y="340359"/>
                </a:lnTo>
                <a:lnTo>
                  <a:pt x="51000" y="340359"/>
                </a:lnTo>
                <a:lnTo>
                  <a:pt x="39585" y="337819"/>
                </a:lnTo>
                <a:lnTo>
                  <a:pt x="39128" y="335279"/>
                </a:lnTo>
                <a:lnTo>
                  <a:pt x="38365" y="330199"/>
                </a:lnTo>
                <a:lnTo>
                  <a:pt x="37084" y="330199"/>
                </a:lnTo>
                <a:lnTo>
                  <a:pt x="35495" y="328929"/>
                </a:lnTo>
                <a:lnTo>
                  <a:pt x="33868" y="328929"/>
                </a:lnTo>
                <a:lnTo>
                  <a:pt x="33868" y="327659"/>
                </a:lnTo>
                <a:lnTo>
                  <a:pt x="33475" y="326389"/>
                </a:lnTo>
                <a:lnTo>
                  <a:pt x="32969" y="325119"/>
                </a:lnTo>
                <a:lnTo>
                  <a:pt x="30999" y="323849"/>
                </a:lnTo>
                <a:lnTo>
                  <a:pt x="26984" y="322579"/>
                </a:lnTo>
                <a:close/>
              </a:path>
              <a:path w="495934" h="457200">
                <a:moveTo>
                  <a:pt x="159458" y="443229"/>
                </a:moveTo>
                <a:lnTo>
                  <a:pt x="123212" y="443229"/>
                </a:lnTo>
                <a:lnTo>
                  <a:pt x="121992" y="445769"/>
                </a:lnTo>
                <a:lnTo>
                  <a:pt x="123212" y="448309"/>
                </a:lnTo>
                <a:lnTo>
                  <a:pt x="134405" y="449579"/>
                </a:lnTo>
                <a:lnTo>
                  <a:pt x="153168" y="449579"/>
                </a:lnTo>
                <a:lnTo>
                  <a:pt x="162331" y="448309"/>
                </a:lnTo>
                <a:lnTo>
                  <a:pt x="162331" y="445769"/>
                </a:lnTo>
                <a:lnTo>
                  <a:pt x="159458" y="445769"/>
                </a:lnTo>
                <a:lnTo>
                  <a:pt x="157808" y="444499"/>
                </a:lnTo>
                <a:lnTo>
                  <a:pt x="159458" y="443229"/>
                </a:lnTo>
                <a:close/>
              </a:path>
              <a:path w="495934" h="457200">
                <a:moveTo>
                  <a:pt x="243823" y="396239"/>
                </a:moveTo>
                <a:lnTo>
                  <a:pt x="198183" y="396239"/>
                </a:lnTo>
                <a:lnTo>
                  <a:pt x="202741" y="397509"/>
                </a:lnTo>
                <a:lnTo>
                  <a:pt x="201997" y="410209"/>
                </a:lnTo>
                <a:lnTo>
                  <a:pt x="201873" y="422909"/>
                </a:lnTo>
                <a:lnTo>
                  <a:pt x="201997" y="426719"/>
                </a:lnTo>
                <a:lnTo>
                  <a:pt x="202741" y="435609"/>
                </a:lnTo>
                <a:lnTo>
                  <a:pt x="200620" y="440689"/>
                </a:lnTo>
                <a:lnTo>
                  <a:pt x="197319" y="440689"/>
                </a:lnTo>
                <a:lnTo>
                  <a:pt x="197319" y="445769"/>
                </a:lnTo>
                <a:lnTo>
                  <a:pt x="207480" y="447039"/>
                </a:lnTo>
                <a:lnTo>
                  <a:pt x="214222" y="448309"/>
                </a:lnTo>
                <a:lnTo>
                  <a:pt x="219679" y="448309"/>
                </a:lnTo>
                <a:lnTo>
                  <a:pt x="225982" y="449579"/>
                </a:lnTo>
                <a:lnTo>
                  <a:pt x="235835" y="447039"/>
                </a:lnTo>
                <a:lnTo>
                  <a:pt x="272964" y="447039"/>
                </a:lnTo>
                <a:lnTo>
                  <a:pt x="273109" y="445769"/>
                </a:lnTo>
                <a:lnTo>
                  <a:pt x="273109" y="443229"/>
                </a:lnTo>
                <a:lnTo>
                  <a:pt x="290162" y="443229"/>
                </a:lnTo>
                <a:lnTo>
                  <a:pt x="289482" y="438149"/>
                </a:lnTo>
                <a:lnTo>
                  <a:pt x="291503" y="438149"/>
                </a:lnTo>
                <a:lnTo>
                  <a:pt x="293597" y="436879"/>
                </a:lnTo>
                <a:lnTo>
                  <a:pt x="263804" y="436879"/>
                </a:lnTo>
                <a:lnTo>
                  <a:pt x="264232" y="435609"/>
                </a:lnTo>
                <a:lnTo>
                  <a:pt x="264664" y="435609"/>
                </a:lnTo>
                <a:lnTo>
                  <a:pt x="262483" y="433069"/>
                </a:lnTo>
                <a:lnTo>
                  <a:pt x="245944" y="433069"/>
                </a:lnTo>
                <a:lnTo>
                  <a:pt x="246326" y="431799"/>
                </a:lnTo>
                <a:lnTo>
                  <a:pt x="246772" y="430529"/>
                </a:lnTo>
                <a:lnTo>
                  <a:pt x="251585" y="430529"/>
                </a:lnTo>
                <a:lnTo>
                  <a:pt x="254876" y="429259"/>
                </a:lnTo>
                <a:lnTo>
                  <a:pt x="254164" y="415289"/>
                </a:lnTo>
                <a:lnTo>
                  <a:pt x="253288" y="402589"/>
                </a:lnTo>
                <a:lnTo>
                  <a:pt x="246772" y="402589"/>
                </a:lnTo>
                <a:lnTo>
                  <a:pt x="243823" y="396239"/>
                </a:lnTo>
                <a:close/>
              </a:path>
              <a:path w="495934" h="457200">
                <a:moveTo>
                  <a:pt x="272964" y="447039"/>
                </a:moveTo>
                <a:lnTo>
                  <a:pt x="250382" y="447039"/>
                </a:lnTo>
                <a:lnTo>
                  <a:pt x="264334" y="448309"/>
                </a:lnTo>
                <a:lnTo>
                  <a:pt x="272401" y="449579"/>
                </a:lnTo>
                <a:lnTo>
                  <a:pt x="272818" y="448309"/>
                </a:lnTo>
                <a:lnTo>
                  <a:pt x="272964" y="447039"/>
                </a:lnTo>
                <a:close/>
              </a:path>
              <a:path w="495934" h="457200">
                <a:moveTo>
                  <a:pt x="95821" y="427989"/>
                </a:moveTo>
                <a:lnTo>
                  <a:pt x="95821" y="431799"/>
                </a:lnTo>
                <a:lnTo>
                  <a:pt x="99885" y="431799"/>
                </a:lnTo>
                <a:lnTo>
                  <a:pt x="100735" y="434339"/>
                </a:lnTo>
                <a:lnTo>
                  <a:pt x="99108" y="435609"/>
                </a:lnTo>
                <a:lnTo>
                  <a:pt x="97850" y="435609"/>
                </a:lnTo>
                <a:lnTo>
                  <a:pt x="97850" y="439419"/>
                </a:lnTo>
                <a:lnTo>
                  <a:pt x="100313" y="441959"/>
                </a:lnTo>
                <a:lnTo>
                  <a:pt x="101092" y="448309"/>
                </a:lnTo>
                <a:lnTo>
                  <a:pt x="111772" y="448309"/>
                </a:lnTo>
                <a:lnTo>
                  <a:pt x="115365" y="445769"/>
                </a:lnTo>
                <a:lnTo>
                  <a:pt x="123212" y="443229"/>
                </a:lnTo>
                <a:lnTo>
                  <a:pt x="159458" y="443229"/>
                </a:lnTo>
                <a:lnTo>
                  <a:pt x="159458" y="440689"/>
                </a:lnTo>
                <a:lnTo>
                  <a:pt x="146771" y="439419"/>
                </a:lnTo>
                <a:lnTo>
                  <a:pt x="124393" y="439419"/>
                </a:lnTo>
                <a:lnTo>
                  <a:pt x="122838" y="429259"/>
                </a:lnTo>
                <a:lnTo>
                  <a:pt x="99108" y="429259"/>
                </a:lnTo>
                <a:lnTo>
                  <a:pt x="95821" y="427989"/>
                </a:lnTo>
                <a:close/>
              </a:path>
              <a:path w="495934" h="457200">
                <a:moveTo>
                  <a:pt x="68160" y="434339"/>
                </a:moveTo>
                <a:lnTo>
                  <a:pt x="41222" y="434339"/>
                </a:lnTo>
                <a:lnTo>
                  <a:pt x="48165" y="440689"/>
                </a:lnTo>
                <a:lnTo>
                  <a:pt x="53179" y="444499"/>
                </a:lnTo>
                <a:lnTo>
                  <a:pt x="58120" y="445769"/>
                </a:lnTo>
                <a:lnTo>
                  <a:pt x="64842" y="445769"/>
                </a:lnTo>
                <a:lnTo>
                  <a:pt x="66560" y="443229"/>
                </a:lnTo>
                <a:lnTo>
                  <a:pt x="68160" y="434339"/>
                </a:lnTo>
                <a:close/>
              </a:path>
              <a:path w="495934" h="457200">
                <a:moveTo>
                  <a:pt x="125357" y="349249"/>
                </a:moveTo>
                <a:lnTo>
                  <a:pt x="78281" y="349249"/>
                </a:lnTo>
                <a:lnTo>
                  <a:pt x="81228" y="370839"/>
                </a:lnTo>
                <a:lnTo>
                  <a:pt x="81291" y="373379"/>
                </a:lnTo>
                <a:lnTo>
                  <a:pt x="79203" y="397509"/>
                </a:lnTo>
                <a:lnTo>
                  <a:pt x="74722" y="421639"/>
                </a:lnTo>
                <a:lnTo>
                  <a:pt x="70991" y="443229"/>
                </a:lnTo>
                <a:lnTo>
                  <a:pt x="78816" y="444499"/>
                </a:lnTo>
                <a:lnTo>
                  <a:pt x="85087" y="445769"/>
                </a:lnTo>
                <a:lnTo>
                  <a:pt x="90517" y="444499"/>
                </a:lnTo>
                <a:lnTo>
                  <a:pt x="95821" y="444499"/>
                </a:lnTo>
                <a:lnTo>
                  <a:pt x="90797" y="440689"/>
                </a:lnTo>
                <a:lnTo>
                  <a:pt x="86149" y="436879"/>
                </a:lnTo>
                <a:lnTo>
                  <a:pt x="83790" y="431799"/>
                </a:lnTo>
                <a:lnTo>
                  <a:pt x="85633" y="422909"/>
                </a:lnTo>
                <a:lnTo>
                  <a:pt x="85633" y="416559"/>
                </a:lnTo>
                <a:lnTo>
                  <a:pt x="84034" y="411479"/>
                </a:lnTo>
                <a:lnTo>
                  <a:pt x="86461" y="408939"/>
                </a:lnTo>
                <a:lnTo>
                  <a:pt x="90525" y="403859"/>
                </a:lnTo>
                <a:lnTo>
                  <a:pt x="120732" y="403859"/>
                </a:lnTo>
                <a:lnTo>
                  <a:pt x="121632" y="384809"/>
                </a:lnTo>
                <a:lnTo>
                  <a:pt x="124934" y="355599"/>
                </a:lnTo>
                <a:lnTo>
                  <a:pt x="125357" y="349249"/>
                </a:lnTo>
                <a:close/>
              </a:path>
              <a:path w="495934" h="457200">
                <a:moveTo>
                  <a:pt x="35887" y="436879"/>
                </a:moveTo>
                <a:lnTo>
                  <a:pt x="31923" y="440689"/>
                </a:lnTo>
                <a:lnTo>
                  <a:pt x="30200" y="444499"/>
                </a:lnTo>
                <a:lnTo>
                  <a:pt x="45248" y="444499"/>
                </a:lnTo>
                <a:lnTo>
                  <a:pt x="44856" y="443229"/>
                </a:lnTo>
                <a:lnTo>
                  <a:pt x="38365" y="443229"/>
                </a:lnTo>
                <a:lnTo>
                  <a:pt x="35887" y="436879"/>
                </a:lnTo>
                <a:close/>
              </a:path>
              <a:path w="495934" h="457200">
                <a:moveTo>
                  <a:pt x="290162" y="443229"/>
                </a:moveTo>
                <a:lnTo>
                  <a:pt x="278038" y="443229"/>
                </a:lnTo>
                <a:lnTo>
                  <a:pt x="290332" y="444499"/>
                </a:lnTo>
                <a:lnTo>
                  <a:pt x="290162" y="443229"/>
                </a:lnTo>
                <a:close/>
              </a:path>
              <a:path w="495934" h="457200">
                <a:moveTo>
                  <a:pt x="44409" y="440689"/>
                </a:moveTo>
                <a:lnTo>
                  <a:pt x="42886" y="440689"/>
                </a:lnTo>
                <a:lnTo>
                  <a:pt x="38365" y="443229"/>
                </a:lnTo>
                <a:lnTo>
                  <a:pt x="44856" y="443229"/>
                </a:lnTo>
                <a:lnTo>
                  <a:pt x="44409" y="440689"/>
                </a:lnTo>
                <a:close/>
              </a:path>
              <a:path w="495934" h="457200">
                <a:moveTo>
                  <a:pt x="145566" y="434339"/>
                </a:moveTo>
                <a:lnTo>
                  <a:pt x="128051" y="434339"/>
                </a:lnTo>
                <a:lnTo>
                  <a:pt x="128051" y="438149"/>
                </a:lnTo>
                <a:lnTo>
                  <a:pt x="131724" y="438149"/>
                </a:lnTo>
                <a:lnTo>
                  <a:pt x="124393" y="439419"/>
                </a:lnTo>
                <a:lnTo>
                  <a:pt x="140688" y="439419"/>
                </a:lnTo>
                <a:lnTo>
                  <a:pt x="143586" y="438149"/>
                </a:lnTo>
                <a:lnTo>
                  <a:pt x="144716" y="436879"/>
                </a:lnTo>
                <a:lnTo>
                  <a:pt x="145183" y="436879"/>
                </a:lnTo>
                <a:lnTo>
                  <a:pt x="145566" y="435609"/>
                </a:lnTo>
                <a:lnTo>
                  <a:pt x="145566" y="434339"/>
                </a:lnTo>
                <a:close/>
              </a:path>
              <a:path w="495934" h="457200">
                <a:moveTo>
                  <a:pt x="273109" y="433069"/>
                </a:moveTo>
                <a:lnTo>
                  <a:pt x="272020" y="435609"/>
                </a:lnTo>
                <a:lnTo>
                  <a:pt x="270713" y="435609"/>
                </a:lnTo>
                <a:lnTo>
                  <a:pt x="269110" y="436879"/>
                </a:lnTo>
                <a:lnTo>
                  <a:pt x="283383" y="436879"/>
                </a:lnTo>
                <a:lnTo>
                  <a:pt x="278038" y="435609"/>
                </a:lnTo>
                <a:lnTo>
                  <a:pt x="273109" y="433069"/>
                </a:lnTo>
                <a:close/>
              </a:path>
              <a:path w="495934" h="457200">
                <a:moveTo>
                  <a:pt x="295592" y="433069"/>
                </a:moveTo>
                <a:lnTo>
                  <a:pt x="283383" y="433069"/>
                </a:lnTo>
                <a:lnTo>
                  <a:pt x="283383" y="436879"/>
                </a:lnTo>
                <a:lnTo>
                  <a:pt x="295592" y="436879"/>
                </a:lnTo>
                <a:lnTo>
                  <a:pt x="295592" y="433069"/>
                </a:lnTo>
                <a:close/>
              </a:path>
              <a:path w="495934" h="457200">
                <a:moveTo>
                  <a:pt x="120732" y="403859"/>
                </a:moveTo>
                <a:lnTo>
                  <a:pt x="92948" y="403859"/>
                </a:lnTo>
                <a:lnTo>
                  <a:pt x="94193" y="406399"/>
                </a:lnTo>
                <a:lnTo>
                  <a:pt x="98651" y="407669"/>
                </a:lnTo>
                <a:lnTo>
                  <a:pt x="97850" y="416559"/>
                </a:lnTo>
                <a:lnTo>
                  <a:pt x="97177" y="416559"/>
                </a:lnTo>
                <a:lnTo>
                  <a:pt x="94601" y="421639"/>
                </a:lnTo>
                <a:lnTo>
                  <a:pt x="96685" y="424179"/>
                </a:lnTo>
                <a:lnTo>
                  <a:pt x="98651" y="426719"/>
                </a:lnTo>
                <a:lnTo>
                  <a:pt x="100313" y="429259"/>
                </a:lnTo>
                <a:lnTo>
                  <a:pt x="122838" y="429259"/>
                </a:lnTo>
                <a:lnTo>
                  <a:pt x="120312" y="412749"/>
                </a:lnTo>
                <a:lnTo>
                  <a:pt x="120732" y="403859"/>
                </a:lnTo>
                <a:close/>
              </a:path>
              <a:path w="495934" h="457200">
                <a:moveTo>
                  <a:pt x="249160" y="400049"/>
                </a:moveTo>
                <a:lnTo>
                  <a:pt x="246772" y="402589"/>
                </a:lnTo>
                <a:lnTo>
                  <a:pt x="253288" y="402589"/>
                </a:lnTo>
                <a:lnTo>
                  <a:pt x="253198" y="401319"/>
                </a:lnTo>
                <a:lnTo>
                  <a:pt x="249160" y="400049"/>
                </a:lnTo>
                <a:close/>
              </a:path>
              <a:path w="495934" h="457200">
                <a:moveTo>
                  <a:pt x="270914" y="318769"/>
                </a:moveTo>
                <a:lnTo>
                  <a:pt x="179448" y="318769"/>
                </a:lnTo>
                <a:lnTo>
                  <a:pt x="179448" y="323849"/>
                </a:lnTo>
                <a:lnTo>
                  <a:pt x="183746" y="332739"/>
                </a:lnTo>
                <a:lnTo>
                  <a:pt x="184558" y="341629"/>
                </a:lnTo>
                <a:lnTo>
                  <a:pt x="182997" y="350519"/>
                </a:lnTo>
                <a:lnTo>
                  <a:pt x="180172" y="358139"/>
                </a:lnTo>
                <a:lnTo>
                  <a:pt x="172201" y="364489"/>
                </a:lnTo>
                <a:lnTo>
                  <a:pt x="168947" y="370839"/>
                </a:lnTo>
                <a:lnTo>
                  <a:pt x="169286" y="378459"/>
                </a:lnTo>
                <a:lnTo>
                  <a:pt x="172093" y="386079"/>
                </a:lnTo>
                <a:lnTo>
                  <a:pt x="188794" y="386079"/>
                </a:lnTo>
                <a:lnTo>
                  <a:pt x="188794" y="388619"/>
                </a:lnTo>
                <a:lnTo>
                  <a:pt x="189226" y="391159"/>
                </a:lnTo>
                <a:lnTo>
                  <a:pt x="189226" y="393699"/>
                </a:lnTo>
                <a:lnTo>
                  <a:pt x="195336" y="397509"/>
                </a:lnTo>
                <a:lnTo>
                  <a:pt x="198183" y="396239"/>
                </a:lnTo>
                <a:lnTo>
                  <a:pt x="243823" y="396239"/>
                </a:lnTo>
                <a:lnTo>
                  <a:pt x="242643" y="393699"/>
                </a:lnTo>
                <a:lnTo>
                  <a:pt x="236423" y="393699"/>
                </a:lnTo>
                <a:lnTo>
                  <a:pt x="235303" y="389889"/>
                </a:lnTo>
                <a:lnTo>
                  <a:pt x="233207" y="384809"/>
                </a:lnTo>
                <a:lnTo>
                  <a:pt x="239749" y="380999"/>
                </a:lnTo>
                <a:lnTo>
                  <a:pt x="241452" y="370839"/>
                </a:lnTo>
                <a:lnTo>
                  <a:pt x="240954" y="364489"/>
                </a:lnTo>
                <a:lnTo>
                  <a:pt x="239392" y="363219"/>
                </a:lnTo>
                <a:lnTo>
                  <a:pt x="237312" y="363219"/>
                </a:lnTo>
                <a:lnTo>
                  <a:pt x="235303" y="361949"/>
                </a:lnTo>
                <a:lnTo>
                  <a:pt x="235303" y="350519"/>
                </a:lnTo>
                <a:lnTo>
                  <a:pt x="247655" y="349249"/>
                </a:lnTo>
                <a:lnTo>
                  <a:pt x="264155" y="349249"/>
                </a:lnTo>
                <a:lnTo>
                  <a:pt x="267569" y="330199"/>
                </a:lnTo>
                <a:lnTo>
                  <a:pt x="270914" y="318769"/>
                </a:lnTo>
                <a:close/>
              </a:path>
              <a:path w="495934" h="457200">
                <a:moveTo>
                  <a:pt x="188794" y="386079"/>
                </a:moveTo>
                <a:lnTo>
                  <a:pt x="176971" y="386079"/>
                </a:lnTo>
                <a:lnTo>
                  <a:pt x="181061" y="389889"/>
                </a:lnTo>
                <a:lnTo>
                  <a:pt x="187145" y="391159"/>
                </a:lnTo>
                <a:lnTo>
                  <a:pt x="187145" y="389889"/>
                </a:lnTo>
                <a:lnTo>
                  <a:pt x="186674" y="388619"/>
                </a:lnTo>
                <a:lnTo>
                  <a:pt x="186357" y="387349"/>
                </a:lnTo>
                <a:lnTo>
                  <a:pt x="187145" y="387349"/>
                </a:lnTo>
                <a:lnTo>
                  <a:pt x="188794" y="386079"/>
                </a:lnTo>
                <a:close/>
              </a:path>
              <a:path w="495934" h="457200">
                <a:moveTo>
                  <a:pt x="246326" y="373379"/>
                </a:moveTo>
                <a:lnTo>
                  <a:pt x="242643" y="373379"/>
                </a:lnTo>
                <a:lnTo>
                  <a:pt x="242643" y="377189"/>
                </a:lnTo>
                <a:lnTo>
                  <a:pt x="252817" y="384809"/>
                </a:lnTo>
                <a:lnTo>
                  <a:pt x="250761" y="378459"/>
                </a:lnTo>
                <a:lnTo>
                  <a:pt x="257274" y="378459"/>
                </a:lnTo>
                <a:lnTo>
                  <a:pt x="258028" y="375919"/>
                </a:lnTo>
                <a:lnTo>
                  <a:pt x="252374" y="375919"/>
                </a:lnTo>
                <a:lnTo>
                  <a:pt x="246326" y="373379"/>
                </a:lnTo>
                <a:close/>
              </a:path>
              <a:path w="495934" h="457200">
                <a:moveTo>
                  <a:pt x="264155" y="349249"/>
                </a:moveTo>
                <a:lnTo>
                  <a:pt x="247655" y="349249"/>
                </a:lnTo>
                <a:lnTo>
                  <a:pt x="251644" y="354329"/>
                </a:lnTo>
                <a:lnTo>
                  <a:pt x="251681" y="358139"/>
                </a:lnTo>
                <a:lnTo>
                  <a:pt x="251794" y="364489"/>
                </a:lnTo>
                <a:lnTo>
                  <a:pt x="252374" y="375919"/>
                </a:lnTo>
                <a:lnTo>
                  <a:pt x="258028" y="375919"/>
                </a:lnTo>
                <a:lnTo>
                  <a:pt x="261424" y="364489"/>
                </a:lnTo>
                <a:lnTo>
                  <a:pt x="264155" y="349249"/>
                </a:lnTo>
                <a:close/>
              </a:path>
              <a:path w="495934" h="457200">
                <a:moveTo>
                  <a:pt x="45615" y="290829"/>
                </a:moveTo>
                <a:lnTo>
                  <a:pt x="45615" y="298449"/>
                </a:lnTo>
                <a:lnTo>
                  <a:pt x="60048" y="303529"/>
                </a:lnTo>
                <a:lnTo>
                  <a:pt x="65593" y="311149"/>
                </a:lnTo>
                <a:lnTo>
                  <a:pt x="65450" y="320039"/>
                </a:lnTo>
                <a:lnTo>
                  <a:pt x="62823" y="331469"/>
                </a:lnTo>
                <a:lnTo>
                  <a:pt x="55115" y="334009"/>
                </a:lnTo>
                <a:lnTo>
                  <a:pt x="51000" y="340359"/>
                </a:lnTo>
                <a:lnTo>
                  <a:pt x="125949" y="340359"/>
                </a:lnTo>
                <a:lnTo>
                  <a:pt x="126795" y="327659"/>
                </a:lnTo>
                <a:lnTo>
                  <a:pt x="133797" y="325119"/>
                </a:lnTo>
                <a:lnTo>
                  <a:pt x="141305" y="323849"/>
                </a:lnTo>
                <a:lnTo>
                  <a:pt x="154569" y="323849"/>
                </a:lnTo>
                <a:lnTo>
                  <a:pt x="161596" y="321309"/>
                </a:lnTo>
                <a:lnTo>
                  <a:pt x="167447" y="318769"/>
                </a:lnTo>
                <a:lnTo>
                  <a:pt x="270914" y="318769"/>
                </a:lnTo>
                <a:lnTo>
                  <a:pt x="272401" y="313689"/>
                </a:lnTo>
                <a:lnTo>
                  <a:pt x="272889" y="302259"/>
                </a:lnTo>
                <a:lnTo>
                  <a:pt x="273100" y="295909"/>
                </a:lnTo>
                <a:lnTo>
                  <a:pt x="57136" y="295909"/>
                </a:lnTo>
                <a:lnTo>
                  <a:pt x="52588" y="292099"/>
                </a:lnTo>
                <a:lnTo>
                  <a:pt x="45615" y="290829"/>
                </a:lnTo>
                <a:close/>
              </a:path>
              <a:path w="495934" h="457200">
                <a:moveTo>
                  <a:pt x="178622" y="20319"/>
                </a:moveTo>
                <a:lnTo>
                  <a:pt x="131342" y="26669"/>
                </a:lnTo>
                <a:lnTo>
                  <a:pt x="94788" y="62229"/>
                </a:lnTo>
                <a:lnTo>
                  <a:pt x="82990" y="85089"/>
                </a:lnTo>
                <a:lnTo>
                  <a:pt x="88516" y="105409"/>
                </a:lnTo>
                <a:lnTo>
                  <a:pt x="81587" y="113029"/>
                </a:lnTo>
                <a:lnTo>
                  <a:pt x="69069" y="120649"/>
                </a:lnTo>
                <a:lnTo>
                  <a:pt x="44077" y="133349"/>
                </a:lnTo>
                <a:lnTo>
                  <a:pt x="28507" y="149859"/>
                </a:lnTo>
                <a:lnTo>
                  <a:pt x="20160" y="166369"/>
                </a:lnTo>
                <a:lnTo>
                  <a:pt x="16949" y="184149"/>
                </a:lnTo>
                <a:lnTo>
                  <a:pt x="16786" y="204469"/>
                </a:lnTo>
                <a:lnTo>
                  <a:pt x="13740" y="223519"/>
                </a:lnTo>
                <a:lnTo>
                  <a:pt x="15773" y="248919"/>
                </a:lnTo>
                <a:lnTo>
                  <a:pt x="16867" y="261619"/>
                </a:lnTo>
                <a:lnTo>
                  <a:pt x="14284" y="275589"/>
                </a:lnTo>
                <a:lnTo>
                  <a:pt x="19518" y="284479"/>
                </a:lnTo>
                <a:lnTo>
                  <a:pt x="22805" y="295909"/>
                </a:lnTo>
                <a:lnTo>
                  <a:pt x="26095" y="314959"/>
                </a:lnTo>
                <a:lnTo>
                  <a:pt x="32223" y="306069"/>
                </a:lnTo>
                <a:lnTo>
                  <a:pt x="29768" y="280669"/>
                </a:lnTo>
                <a:lnTo>
                  <a:pt x="24248" y="252729"/>
                </a:lnTo>
                <a:lnTo>
                  <a:pt x="21182" y="236219"/>
                </a:lnTo>
                <a:lnTo>
                  <a:pt x="276484" y="236219"/>
                </a:lnTo>
                <a:lnTo>
                  <a:pt x="277701" y="222249"/>
                </a:lnTo>
                <a:lnTo>
                  <a:pt x="279561" y="201929"/>
                </a:lnTo>
                <a:lnTo>
                  <a:pt x="280716" y="193039"/>
                </a:lnTo>
                <a:lnTo>
                  <a:pt x="281772" y="190499"/>
                </a:lnTo>
                <a:lnTo>
                  <a:pt x="359175" y="190499"/>
                </a:lnTo>
                <a:lnTo>
                  <a:pt x="358747" y="189229"/>
                </a:lnTo>
                <a:lnTo>
                  <a:pt x="357173" y="184149"/>
                </a:lnTo>
                <a:lnTo>
                  <a:pt x="359218" y="181609"/>
                </a:lnTo>
                <a:lnTo>
                  <a:pt x="369337" y="175259"/>
                </a:lnTo>
                <a:lnTo>
                  <a:pt x="406567" y="175259"/>
                </a:lnTo>
                <a:lnTo>
                  <a:pt x="423371" y="167639"/>
                </a:lnTo>
                <a:lnTo>
                  <a:pt x="436686" y="157479"/>
                </a:lnTo>
                <a:lnTo>
                  <a:pt x="372704" y="157479"/>
                </a:lnTo>
                <a:lnTo>
                  <a:pt x="365302" y="149859"/>
                </a:lnTo>
                <a:lnTo>
                  <a:pt x="359661" y="147319"/>
                </a:lnTo>
                <a:lnTo>
                  <a:pt x="355879" y="142239"/>
                </a:lnTo>
                <a:lnTo>
                  <a:pt x="351190" y="137159"/>
                </a:lnTo>
                <a:lnTo>
                  <a:pt x="346356" y="130809"/>
                </a:lnTo>
                <a:lnTo>
                  <a:pt x="342136" y="123189"/>
                </a:lnTo>
                <a:lnTo>
                  <a:pt x="343060" y="105409"/>
                </a:lnTo>
                <a:lnTo>
                  <a:pt x="343661" y="92709"/>
                </a:lnTo>
                <a:lnTo>
                  <a:pt x="344970" y="60959"/>
                </a:lnTo>
                <a:lnTo>
                  <a:pt x="342452" y="53339"/>
                </a:lnTo>
                <a:lnTo>
                  <a:pt x="341172" y="44449"/>
                </a:lnTo>
                <a:lnTo>
                  <a:pt x="339444" y="35559"/>
                </a:lnTo>
                <a:lnTo>
                  <a:pt x="335584" y="25399"/>
                </a:lnTo>
                <a:lnTo>
                  <a:pt x="334392" y="24129"/>
                </a:lnTo>
                <a:lnTo>
                  <a:pt x="224636" y="24129"/>
                </a:lnTo>
                <a:lnTo>
                  <a:pt x="205492" y="21589"/>
                </a:lnTo>
                <a:lnTo>
                  <a:pt x="178622" y="20319"/>
                </a:lnTo>
                <a:close/>
              </a:path>
              <a:path w="495934" h="457200">
                <a:moveTo>
                  <a:pt x="276484" y="236219"/>
                </a:moveTo>
                <a:lnTo>
                  <a:pt x="21182" y="236219"/>
                </a:lnTo>
                <a:lnTo>
                  <a:pt x="23262" y="238759"/>
                </a:lnTo>
                <a:lnTo>
                  <a:pt x="24930" y="245109"/>
                </a:lnTo>
                <a:lnTo>
                  <a:pt x="26095" y="246379"/>
                </a:lnTo>
                <a:lnTo>
                  <a:pt x="32485" y="261619"/>
                </a:lnTo>
                <a:lnTo>
                  <a:pt x="41267" y="274319"/>
                </a:lnTo>
                <a:lnTo>
                  <a:pt x="59115" y="295909"/>
                </a:lnTo>
                <a:lnTo>
                  <a:pt x="273100" y="295909"/>
                </a:lnTo>
                <a:lnTo>
                  <a:pt x="274064" y="264159"/>
                </a:lnTo>
                <a:lnTo>
                  <a:pt x="276484" y="236219"/>
                </a:lnTo>
                <a:close/>
              </a:path>
              <a:path w="495934" h="457200">
                <a:moveTo>
                  <a:pt x="359175" y="190499"/>
                </a:moveTo>
                <a:lnTo>
                  <a:pt x="281772" y="190499"/>
                </a:lnTo>
                <a:lnTo>
                  <a:pt x="289482" y="196849"/>
                </a:lnTo>
                <a:lnTo>
                  <a:pt x="293950" y="196849"/>
                </a:lnTo>
                <a:lnTo>
                  <a:pt x="299667" y="198119"/>
                </a:lnTo>
                <a:lnTo>
                  <a:pt x="309990" y="212089"/>
                </a:lnTo>
                <a:lnTo>
                  <a:pt x="317399" y="226059"/>
                </a:lnTo>
                <a:lnTo>
                  <a:pt x="325109" y="237489"/>
                </a:lnTo>
                <a:lnTo>
                  <a:pt x="336332" y="247649"/>
                </a:lnTo>
                <a:lnTo>
                  <a:pt x="344077" y="256539"/>
                </a:lnTo>
                <a:lnTo>
                  <a:pt x="353122" y="261619"/>
                </a:lnTo>
                <a:lnTo>
                  <a:pt x="361614" y="265429"/>
                </a:lnTo>
                <a:lnTo>
                  <a:pt x="367700" y="270509"/>
                </a:lnTo>
                <a:lnTo>
                  <a:pt x="394853" y="279399"/>
                </a:lnTo>
                <a:lnTo>
                  <a:pt x="420844" y="279399"/>
                </a:lnTo>
                <a:lnTo>
                  <a:pt x="445167" y="271779"/>
                </a:lnTo>
                <a:lnTo>
                  <a:pt x="467319" y="256539"/>
                </a:lnTo>
                <a:lnTo>
                  <a:pt x="474559" y="248919"/>
                </a:lnTo>
                <a:lnTo>
                  <a:pt x="477010" y="243839"/>
                </a:lnTo>
                <a:lnTo>
                  <a:pt x="481135" y="240029"/>
                </a:lnTo>
                <a:lnTo>
                  <a:pt x="422372" y="240029"/>
                </a:lnTo>
                <a:lnTo>
                  <a:pt x="408599" y="237489"/>
                </a:lnTo>
                <a:lnTo>
                  <a:pt x="394995" y="231139"/>
                </a:lnTo>
                <a:lnTo>
                  <a:pt x="381929" y="222249"/>
                </a:lnTo>
                <a:lnTo>
                  <a:pt x="369770" y="210819"/>
                </a:lnTo>
                <a:lnTo>
                  <a:pt x="369044" y="207009"/>
                </a:lnTo>
                <a:lnTo>
                  <a:pt x="367071" y="203199"/>
                </a:lnTo>
                <a:lnTo>
                  <a:pt x="365128" y="201929"/>
                </a:lnTo>
                <a:lnTo>
                  <a:pt x="356716" y="201929"/>
                </a:lnTo>
                <a:lnTo>
                  <a:pt x="356384" y="200659"/>
                </a:lnTo>
                <a:lnTo>
                  <a:pt x="354757" y="198119"/>
                </a:lnTo>
                <a:lnTo>
                  <a:pt x="359218" y="198119"/>
                </a:lnTo>
                <a:lnTo>
                  <a:pt x="360842" y="196849"/>
                </a:lnTo>
                <a:lnTo>
                  <a:pt x="360032" y="193039"/>
                </a:lnTo>
                <a:lnTo>
                  <a:pt x="359175" y="190499"/>
                </a:lnTo>
                <a:close/>
              </a:path>
              <a:path w="495934" h="457200">
                <a:moveTo>
                  <a:pt x="468528" y="138429"/>
                </a:moveTo>
                <a:lnTo>
                  <a:pt x="460332" y="143509"/>
                </a:lnTo>
                <a:lnTo>
                  <a:pt x="453412" y="153669"/>
                </a:lnTo>
                <a:lnTo>
                  <a:pt x="459853" y="158749"/>
                </a:lnTo>
                <a:lnTo>
                  <a:pt x="462798" y="160019"/>
                </a:lnTo>
                <a:lnTo>
                  <a:pt x="469067" y="187959"/>
                </a:lnTo>
                <a:lnTo>
                  <a:pt x="463974" y="212089"/>
                </a:lnTo>
                <a:lnTo>
                  <a:pt x="448187" y="229869"/>
                </a:lnTo>
                <a:lnTo>
                  <a:pt x="422372" y="240029"/>
                </a:lnTo>
                <a:lnTo>
                  <a:pt x="481135" y="240029"/>
                </a:lnTo>
                <a:lnTo>
                  <a:pt x="480619" y="237489"/>
                </a:lnTo>
                <a:lnTo>
                  <a:pt x="462390" y="237489"/>
                </a:lnTo>
                <a:lnTo>
                  <a:pt x="460777" y="236219"/>
                </a:lnTo>
                <a:lnTo>
                  <a:pt x="461856" y="229869"/>
                </a:lnTo>
                <a:lnTo>
                  <a:pt x="464501" y="222249"/>
                </a:lnTo>
                <a:lnTo>
                  <a:pt x="467825" y="213359"/>
                </a:lnTo>
                <a:lnTo>
                  <a:pt x="470941" y="207009"/>
                </a:lnTo>
                <a:lnTo>
                  <a:pt x="492919" y="207009"/>
                </a:lnTo>
                <a:lnTo>
                  <a:pt x="495730" y="195579"/>
                </a:lnTo>
                <a:lnTo>
                  <a:pt x="495369" y="185419"/>
                </a:lnTo>
                <a:lnTo>
                  <a:pt x="493687" y="170179"/>
                </a:lnTo>
                <a:lnTo>
                  <a:pt x="489787" y="156209"/>
                </a:lnTo>
                <a:lnTo>
                  <a:pt x="482773" y="148589"/>
                </a:lnTo>
                <a:lnTo>
                  <a:pt x="476506" y="139699"/>
                </a:lnTo>
                <a:lnTo>
                  <a:pt x="468528" y="138429"/>
                </a:lnTo>
                <a:close/>
              </a:path>
              <a:path w="495934" h="457200">
                <a:moveTo>
                  <a:pt x="464781" y="231139"/>
                </a:moveTo>
                <a:lnTo>
                  <a:pt x="464781" y="234949"/>
                </a:lnTo>
                <a:lnTo>
                  <a:pt x="462798" y="237489"/>
                </a:lnTo>
                <a:lnTo>
                  <a:pt x="480619" y="237489"/>
                </a:lnTo>
                <a:lnTo>
                  <a:pt x="479844" y="233679"/>
                </a:lnTo>
                <a:lnTo>
                  <a:pt x="474559" y="233679"/>
                </a:lnTo>
                <a:lnTo>
                  <a:pt x="464781" y="231139"/>
                </a:lnTo>
                <a:close/>
              </a:path>
              <a:path w="495934" h="457200">
                <a:moveTo>
                  <a:pt x="479030" y="212089"/>
                </a:moveTo>
                <a:lnTo>
                  <a:pt x="481135" y="218439"/>
                </a:lnTo>
                <a:lnTo>
                  <a:pt x="479844" y="223519"/>
                </a:lnTo>
                <a:lnTo>
                  <a:pt x="473403" y="223519"/>
                </a:lnTo>
                <a:lnTo>
                  <a:pt x="477428" y="233679"/>
                </a:lnTo>
                <a:lnTo>
                  <a:pt x="477428" y="232409"/>
                </a:lnTo>
                <a:lnTo>
                  <a:pt x="485140" y="232409"/>
                </a:lnTo>
                <a:lnTo>
                  <a:pt x="488304" y="223519"/>
                </a:lnTo>
                <a:lnTo>
                  <a:pt x="490462" y="217169"/>
                </a:lnTo>
                <a:lnTo>
                  <a:pt x="491075" y="214629"/>
                </a:lnTo>
                <a:lnTo>
                  <a:pt x="485140" y="214629"/>
                </a:lnTo>
                <a:lnTo>
                  <a:pt x="483562" y="213359"/>
                </a:lnTo>
                <a:lnTo>
                  <a:pt x="479030" y="212089"/>
                </a:lnTo>
                <a:close/>
              </a:path>
              <a:path w="495934" h="457200">
                <a:moveTo>
                  <a:pt x="492919" y="207009"/>
                </a:moveTo>
                <a:lnTo>
                  <a:pt x="483119" y="207009"/>
                </a:lnTo>
                <a:lnTo>
                  <a:pt x="485140" y="209549"/>
                </a:lnTo>
                <a:lnTo>
                  <a:pt x="485140" y="214629"/>
                </a:lnTo>
                <a:lnTo>
                  <a:pt x="491075" y="214629"/>
                </a:lnTo>
                <a:lnTo>
                  <a:pt x="492919" y="207009"/>
                </a:lnTo>
                <a:close/>
              </a:path>
              <a:path w="495934" h="457200">
                <a:moveTo>
                  <a:pt x="480221" y="207009"/>
                </a:moveTo>
                <a:lnTo>
                  <a:pt x="470941" y="207009"/>
                </a:lnTo>
                <a:lnTo>
                  <a:pt x="479422" y="208279"/>
                </a:lnTo>
                <a:lnTo>
                  <a:pt x="480221" y="207009"/>
                </a:lnTo>
                <a:close/>
              </a:path>
              <a:path w="495934" h="457200">
                <a:moveTo>
                  <a:pt x="363184" y="200659"/>
                </a:moveTo>
                <a:lnTo>
                  <a:pt x="356716" y="201929"/>
                </a:lnTo>
                <a:lnTo>
                  <a:pt x="365128" y="201929"/>
                </a:lnTo>
                <a:lnTo>
                  <a:pt x="363184" y="200659"/>
                </a:lnTo>
                <a:close/>
              </a:path>
              <a:path w="495934" h="457200">
                <a:moveTo>
                  <a:pt x="406567" y="175259"/>
                </a:moveTo>
                <a:lnTo>
                  <a:pt x="369337" y="175259"/>
                </a:lnTo>
                <a:lnTo>
                  <a:pt x="387984" y="179069"/>
                </a:lnTo>
                <a:lnTo>
                  <a:pt x="406567" y="175259"/>
                </a:lnTo>
                <a:close/>
              </a:path>
              <a:path w="495934" h="457200">
                <a:moveTo>
                  <a:pt x="435937" y="149859"/>
                </a:moveTo>
                <a:lnTo>
                  <a:pt x="426477" y="149859"/>
                </a:lnTo>
                <a:lnTo>
                  <a:pt x="414568" y="154939"/>
                </a:lnTo>
                <a:lnTo>
                  <a:pt x="401877" y="157479"/>
                </a:lnTo>
                <a:lnTo>
                  <a:pt x="436686" y="157479"/>
                </a:lnTo>
                <a:lnTo>
                  <a:pt x="436686" y="154939"/>
                </a:lnTo>
                <a:lnTo>
                  <a:pt x="436269" y="152399"/>
                </a:lnTo>
                <a:lnTo>
                  <a:pt x="435937" y="149859"/>
                </a:lnTo>
                <a:close/>
              </a:path>
              <a:path w="495934" h="457200">
                <a:moveTo>
                  <a:pt x="269926" y="20319"/>
                </a:moveTo>
                <a:lnTo>
                  <a:pt x="238866" y="20319"/>
                </a:lnTo>
                <a:lnTo>
                  <a:pt x="224636" y="24129"/>
                </a:lnTo>
                <a:lnTo>
                  <a:pt x="334392" y="24129"/>
                </a:lnTo>
                <a:lnTo>
                  <a:pt x="332007" y="21589"/>
                </a:lnTo>
                <a:lnTo>
                  <a:pt x="282992" y="21589"/>
                </a:lnTo>
                <a:lnTo>
                  <a:pt x="269926" y="20319"/>
                </a:lnTo>
                <a:close/>
              </a:path>
              <a:path w="495934" h="457200">
                <a:moveTo>
                  <a:pt x="317599" y="0"/>
                </a:moveTo>
                <a:lnTo>
                  <a:pt x="307780" y="3809"/>
                </a:lnTo>
                <a:lnTo>
                  <a:pt x="299524" y="8889"/>
                </a:lnTo>
                <a:lnTo>
                  <a:pt x="291654" y="13969"/>
                </a:lnTo>
                <a:lnTo>
                  <a:pt x="282992" y="21589"/>
                </a:lnTo>
                <a:lnTo>
                  <a:pt x="332007" y="21589"/>
                </a:lnTo>
                <a:lnTo>
                  <a:pt x="330814" y="20319"/>
                </a:lnTo>
                <a:lnTo>
                  <a:pt x="327206" y="13969"/>
                </a:lnTo>
                <a:lnTo>
                  <a:pt x="323290" y="7619"/>
                </a:lnTo>
                <a:lnTo>
                  <a:pt x="317599" y="0"/>
                </a:lnTo>
                <a:close/>
              </a:path>
            </a:pathLst>
          </a:custGeom>
          <a:solidFill>
            <a:srgbClr val="213B82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5" name="object 5"/>
          <p:cNvSpPr/>
          <p:nvPr/>
        </p:nvSpPr>
        <p:spPr>
          <a:xfrm>
            <a:off x="1544397" y="5993792"/>
            <a:ext cx="596020" cy="4828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6" name="object 6"/>
          <p:cNvSpPr/>
          <p:nvPr/>
        </p:nvSpPr>
        <p:spPr>
          <a:xfrm>
            <a:off x="1495648" y="6004261"/>
            <a:ext cx="569051" cy="564969"/>
          </a:xfrm>
          <a:custGeom>
            <a:avLst/>
            <a:gdLst/>
            <a:ahLst/>
            <a:cxnLst/>
            <a:rect l="l" t="t" r="r" b="b"/>
            <a:pathLst>
              <a:path w="442595" h="439420">
                <a:moveTo>
                  <a:pt x="203926" y="260160"/>
                </a:moveTo>
                <a:lnTo>
                  <a:pt x="200927" y="263537"/>
                </a:lnTo>
                <a:lnTo>
                  <a:pt x="200927" y="267958"/>
                </a:lnTo>
                <a:lnTo>
                  <a:pt x="200610" y="270370"/>
                </a:lnTo>
                <a:lnTo>
                  <a:pt x="199364" y="271170"/>
                </a:lnTo>
                <a:lnTo>
                  <a:pt x="196114" y="272034"/>
                </a:lnTo>
                <a:lnTo>
                  <a:pt x="196114" y="277675"/>
                </a:lnTo>
                <a:lnTo>
                  <a:pt x="200167" y="277675"/>
                </a:lnTo>
                <a:lnTo>
                  <a:pt x="203047" y="273621"/>
                </a:lnTo>
                <a:lnTo>
                  <a:pt x="205474" y="269953"/>
                </a:lnTo>
                <a:lnTo>
                  <a:pt x="207976" y="265927"/>
                </a:lnTo>
                <a:lnTo>
                  <a:pt x="210759" y="265927"/>
                </a:lnTo>
                <a:lnTo>
                  <a:pt x="210759" y="261863"/>
                </a:lnTo>
                <a:lnTo>
                  <a:pt x="208749" y="261418"/>
                </a:lnTo>
                <a:lnTo>
                  <a:pt x="206237" y="261035"/>
                </a:lnTo>
                <a:lnTo>
                  <a:pt x="203926" y="260160"/>
                </a:lnTo>
                <a:close/>
              </a:path>
              <a:path w="442595" h="439420">
                <a:moveTo>
                  <a:pt x="154941" y="237365"/>
                </a:moveTo>
                <a:lnTo>
                  <a:pt x="154941" y="244706"/>
                </a:lnTo>
                <a:lnTo>
                  <a:pt x="155743" y="245059"/>
                </a:lnTo>
                <a:lnTo>
                  <a:pt x="156935" y="245504"/>
                </a:lnTo>
                <a:lnTo>
                  <a:pt x="158612" y="245504"/>
                </a:lnTo>
                <a:lnTo>
                  <a:pt x="157839" y="243511"/>
                </a:lnTo>
                <a:lnTo>
                  <a:pt x="156517" y="240677"/>
                </a:lnTo>
                <a:lnTo>
                  <a:pt x="154941" y="237365"/>
                </a:lnTo>
                <a:close/>
              </a:path>
              <a:path w="442595" h="439420">
                <a:moveTo>
                  <a:pt x="148349" y="227573"/>
                </a:moveTo>
                <a:lnTo>
                  <a:pt x="148349" y="238175"/>
                </a:lnTo>
                <a:lnTo>
                  <a:pt x="150498" y="241426"/>
                </a:lnTo>
                <a:lnTo>
                  <a:pt x="152096" y="243942"/>
                </a:lnTo>
                <a:lnTo>
                  <a:pt x="154941" y="244706"/>
                </a:lnTo>
                <a:lnTo>
                  <a:pt x="154941" y="237365"/>
                </a:lnTo>
                <a:lnTo>
                  <a:pt x="152859" y="234557"/>
                </a:lnTo>
                <a:lnTo>
                  <a:pt x="150865" y="230899"/>
                </a:lnTo>
                <a:lnTo>
                  <a:pt x="148349" y="227573"/>
                </a:lnTo>
                <a:close/>
              </a:path>
              <a:path w="442595" h="439420">
                <a:moveTo>
                  <a:pt x="142304" y="219088"/>
                </a:moveTo>
                <a:lnTo>
                  <a:pt x="141480" y="219469"/>
                </a:lnTo>
                <a:lnTo>
                  <a:pt x="140224" y="219877"/>
                </a:lnTo>
                <a:lnTo>
                  <a:pt x="139029" y="219877"/>
                </a:lnTo>
                <a:lnTo>
                  <a:pt x="139029" y="224779"/>
                </a:lnTo>
                <a:lnTo>
                  <a:pt x="143917" y="229312"/>
                </a:lnTo>
                <a:lnTo>
                  <a:pt x="145977" y="234557"/>
                </a:lnTo>
                <a:lnTo>
                  <a:pt x="148349" y="238175"/>
                </a:lnTo>
                <a:lnTo>
                  <a:pt x="148349" y="227573"/>
                </a:lnTo>
                <a:lnTo>
                  <a:pt x="146444" y="224359"/>
                </a:lnTo>
                <a:lnTo>
                  <a:pt x="144364" y="221500"/>
                </a:lnTo>
                <a:lnTo>
                  <a:pt x="142304" y="219088"/>
                </a:lnTo>
                <a:close/>
              </a:path>
              <a:path w="442595" h="439420">
                <a:moveTo>
                  <a:pt x="154941" y="229312"/>
                </a:moveTo>
                <a:lnTo>
                  <a:pt x="153724" y="229579"/>
                </a:lnTo>
                <a:lnTo>
                  <a:pt x="153724" y="230493"/>
                </a:lnTo>
                <a:lnTo>
                  <a:pt x="152859" y="232055"/>
                </a:lnTo>
                <a:lnTo>
                  <a:pt x="154941" y="232055"/>
                </a:lnTo>
                <a:lnTo>
                  <a:pt x="154941" y="229312"/>
                </a:lnTo>
                <a:close/>
              </a:path>
              <a:path w="442595" h="439420">
                <a:moveTo>
                  <a:pt x="156935" y="228384"/>
                </a:moveTo>
                <a:lnTo>
                  <a:pt x="155743" y="228855"/>
                </a:lnTo>
                <a:lnTo>
                  <a:pt x="155347" y="228855"/>
                </a:lnTo>
                <a:lnTo>
                  <a:pt x="154941" y="229312"/>
                </a:lnTo>
                <a:lnTo>
                  <a:pt x="154941" y="232055"/>
                </a:lnTo>
                <a:lnTo>
                  <a:pt x="156935" y="232055"/>
                </a:lnTo>
                <a:lnTo>
                  <a:pt x="156935" y="228384"/>
                </a:lnTo>
                <a:close/>
              </a:path>
              <a:path w="442595" h="439420">
                <a:moveTo>
                  <a:pt x="148349" y="214988"/>
                </a:moveTo>
                <a:lnTo>
                  <a:pt x="146444" y="214988"/>
                </a:lnTo>
                <a:lnTo>
                  <a:pt x="147157" y="217044"/>
                </a:lnTo>
                <a:lnTo>
                  <a:pt x="147996" y="219088"/>
                </a:lnTo>
                <a:lnTo>
                  <a:pt x="148349" y="221094"/>
                </a:lnTo>
                <a:lnTo>
                  <a:pt x="148349" y="214988"/>
                </a:lnTo>
                <a:close/>
              </a:path>
              <a:path w="442595" h="439420">
                <a:moveTo>
                  <a:pt x="150498" y="214988"/>
                </a:moveTo>
                <a:lnTo>
                  <a:pt x="148349" y="214988"/>
                </a:lnTo>
                <a:lnTo>
                  <a:pt x="148349" y="221094"/>
                </a:lnTo>
                <a:lnTo>
                  <a:pt x="150865" y="221094"/>
                </a:lnTo>
                <a:lnTo>
                  <a:pt x="150865" y="217044"/>
                </a:lnTo>
                <a:lnTo>
                  <a:pt x="150498" y="214988"/>
                </a:lnTo>
                <a:close/>
              </a:path>
              <a:path w="442595" h="439420">
                <a:moveTo>
                  <a:pt x="148349" y="46342"/>
                </a:moveTo>
                <a:lnTo>
                  <a:pt x="146444" y="47232"/>
                </a:lnTo>
                <a:lnTo>
                  <a:pt x="143103" y="50457"/>
                </a:lnTo>
                <a:lnTo>
                  <a:pt x="143103" y="55778"/>
                </a:lnTo>
                <a:lnTo>
                  <a:pt x="144757" y="56581"/>
                </a:lnTo>
                <a:lnTo>
                  <a:pt x="146444" y="56973"/>
                </a:lnTo>
                <a:lnTo>
                  <a:pt x="147996" y="57379"/>
                </a:lnTo>
                <a:lnTo>
                  <a:pt x="148118" y="55778"/>
                </a:lnTo>
                <a:lnTo>
                  <a:pt x="148349" y="54979"/>
                </a:lnTo>
                <a:lnTo>
                  <a:pt x="148349" y="46342"/>
                </a:lnTo>
                <a:close/>
              </a:path>
              <a:path w="442595" h="439420">
                <a:moveTo>
                  <a:pt x="151639" y="45568"/>
                </a:moveTo>
                <a:lnTo>
                  <a:pt x="150027" y="45986"/>
                </a:lnTo>
                <a:lnTo>
                  <a:pt x="149264" y="46342"/>
                </a:lnTo>
                <a:lnTo>
                  <a:pt x="148349" y="46342"/>
                </a:lnTo>
                <a:lnTo>
                  <a:pt x="148349" y="54979"/>
                </a:lnTo>
                <a:lnTo>
                  <a:pt x="149264" y="53315"/>
                </a:lnTo>
                <a:lnTo>
                  <a:pt x="150498" y="50878"/>
                </a:lnTo>
                <a:lnTo>
                  <a:pt x="152488" y="49301"/>
                </a:lnTo>
                <a:lnTo>
                  <a:pt x="154941" y="49301"/>
                </a:lnTo>
                <a:lnTo>
                  <a:pt x="154941" y="46724"/>
                </a:lnTo>
                <a:lnTo>
                  <a:pt x="154091" y="46724"/>
                </a:lnTo>
                <a:lnTo>
                  <a:pt x="152859" y="46342"/>
                </a:lnTo>
                <a:lnTo>
                  <a:pt x="151639" y="45568"/>
                </a:lnTo>
                <a:close/>
              </a:path>
              <a:path w="442595" h="439420">
                <a:moveTo>
                  <a:pt x="154941" y="46724"/>
                </a:moveTo>
                <a:lnTo>
                  <a:pt x="154941" y="50101"/>
                </a:lnTo>
                <a:lnTo>
                  <a:pt x="156122" y="50101"/>
                </a:lnTo>
                <a:lnTo>
                  <a:pt x="157366" y="50457"/>
                </a:lnTo>
                <a:lnTo>
                  <a:pt x="158612" y="50878"/>
                </a:lnTo>
                <a:lnTo>
                  <a:pt x="158612" y="47638"/>
                </a:lnTo>
                <a:lnTo>
                  <a:pt x="156517" y="47638"/>
                </a:lnTo>
                <a:lnTo>
                  <a:pt x="154941" y="46724"/>
                </a:lnTo>
                <a:close/>
              </a:path>
              <a:path w="442595" h="439420">
                <a:moveTo>
                  <a:pt x="154941" y="49301"/>
                </a:moveTo>
                <a:lnTo>
                  <a:pt x="153328" y="49301"/>
                </a:lnTo>
                <a:lnTo>
                  <a:pt x="154941" y="50101"/>
                </a:lnTo>
                <a:lnTo>
                  <a:pt x="154941" y="49301"/>
                </a:lnTo>
                <a:close/>
              </a:path>
              <a:path w="442595" h="439420">
                <a:moveTo>
                  <a:pt x="158612" y="46724"/>
                </a:moveTo>
                <a:lnTo>
                  <a:pt x="156517" y="46724"/>
                </a:lnTo>
                <a:lnTo>
                  <a:pt x="156517" y="47638"/>
                </a:lnTo>
                <a:lnTo>
                  <a:pt x="158612" y="47638"/>
                </a:lnTo>
                <a:lnTo>
                  <a:pt x="158612" y="46724"/>
                </a:lnTo>
                <a:close/>
              </a:path>
              <a:path w="442595" h="439420">
                <a:moveTo>
                  <a:pt x="160668" y="34545"/>
                </a:moveTo>
                <a:lnTo>
                  <a:pt x="157366" y="35420"/>
                </a:lnTo>
                <a:lnTo>
                  <a:pt x="156935" y="35420"/>
                </a:lnTo>
                <a:lnTo>
                  <a:pt x="154941" y="37047"/>
                </a:lnTo>
                <a:lnTo>
                  <a:pt x="154941" y="37835"/>
                </a:lnTo>
                <a:lnTo>
                  <a:pt x="156935" y="38253"/>
                </a:lnTo>
                <a:lnTo>
                  <a:pt x="158969" y="38710"/>
                </a:lnTo>
                <a:lnTo>
                  <a:pt x="160668" y="38710"/>
                </a:lnTo>
                <a:lnTo>
                  <a:pt x="160668" y="34545"/>
                </a:lnTo>
                <a:close/>
              </a:path>
              <a:path w="442595" h="439420">
                <a:moveTo>
                  <a:pt x="154941" y="37047"/>
                </a:moveTo>
                <a:lnTo>
                  <a:pt x="153724" y="37835"/>
                </a:lnTo>
                <a:lnTo>
                  <a:pt x="154941" y="37835"/>
                </a:lnTo>
                <a:lnTo>
                  <a:pt x="154941" y="37047"/>
                </a:lnTo>
                <a:close/>
              </a:path>
              <a:path w="442595" h="439420">
                <a:moveTo>
                  <a:pt x="236020" y="264226"/>
                </a:moveTo>
                <a:lnTo>
                  <a:pt x="230799" y="264226"/>
                </a:lnTo>
                <a:lnTo>
                  <a:pt x="230799" y="269953"/>
                </a:lnTo>
                <a:lnTo>
                  <a:pt x="236020" y="269953"/>
                </a:lnTo>
                <a:lnTo>
                  <a:pt x="236020" y="264226"/>
                </a:lnTo>
                <a:close/>
              </a:path>
              <a:path w="442595" h="439420">
                <a:moveTo>
                  <a:pt x="241391" y="273621"/>
                </a:moveTo>
                <a:lnTo>
                  <a:pt x="240592" y="274816"/>
                </a:lnTo>
                <a:lnTo>
                  <a:pt x="239356" y="275680"/>
                </a:lnTo>
                <a:lnTo>
                  <a:pt x="238126" y="276454"/>
                </a:lnTo>
                <a:lnTo>
                  <a:pt x="242597" y="276454"/>
                </a:lnTo>
                <a:lnTo>
                  <a:pt x="241772" y="274816"/>
                </a:lnTo>
                <a:lnTo>
                  <a:pt x="241391" y="273621"/>
                </a:lnTo>
                <a:close/>
              </a:path>
              <a:path w="442595" h="439420">
                <a:moveTo>
                  <a:pt x="248767" y="275997"/>
                </a:moveTo>
                <a:lnTo>
                  <a:pt x="248259" y="277675"/>
                </a:lnTo>
                <a:lnTo>
                  <a:pt x="246687" y="280112"/>
                </a:lnTo>
                <a:lnTo>
                  <a:pt x="248259" y="279706"/>
                </a:lnTo>
                <a:lnTo>
                  <a:pt x="249556" y="279313"/>
                </a:lnTo>
                <a:lnTo>
                  <a:pt x="250661" y="278892"/>
                </a:lnTo>
                <a:lnTo>
                  <a:pt x="250344" y="278081"/>
                </a:lnTo>
                <a:lnTo>
                  <a:pt x="249556" y="277318"/>
                </a:lnTo>
                <a:lnTo>
                  <a:pt x="248767" y="275997"/>
                </a:lnTo>
                <a:close/>
              </a:path>
              <a:path w="442595" h="439420">
                <a:moveTo>
                  <a:pt x="225083" y="275997"/>
                </a:moveTo>
                <a:lnTo>
                  <a:pt x="224194" y="276454"/>
                </a:lnTo>
                <a:lnTo>
                  <a:pt x="223827" y="276835"/>
                </a:lnTo>
                <a:lnTo>
                  <a:pt x="222646" y="277318"/>
                </a:lnTo>
                <a:lnTo>
                  <a:pt x="222279" y="278892"/>
                </a:lnTo>
                <a:lnTo>
                  <a:pt x="221792" y="280569"/>
                </a:lnTo>
                <a:lnTo>
                  <a:pt x="221415" y="281750"/>
                </a:lnTo>
                <a:lnTo>
                  <a:pt x="225083" y="281750"/>
                </a:lnTo>
                <a:lnTo>
                  <a:pt x="225083" y="275997"/>
                </a:lnTo>
                <a:close/>
              </a:path>
              <a:path w="442595" h="439420">
                <a:moveTo>
                  <a:pt x="244083" y="280112"/>
                </a:moveTo>
                <a:lnTo>
                  <a:pt x="243396" y="281750"/>
                </a:lnTo>
                <a:lnTo>
                  <a:pt x="242597" y="283046"/>
                </a:lnTo>
                <a:lnTo>
                  <a:pt x="241391" y="284137"/>
                </a:lnTo>
                <a:lnTo>
                  <a:pt x="243777" y="284137"/>
                </a:lnTo>
                <a:lnTo>
                  <a:pt x="245074" y="283860"/>
                </a:lnTo>
                <a:lnTo>
                  <a:pt x="245074" y="282600"/>
                </a:lnTo>
                <a:lnTo>
                  <a:pt x="244601" y="281318"/>
                </a:lnTo>
                <a:lnTo>
                  <a:pt x="244083" y="280112"/>
                </a:lnTo>
                <a:close/>
              </a:path>
              <a:path w="442595" h="439420">
                <a:moveTo>
                  <a:pt x="236020" y="283046"/>
                </a:moveTo>
                <a:lnTo>
                  <a:pt x="235217" y="283438"/>
                </a:lnTo>
                <a:lnTo>
                  <a:pt x="234101" y="283860"/>
                </a:lnTo>
                <a:lnTo>
                  <a:pt x="232820" y="283860"/>
                </a:lnTo>
                <a:lnTo>
                  <a:pt x="232820" y="285447"/>
                </a:lnTo>
                <a:lnTo>
                  <a:pt x="232437" y="287121"/>
                </a:lnTo>
                <a:lnTo>
                  <a:pt x="231980" y="288330"/>
                </a:lnTo>
                <a:lnTo>
                  <a:pt x="233629" y="287873"/>
                </a:lnTo>
                <a:lnTo>
                  <a:pt x="235217" y="287467"/>
                </a:lnTo>
                <a:lnTo>
                  <a:pt x="236909" y="286689"/>
                </a:lnTo>
                <a:lnTo>
                  <a:pt x="236909" y="285447"/>
                </a:lnTo>
                <a:lnTo>
                  <a:pt x="236513" y="284137"/>
                </a:lnTo>
                <a:lnTo>
                  <a:pt x="236020" y="283046"/>
                </a:lnTo>
                <a:close/>
              </a:path>
              <a:path w="442595" h="439420">
                <a:moveTo>
                  <a:pt x="218974" y="292392"/>
                </a:moveTo>
                <a:lnTo>
                  <a:pt x="215672" y="293968"/>
                </a:lnTo>
                <a:lnTo>
                  <a:pt x="213627" y="294817"/>
                </a:lnTo>
                <a:lnTo>
                  <a:pt x="215291" y="296863"/>
                </a:lnTo>
                <a:lnTo>
                  <a:pt x="217707" y="297219"/>
                </a:lnTo>
                <a:lnTo>
                  <a:pt x="218099" y="295606"/>
                </a:lnTo>
                <a:lnTo>
                  <a:pt x="218567" y="293968"/>
                </a:lnTo>
                <a:lnTo>
                  <a:pt x="218974" y="292392"/>
                </a:lnTo>
                <a:close/>
              </a:path>
              <a:path w="442595" h="439420">
                <a:moveTo>
                  <a:pt x="203926" y="414935"/>
                </a:moveTo>
                <a:lnTo>
                  <a:pt x="196114" y="414935"/>
                </a:lnTo>
                <a:lnTo>
                  <a:pt x="196114" y="417372"/>
                </a:lnTo>
                <a:lnTo>
                  <a:pt x="203926" y="417372"/>
                </a:lnTo>
                <a:lnTo>
                  <a:pt x="203926" y="414935"/>
                </a:lnTo>
                <a:close/>
              </a:path>
              <a:path w="442595" h="439420">
                <a:moveTo>
                  <a:pt x="185079" y="414935"/>
                </a:moveTo>
                <a:lnTo>
                  <a:pt x="172862" y="414935"/>
                </a:lnTo>
                <a:lnTo>
                  <a:pt x="172862" y="417372"/>
                </a:lnTo>
                <a:lnTo>
                  <a:pt x="185079" y="417372"/>
                </a:lnTo>
                <a:lnTo>
                  <a:pt x="185079" y="414935"/>
                </a:lnTo>
                <a:close/>
              </a:path>
              <a:path w="442595" h="439420">
                <a:moveTo>
                  <a:pt x="333961" y="416130"/>
                </a:moveTo>
                <a:lnTo>
                  <a:pt x="328616" y="416930"/>
                </a:lnTo>
                <a:lnTo>
                  <a:pt x="325757" y="416930"/>
                </a:lnTo>
                <a:lnTo>
                  <a:pt x="325757" y="421055"/>
                </a:lnTo>
                <a:lnTo>
                  <a:pt x="331053" y="421055"/>
                </a:lnTo>
                <a:lnTo>
                  <a:pt x="333123" y="420663"/>
                </a:lnTo>
                <a:lnTo>
                  <a:pt x="333529" y="419381"/>
                </a:lnTo>
                <a:lnTo>
                  <a:pt x="333961" y="417794"/>
                </a:lnTo>
                <a:lnTo>
                  <a:pt x="333961" y="416130"/>
                </a:lnTo>
                <a:close/>
              </a:path>
              <a:path w="442595" h="439420">
                <a:moveTo>
                  <a:pt x="360047" y="420245"/>
                </a:moveTo>
                <a:lnTo>
                  <a:pt x="344895" y="420245"/>
                </a:lnTo>
                <a:lnTo>
                  <a:pt x="345391" y="421883"/>
                </a:lnTo>
                <a:lnTo>
                  <a:pt x="345823" y="423471"/>
                </a:lnTo>
                <a:lnTo>
                  <a:pt x="345823" y="425145"/>
                </a:lnTo>
                <a:lnTo>
                  <a:pt x="358369" y="425502"/>
                </a:lnTo>
                <a:lnTo>
                  <a:pt x="360404" y="424270"/>
                </a:lnTo>
                <a:lnTo>
                  <a:pt x="360404" y="421883"/>
                </a:lnTo>
                <a:lnTo>
                  <a:pt x="360047" y="420245"/>
                </a:lnTo>
                <a:close/>
              </a:path>
              <a:path w="442595" h="439420">
                <a:moveTo>
                  <a:pt x="322125" y="420245"/>
                </a:moveTo>
                <a:lnTo>
                  <a:pt x="319317" y="421055"/>
                </a:lnTo>
                <a:lnTo>
                  <a:pt x="315991" y="421883"/>
                </a:lnTo>
                <a:lnTo>
                  <a:pt x="312740" y="422236"/>
                </a:lnTo>
                <a:lnTo>
                  <a:pt x="311851" y="424270"/>
                </a:lnTo>
                <a:lnTo>
                  <a:pt x="313564" y="426300"/>
                </a:lnTo>
                <a:lnTo>
                  <a:pt x="322924" y="425145"/>
                </a:lnTo>
                <a:lnTo>
                  <a:pt x="322924" y="423471"/>
                </a:lnTo>
                <a:lnTo>
                  <a:pt x="322416" y="421883"/>
                </a:lnTo>
                <a:lnTo>
                  <a:pt x="322125" y="420245"/>
                </a:lnTo>
                <a:close/>
              </a:path>
              <a:path w="442595" h="439420">
                <a:moveTo>
                  <a:pt x="203047" y="420245"/>
                </a:moveTo>
                <a:lnTo>
                  <a:pt x="197294" y="421055"/>
                </a:lnTo>
                <a:lnTo>
                  <a:pt x="194415" y="421055"/>
                </a:lnTo>
                <a:lnTo>
                  <a:pt x="194833" y="422658"/>
                </a:lnTo>
                <a:lnTo>
                  <a:pt x="195329" y="423903"/>
                </a:lnTo>
                <a:lnTo>
                  <a:pt x="195329" y="425145"/>
                </a:lnTo>
                <a:lnTo>
                  <a:pt x="198540" y="425502"/>
                </a:lnTo>
                <a:lnTo>
                  <a:pt x="203926" y="425502"/>
                </a:lnTo>
                <a:lnTo>
                  <a:pt x="203494" y="423903"/>
                </a:lnTo>
                <a:lnTo>
                  <a:pt x="203494" y="422236"/>
                </a:lnTo>
                <a:lnTo>
                  <a:pt x="203047" y="420245"/>
                </a:lnTo>
                <a:close/>
              </a:path>
              <a:path w="442595" h="439420">
                <a:moveTo>
                  <a:pt x="370627" y="428421"/>
                </a:moveTo>
                <a:lnTo>
                  <a:pt x="362423" y="428421"/>
                </a:lnTo>
                <a:lnTo>
                  <a:pt x="363283" y="429605"/>
                </a:lnTo>
                <a:lnTo>
                  <a:pt x="364097" y="430872"/>
                </a:lnTo>
                <a:lnTo>
                  <a:pt x="364478" y="431675"/>
                </a:lnTo>
                <a:lnTo>
                  <a:pt x="369799" y="431675"/>
                </a:lnTo>
                <a:lnTo>
                  <a:pt x="370206" y="430872"/>
                </a:lnTo>
                <a:lnTo>
                  <a:pt x="370627" y="429605"/>
                </a:lnTo>
                <a:lnTo>
                  <a:pt x="370627" y="428421"/>
                </a:lnTo>
                <a:close/>
              </a:path>
              <a:path w="442595" h="439420">
                <a:moveTo>
                  <a:pt x="349035" y="428421"/>
                </a:moveTo>
                <a:lnTo>
                  <a:pt x="346076" y="428727"/>
                </a:lnTo>
                <a:lnTo>
                  <a:pt x="343296" y="429199"/>
                </a:lnTo>
                <a:lnTo>
                  <a:pt x="340478" y="429199"/>
                </a:lnTo>
                <a:lnTo>
                  <a:pt x="340478" y="431675"/>
                </a:lnTo>
                <a:lnTo>
                  <a:pt x="345823" y="431675"/>
                </a:lnTo>
                <a:lnTo>
                  <a:pt x="351119" y="433223"/>
                </a:lnTo>
                <a:lnTo>
                  <a:pt x="349035" y="428421"/>
                </a:lnTo>
                <a:close/>
              </a:path>
              <a:path w="442595" h="439420">
                <a:moveTo>
                  <a:pt x="322125" y="428421"/>
                </a:moveTo>
                <a:lnTo>
                  <a:pt x="317985" y="428727"/>
                </a:lnTo>
                <a:lnTo>
                  <a:pt x="313921" y="429199"/>
                </a:lnTo>
                <a:lnTo>
                  <a:pt x="309449" y="429199"/>
                </a:lnTo>
                <a:lnTo>
                  <a:pt x="309449" y="430354"/>
                </a:lnTo>
                <a:lnTo>
                  <a:pt x="309043" y="431675"/>
                </a:lnTo>
                <a:lnTo>
                  <a:pt x="308690" y="432410"/>
                </a:lnTo>
                <a:lnTo>
                  <a:pt x="313121" y="432410"/>
                </a:lnTo>
                <a:lnTo>
                  <a:pt x="317196" y="431993"/>
                </a:lnTo>
                <a:lnTo>
                  <a:pt x="321221" y="431675"/>
                </a:lnTo>
                <a:lnTo>
                  <a:pt x="321743" y="430872"/>
                </a:lnTo>
                <a:lnTo>
                  <a:pt x="322125" y="429605"/>
                </a:lnTo>
                <a:lnTo>
                  <a:pt x="322125" y="428421"/>
                </a:lnTo>
                <a:close/>
              </a:path>
              <a:path w="442595" h="439420">
                <a:moveTo>
                  <a:pt x="193220" y="428421"/>
                </a:moveTo>
                <a:lnTo>
                  <a:pt x="191607" y="428727"/>
                </a:lnTo>
                <a:lnTo>
                  <a:pt x="189602" y="429199"/>
                </a:lnTo>
                <a:lnTo>
                  <a:pt x="187532" y="429199"/>
                </a:lnTo>
                <a:lnTo>
                  <a:pt x="187532" y="431675"/>
                </a:lnTo>
                <a:lnTo>
                  <a:pt x="190426" y="431993"/>
                </a:lnTo>
                <a:lnTo>
                  <a:pt x="193220" y="432410"/>
                </a:lnTo>
                <a:lnTo>
                  <a:pt x="196114" y="432410"/>
                </a:lnTo>
                <a:lnTo>
                  <a:pt x="196114" y="429605"/>
                </a:lnTo>
                <a:lnTo>
                  <a:pt x="194415" y="428727"/>
                </a:lnTo>
                <a:lnTo>
                  <a:pt x="193220" y="428421"/>
                </a:lnTo>
                <a:close/>
              </a:path>
              <a:path w="442595" h="439420">
                <a:moveTo>
                  <a:pt x="381194" y="432410"/>
                </a:moveTo>
                <a:lnTo>
                  <a:pt x="379159" y="432831"/>
                </a:lnTo>
                <a:lnTo>
                  <a:pt x="376697" y="433223"/>
                </a:lnTo>
                <a:lnTo>
                  <a:pt x="374663" y="433223"/>
                </a:lnTo>
                <a:lnTo>
                  <a:pt x="374285" y="435305"/>
                </a:lnTo>
                <a:lnTo>
                  <a:pt x="375516" y="437273"/>
                </a:lnTo>
                <a:lnTo>
                  <a:pt x="381610" y="437273"/>
                </a:lnTo>
                <a:lnTo>
                  <a:pt x="386107" y="435305"/>
                </a:lnTo>
                <a:lnTo>
                  <a:pt x="384530" y="434455"/>
                </a:lnTo>
                <a:lnTo>
                  <a:pt x="382842" y="433641"/>
                </a:lnTo>
                <a:lnTo>
                  <a:pt x="381194" y="432410"/>
                </a:lnTo>
                <a:close/>
              </a:path>
              <a:path w="442595" h="439420">
                <a:moveTo>
                  <a:pt x="340870" y="433641"/>
                </a:moveTo>
                <a:lnTo>
                  <a:pt x="337605" y="434063"/>
                </a:lnTo>
                <a:lnTo>
                  <a:pt x="334303" y="434455"/>
                </a:lnTo>
                <a:lnTo>
                  <a:pt x="331470" y="434861"/>
                </a:lnTo>
                <a:lnTo>
                  <a:pt x="331470" y="437273"/>
                </a:lnTo>
                <a:lnTo>
                  <a:pt x="337197" y="437273"/>
                </a:lnTo>
                <a:lnTo>
                  <a:pt x="340020" y="436920"/>
                </a:lnTo>
                <a:lnTo>
                  <a:pt x="340478" y="436143"/>
                </a:lnTo>
                <a:lnTo>
                  <a:pt x="340870" y="434861"/>
                </a:lnTo>
                <a:lnTo>
                  <a:pt x="340870" y="433641"/>
                </a:lnTo>
                <a:close/>
              </a:path>
              <a:path w="442595" h="439420">
                <a:moveTo>
                  <a:pt x="300470" y="433655"/>
                </a:moveTo>
                <a:lnTo>
                  <a:pt x="295175" y="433655"/>
                </a:lnTo>
                <a:lnTo>
                  <a:pt x="295175" y="437720"/>
                </a:lnTo>
                <a:lnTo>
                  <a:pt x="300470" y="437720"/>
                </a:lnTo>
                <a:lnTo>
                  <a:pt x="300470" y="433655"/>
                </a:lnTo>
                <a:close/>
              </a:path>
              <a:path w="442595" h="439420">
                <a:moveTo>
                  <a:pt x="271134" y="433641"/>
                </a:moveTo>
                <a:lnTo>
                  <a:pt x="262599" y="434861"/>
                </a:lnTo>
                <a:lnTo>
                  <a:pt x="262599" y="437273"/>
                </a:lnTo>
                <a:lnTo>
                  <a:pt x="271515" y="437273"/>
                </a:lnTo>
                <a:lnTo>
                  <a:pt x="271515" y="434861"/>
                </a:lnTo>
                <a:lnTo>
                  <a:pt x="271134" y="433641"/>
                </a:lnTo>
                <a:close/>
              </a:path>
              <a:path w="442595" h="439420">
                <a:moveTo>
                  <a:pt x="220144" y="433641"/>
                </a:moveTo>
                <a:lnTo>
                  <a:pt x="216979" y="434063"/>
                </a:lnTo>
                <a:lnTo>
                  <a:pt x="210417" y="434861"/>
                </a:lnTo>
                <a:lnTo>
                  <a:pt x="210035" y="436143"/>
                </a:lnTo>
                <a:lnTo>
                  <a:pt x="209603" y="436920"/>
                </a:lnTo>
                <a:lnTo>
                  <a:pt x="209081" y="437720"/>
                </a:lnTo>
                <a:lnTo>
                  <a:pt x="220144" y="437720"/>
                </a:lnTo>
                <a:lnTo>
                  <a:pt x="220144" y="433641"/>
                </a:lnTo>
                <a:close/>
              </a:path>
              <a:path w="442595" h="439420">
                <a:moveTo>
                  <a:pt x="182639" y="433641"/>
                </a:moveTo>
                <a:lnTo>
                  <a:pt x="174106" y="434861"/>
                </a:lnTo>
                <a:lnTo>
                  <a:pt x="174106" y="438544"/>
                </a:lnTo>
                <a:lnTo>
                  <a:pt x="181066" y="438951"/>
                </a:lnTo>
                <a:lnTo>
                  <a:pt x="183097" y="437720"/>
                </a:lnTo>
                <a:lnTo>
                  <a:pt x="182975" y="434861"/>
                </a:lnTo>
                <a:lnTo>
                  <a:pt x="182639" y="433641"/>
                </a:lnTo>
                <a:close/>
              </a:path>
              <a:path w="442595" h="439420">
                <a:moveTo>
                  <a:pt x="217285" y="322098"/>
                </a:moveTo>
                <a:lnTo>
                  <a:pt x="216551" y="322948"/>
                </a:lnTo>
                <a:lnTo>
                  <a:pt x="215672" y="322948"/>
                </a:lnTo>
                <a:lnTo>
                  <a:pt x="216551" y="327380"/>
                </a:lnTo>
                <a:lnTo>
                  <a:pt x="216979" y="329399"/>
                </a:lnTo>
                <a:lnTo>
                  <a:pt x="220993" y="330188"/>
                </a:lnTo>
                <a:lnTo>
                  <a:pt x="223064" y="330188"/>
                </a:lnTo>
                <a:lnTo>
                  <a:pt x="220993" y="325324"/>
                </a:lnTo>
                <a:lnTo>
                  <a:pt x="217285" y="322098"/>
                </a:lnTo>
                <a:close/>
              </a:path>
              <a:path w="442595" h="439420">
                <a:moveTo>
                  <a:pt x="257303" y="331434"/>
                </a:moveTo>
                <a:lnTo>
                  <a:pt x="256021" y="331851"/>
                </a:lnTo>
                <a:lnTo>
                  <a:pt x="254444" y="332221"/>
                </a:lnTo>
                <a:lnTo>
                  <a:pt x="252807" y="332221"/>
                </a:lnTo>
                <a:lnTo>
                  <a:pt x="252689" y="334317"/>
                </a:lnTo>
                <a:lnTo>
                  <a:pt x="251983" y="336679"/>
                </a:lnTo>
                <a:lnTo>
                  <a:pt x="254002" y="336336"/>
                </a:lnTo>
                <a:lnTo>
                  <a:pt x="256021" y="335916"/>
                </a:lnTo>
                <a:lnTo>
                  <a:pt x="258066" y="335559"/>
                </a:lnTo>
                <a:lnTo>
                  <a:pt x="258066" y="334317"/>
                </a:lnTo>
                <a:lnTo>
                  <a:pt x="257620" y="333057"/>
                </a:lnTo>
                <a:lnTo>
                  <a:pt x="257303" y="331434"/>
                </a:lnTo>
                <a:close/>
              </a:path>
              <a:path w="442595" h="439420">
                <a:moveTo>
                  <a:pt x="267070" y="364871"/>
                </a:moveTo>
                <a:lnTo>
                  <a:pt x="264226" y="366066"/>
                </a:lnTo>
                <a:lnTo>
                  <a:pt x="261357" y="367311"/>
                </a:lnTo>
                <a:lnTo>
                  <a:pt x="258066" y="368503"/>
                </a:lnTo>
                <a:lnTo>
                  <a:pt x="257620" y="369723"/>
                </a:lnTo>
                <a:lnTo>
                  <a:pt x="257303" y="370954"/>
                </a:lnTo>
                <a:lnTo>
                  <a:pt x="256896" y="372135"/>
                </a:lnTo>
                <a:lnTo>
                  <a:pt x="265014" y="378716"/>
                </a:lnTo>
                <a:lnTo>
                  <a:pt x="267844" y="378716"/>
                </a:lnTo>
                <a:lnTo>
                  <a:pt x="269953" y="375425"/>
                </a:lnTo>
                <a:lnTo>
                  <a:pt x="270742" y="372135"/>
                </a:lnTo>
                <a:lnTo>
                  <a:pt x="267070" y="364871"/>
                </a:lnTo>
                <a:close/>
              </a:path>
              <a:path w="442595" h="439420">
                <a:moveTo>
                  <a:pt x="181066" y="238582"/>
                </a:moveTo>
                <a:lnTo>
                  <a:pt x="176961" y="238582"/>
                </a:lnTo>
                <a:lnTo>
                  <a:pt x="176961" y="243942"/>
                </a:lnTo>
                <a:lnTo>
                  <a:pt x="178197" y="243942"/>
                </a:lnTo>
                <a:lnTo>
                  <a:pt x="179402" y="243511"/>
                </a:lnTo>
                <a:lnTo>
                  <a:pt x="180162" y="243093"/>
                </a:lnTo>
                <a:lnTo>
                  <a:pt x="180644" y="241872"/>
                </a:lnTo>
                <a:lnTo>
                  <a:pt x="181066" y="240235"/>
                </a:lnTo>
                <a:lnTo>
                  <a:pt x="181066" y="238582"/>
                </a:lnTo>
                <a:close/>
              </a:path>
              <a:path w="442595" h="439420">
                <a:moveTo>
                  <a:pt x="185079" y="229579"/>
                </a:moveTo>
                <a:lnTo>
                  <a:pt x="183935" y="231688"/>
                </a:lnTo>
                <a:lnTo>
                  <a:pt x="182639" y="233362"/>
                </a:lnTo>
                <a:lnTo>
                  <a:pt x="181066" y="234965"/>
                </a:lnTo>
                <a:lnTo>
                  <a:pt x="182222" y="234965"/>
                </a:lnTo>
                <a:lnTo>
                  <a:pt x="183542" y="234557"/>
                </a:lnTo>
                <a:lnTo>
                  <a:pt x="184292" y="234111"/>
                </a:lnTo>
                <a:lnTo>
                  <a:pt x="184673" y="232879"/>
                </a:lnTo>
                <a:lnTo>
                  <a:pt x="184976" y="231688"/>
                </a:lnTo>
                <a:lnTo>
                  <a:pt x="185079" y="229579"/>
                </a:lnTo>
                <a:close/>
              </a:path>
              <a:path w="442595" h="439420">
                <a:moveTo>
                  <a:pt x="194833" y="238582"/>
                </a:moveTo>
                <a:lnTo>
                  <a:pt x="192863" y="239447"/>
                </a:lnTo>
                <a:lnTo>
                  <a:pt x="189602" y="241872"/>
                </a:lnTo>
                <a:lnTo>
                  <a:pt x="188014" y="246776"/>
                </a:lnTo>
                <a:lnTo>
                  <a:pt x="189602" y="246776"/>
                </a:lnTo>
                <a:lnTo>
                  <a:pt x="194833" y="238582"/>
                </a:lnTo>
                <a:close/>
              </a:path>
              <a:path w="442595" h="439420">
                <a:moveTo>
                  <a:pt x="206744" y="228384"/>
                </a:moveTo>
                <a:lnTo>
                  <a:pt x="203494" y="229312"/>
                </a:lnTo>
                <a:lnTo>
                  <a:pt x="199786" y="230493"/>
                </a:lnTo>
                <a:lnTo>
                  <a:pt x="195681" y="231688"/>
                </a:lnTo>
                <a:lnTo>
                  <a:pt x="195681" y="234111"/>
                </a:lnTo>
                <a:lnTo>
                  <a:pt x="203494" y="234111"/>
                </a:lnTo>
                <a:lnTo>
                  <a:pt x="203494" y="233733"/>
                </a:lnTo>
                <a:lnTo>
                  <a:pt x="206744" y="228384"/>
                </a:lnTo>
                <a:close/>
              </a:path>
              <a:path w="442595" h="439420">
                <a:moveTo>
                  <a:pt x="207976" y="246776"/>
                </a:moveTo>
                <a:lnTo>
                  <a:pt x="203047" y="246776"/>
                </a:lnTo>
                <a:lnTo>
                  <a:pt x="203047" y="249554"/>
                </a:lnTo>
                <a:lnTo>
                  <a:pt x="207976" y="249554"/>
                </a:lnTo>
                <a:lnTo>
                  <a:pt x="207976" y="246776"/>
                </a:lnTo>
                <a:close/>
              </a:path>
              <a:path w="442595" h="439420">
                <a:moveTo>
                  <a:pt x="257303" y="241426"/>
                </a:moveTo>
                <a:lnTo>
                  <a:pt x="256021" y="241872"/>
                </a:lnTo>
                <a:lnTo>
                  <a:pt x="254444" y="242265"/>
                </a:lnTo>
                <a:lnTo>
                  <a:pt x="252807" y="242265"/>
                </a:lnTo>
                <a:lnTo>
                  <a:pt x="252807" y="243942"/>
                </a:lnTo>
                <a:lnTo>
                  <a:pt x="252313" y="245504"/>
                </a:lnTo>
                <a:lnTo>
                  <a:pt x="251983" y="246776"/>
                </a:lnTo>
                <a:lnTo>
                  <a:pt x="253645" y="246776"/>
                </a:lnTo>
                <a:lnTo>
                  <a:pt x="255207" y="246369"/>
                </a:lnTo>
                <a:lnTo>
                  <a:pt x="256504" y="245897"/>
                </a:lnTo>
                <a:lnTo>
                  <a:pt x="256896" y="244706"/>
                </a:lnTo>
                <a:lnTo>
                  <a:pt x="257303" y="243093"/>
                </a:lnTo>
                <a:lnTo>
                  <a:pt x="257303" y="241426"/>
                </a:lnTo>
                <a:close/>
              </a:path>
              <a:path w="442595" h="439420">
                <a:moveTo>
                  <a:pt x="221415" y="242647"/>
                </a:moveTo>
                <a:lnTo>
                  <a:pt x="217285" y="242647"/>
                </a:lnTo>
                <a:lnTo>
                  <a:pt x="217285" y="246776"/>
                </a:lnTo>
                <a:lnTo>
                  <a:pt x="221415" y="246776"/>
                </a:lnTo>
                <a:lnTo>
                  <a:pt x="221415" y="242647"/>
                </a:lnTo>
                <a:close/>
              </a:path>
              <a:path w="442595" h="439420">
                <a:moveTo>
                  <a:pt x="337045" y="153075"/>
                </a:moveTo>
                <a:lnTo>
                  <a:pt x="336363" y="153075"/>
                </a:lnTo>
                <a:lnTo>
                  <a:pt x="335931" y="155512"/>
                </a:lnTo>
                <a:lnTo>
                  <a:pt x="337045" y="153075"/>
                </a:lnTo>
                <a:close/>
              </a:path>
              <a:path w="442595" h="439420">
                <a:moveTo>
                  <a:pt x="336795" y="149021"/>
                </a:moveTo>
                <a:lnTo>
                  <a:pt x="335931" y="149404"/>
                </a:lnTo>
                <a:lnTo>
                  <a:pt x="334811" y="149849"/>
                </a:lnTo>
                <a:lnTo>
                  <a:pt x="333529" y="149849"/>
                </a:lnTo>
                <a:lnTo>
                  <a:pt x="333123" y="151397"/>
                </a:lnTo>
                <a:lnTo>
                  <a:pt x="332348" y="153075"/>
                </a:lnTo>
                <a:lnTo>
                  <a:pt x="331852" y="154343"/>
                </a:lnTo>
                <a:lnTo>
                  <a:pt x="336363" y="153075"/>
                </a:lnTo>
                <a:lnTo>
                  <a:pt x="337045" y="153075"/>
                </a:lnTo>
                <a:lnTo>
                  <a:pt x="337976" y="151041"/>
                </a:lnTo>
                <a:lnTo>
                  <a:pt x="337605" y="150685"/>
                </a:lnTo>
                <a:lnTo>
                  <a:pt x="336795" y="149021"/>
                </a:lnTo>
                <a:close/>
              </a:path>
              <a:path w="442595" h="439420">
                <a:moveTo>
                  <a:pt x="441976" y="237365"/>
                </a:moveTo>
                <a:lnTo>
                  <a:pt x="441137" y="237808"/>
                </a:lnTo>
                <a:lnTo>
                  <a:pt x="440259" y="238175"/>
                </a:lnTo>
                <a:lnTo>
                  <a:pt x="439143" y="238582"/>
                </a:lnTo>
                <a:lnTo>
                  <a:pt x="438750" y="240235"/>
                </a:lnTo>
                <a:lnTo>
                  <a:pt x="438228" y="241426"/>
                </a:lnTo>
                <a:lnTo>
                  <a:pt x="437861" y="242647"/>
                </a:lnTo>
                <a:lnTo>
                  <a:pt x="441976" y="242647"/>
                </a:lnTo>
                <a:lnTo>
                  <a:pt x="441976" y="237365"/>
                </a:lnTo>
                <a:close/>
              </a:path>
              <a:path w="442595" h="439420">
                <a:moveTo>
                  <a:pt x="433731" y="237365"/>
                </a:moveTo>
                <a:lnTo>
                  <a:pt x="430938" y="237365"/>
                </a:lnTo>
                <a:lnTo>
                  <a:pt x="431396" y="239064"/>
                </a:lnTo>
                <a:lnTo>
                  <a:pt x="431777" y="240235"/>
                </a:lnTo>
                <a:lnTo>
                  <a:pt x="431777" y="241426"/>
                </a:lnTo>
                <a:lnTo>
                  <a:pt x="432591" y="240235"/>
                </a:lnTo>
                <a:lnTo>
                  <a:pt x="433350" y="239064"/>
                </a:lnTo>
                <a:lnTo>
                  <a:pt x="433731" y="237365"/>
                </a:lnTo>
                <a:close/>
              </a:path>
              <a:path w="442595" h="439420">
                <a:moveTo>
                  <a:pt x="369417" y="208051"/>
                </a:moveTo>
                <a:lnTo>
                  <a:pt x="365353" y="208051"/>
                </a:lnTo>
                <a:lnTo>
                  <a:pt x="365353" y="213793"/>
                </a:lnTo>
                <a:lnTo>
                  <a:pt x="366523" y="213349"/>
                </a:lnTo>
                <a:lnTo>
                  <a:pt x="367794" y="212994"/>
                </a:lnTo>
                <a:lnTo>
                  <a:pt x="368658" y="212572"/>
                </a:lnTo>
                <a:lnTo>
                  <a:pt x="369011" y="211316"/>
                </a:lnTo>
                <a:lnTo>
                  <a:pt x="369417" y="209652"/>
                </a:lnTo>
                <a:lnTo>
                  <a:pt x="369417" y="208051"/>
                </a:lnTo>
                <a:close/>
              </a:path>
              <a:path w="442595" h="439420">
                <a:moveTo>
                  <a:pt x="163487" y="223102"/>
                </a:moveTo>
                <a:lnTo>
                  <a:pt x="159804" y="223102"/>
                </a:lnTo>
                <a:lnTo>
                  <a:pt x="159804" y="225997"/>
                </a:lnTo>
                <a:lnTo>
                  <a:pt x="162713" y="224779"/>
                </a:lnTo>
                <a:lnTo>
                  <a:pt x="163487" y="223102"/>
                </a:lnTo>
                <a:close/>
              </a:path>
              <a:path w="442595" h="439420">
                <a:moveTo>
                  <a:pt x="189155" y="141288"/>
                </a:moveTo>
                <a:lnTo>
                  <a:pt x="185079" y="141288"/>
                </a:lnTo>
                <a:lnTo>
                  <a:pt x="185079" y="146178"/>
                </a:lnTo>
                <a:lnTo>
                  <a:pt x="190883" y="146178"/>
                </a:lnTo>
                <a:lnTo>
                  <a:pt x="190426" y="144565"/>
                </a:lnTo>
                <a:lnTo>
                  <a:pt x="190033" y="142901"/>
                </a:lnTo>
                <a:lnTo>
                  <a:pt x="189155" y="141288"/>
                </a:lnTo>
                <a:close/>
              </a:path>
              <a:path w="442595" h="439420">
                <a:moveTo>
                  <a:pt x="186717" y="116852"/>
                </a:moveTo>
                <a:lnTo>
                  <a:pt x="182639" y="116852"/>
                </a:lnTo>
                <a:lnTo>
                  <a:pt x="182639" y="119228"/>
                </a:lnTo>
                <a:lnTo>
                  <a:pt x="184292" y="118479"/>
                </a:lnTo>
                <a:lnTo>
                  <a:pt x="185497" y="117690"/>
                </a:lnTo>
                <a:lnTo>
                  <a:pt x="186717" y="116852"/>
                </a:lnTo>
                <a:close/>
              </a:path>
              <a:path w="442595" h="439420">
                <a:moveTo>
                  <a:pt x="175680" y="105843"/>
                </a:moveTo>
                <a:lnTo>
                  <a:pt x="173711" y="106286"/>
                </a:lnTo>
                <a:lnTo>
                  <a:pt x="171259" y="106682"/>
                </a:lnTo>
                <a:lnTo>
                  <a:pt x="168822" y="107125"/>
                </a:lnTo>
                <a:lnTo>
                  <a:pt x="169214" y="108256"/>
                </a:lnTo>
                <a:lnTo>
                  <a:pt x="169978" y="110732"/>
                </a:lnTo>
                <a:lnTo>
                  <a:pt x="174867" y="110732"/>
                </a:lnTo>
                <a:lnTo>
                  <a:pt x="175680" y="109893"/>
                </a:lnTo>
                <a:lnTo>
                  <a:pt x="176584" y="109094"/>
                </a:lnTo>
                <a:lnTo>
                  <a:pt x="176961" y="107899"/>
                </a:lnTo>
                <a:lnTo>
                  <a:pt x="176584" y="107481"/>
                </a:lnTo>
                <a:lnTo>
                  <a:pt x="176188" y="106682"/>
                </a:lnTo>
                <a:lnTo>
                  <a:pt x="175680" y="105843"/>
                </a:lnTo>
                <a:close/>
              </a:path>
              <a:path w="442595" h="439420">
                <a:moveTo>
                  <a:pt x="188014" y="96826"/>
                </a:moveTo>
                <a:lnTo>
                  <a:pt x="183097" y="97729"/>
                </a:lnTo>
                <a:lnTo>
                  <a:pt x="179402" y="100140"/>
                </a:lnTo>
                <a:lnTo>
                  <a:pt x="179402" y="107125"/>
                </a:lnTo>
                <a:lnTo>
                  <a:pt x="181458" y="108713"/>
                </a:lnTo>
                <a:lnTo>
                  <a:pt x="184292" y="110732"/>
                </a:lnTo>
                <a:lnTo>
                  <a:pt x="185497" y="106286"/>
                </a:lnTo>
                <a:lnTo>
                  <a:pt x="186717" y="101398"/>
                </a:lnTo>
                <a:lnTo>
                  <a:pt x="188014" y="96826"/>
                </a:lnTo>
                <a:close/>
              </a:path>
              <a:path w="442595" h="439420">
                <a:moveTo>
                  <a:pt x="331852" y="0"/>
                </a:moveTo>
                <a:lnTo>
                  <a:pt x="329008" y="0"/>
                </a:lnTo>
                <a:lnTo>
                  <a:pt x="329008" y="4038"/>
                </a:lnTo>
                <a:lnTo>
                  <a:pt x="331852" y="4038"/>
                </a:lnTo>
                <a:lnTo>
                  <a:pt x="331852" y="0"/>
                </a:lnTo>
                <a:close/>
              </a:path>
              <a:path w="442595" h="439420">
                <a:moveTo>
                  <a:pt x="335574" y="28054"/>
                </a:moveTo>
                <a:lnTo>
                  <a:pt x="331852" y="28054"/>
                </a:lnTo>
                <a:lnTo>
                  <a:pt x="331852" y="32144"/>
                </a:lnTo>
                <a:lnTo>
                  <a:pt x="334303" y="30952"/>
                </a:lnTo>
                <a:lnTo>
                  <a:pt x="335574" y="28054"/>
                </a:lnTo>
                <a:close/>
              </a:path>
              <a:path w="442595" h="439420">
                <a:moveTo>
                  <a:pt x="335574" y="18313"/>
                </a:moveTo>
                <a:lnTo>
                  <a:pt x="333529" y="19102"/>
                </a:lnTo>
                <a:lnTo>
                  <a:pt x="327395" y="20739"/>
                </a:lnTo>
                <a:lnTo>
                  <a:pt x="327395" y="26085"/>
                </a:lnTo>
                <a:lnTo>
                  <a:pt x="333123" y="26085"/>
                </a:lnTo>
                <a:lnTo>
                  <a:pt x="335931" y="23980"/>
                </a:lnTo>
                <a:lnTo>
                  <a:pt x="335931" y="20281"/>
                </a:lnTo>
                <a:lnTo>
                  <a:pt x="335574" y="18313"/>
                </a:lnTo>
                <a:close/>
              </a:path>
              <a:path w="442595" h="439420">
                <a:moveTo>
                  <a:pt x="303419" y="49672"/>
                </a:moveTo>
                <a:lnTo>
                  <a:pt x="299250" y="49672"/>
                </a:lnTo>
                <a:lnTo>
                  <a:pt x="299250" y="52542"/>
                </a:lnTo>
                <a:lnTo>
                  <a:pt x="303419" y="52542"/>
                </a:lnTo>
                <a:lnTo>
                  <a:pt x="303419" y="49672"/>
                </a:lnTo>
                <a:close/>
              </a:path>
              <a:path w="442595" h="439420">
                <a:moveTo>
                  <a:pt x="296482" y="100597"/>
                </a:moveTo>
                <a:lnTo>
                  <a:pt x="292291" y="100597"/>
                </a:lnTo>
                <a:lnTo>
                  <a:pt x="292713" y="102196"/>
                </a:lnTo>
                <a:lnTo>
                  <a:pt x="293206" y="103874"/>
                </a:lnTo>
                <a:lnTo>
                  <a:pt x="293206" y="105004"/>
                </a:lnTo>
                <a:lnTo>
                  <a:pt x="298084" y="105411"/>
                </a:lnTo>
                <a:lnTo>
                  <a:pt x="299250" y="107899"/>
                </a:lnTo>
                <a:lnTo>
                  <a:pt x="303419" y="108713"/>
                </a:lnTo>
                <a:lnTo>
                  <a:pt x="302122" y="105411"/>
                </a:lnTo>
                <a:lnTo>
                  <a:pt x="303419" y="103874"/>
                </a:lnTo>
                <a:lnTo>
                  <a:pt x="296482" y="100597"/>
                </a:lnTo>
                <a:close/>
              </a:path>
              <a:path w="442595" h="439420">
                <a:moveTo>
                  <a:pt x="295189" y="116852"/>
                </a:moveTo>
                <a:lnTo>
                  <a:pt x="291061" y="116852"/>
                </a:lnTo>
                <a:lnTo>
                  <a:pt x="291061" y="120881"/>
                </a:lnTo>
                <a:lnTo>
                  <a:pt x="295189" y="120881"/>
                </a:lnTo>
                <a:lnTo>
                  <a:pt x="295189" y="116852"/>
                </a:lnTo>
                <a:close/>
              </a:path>
              <a:path w="442595" h="439420">
                <a:moveTo>
                  <a:pt x="198987" y="115253"/>
                </a:moveTo>
                <a:lnTo>
                  <a:pt x="194833" y="115253"/>
                </a:lnTo>
                <a:lnTo>
                  <a:pt x="194833" y="118098"/>
                </a:lnTo>
                <a:lnTo>
                  <a:pt x="198987" y="118098"/>
                </a:lnTo>
                <a:lnTo>
                  <a:pt x="198987" y="115253"/>
                </a:lnTo>
                <a:close/>
              </a:path>
              <a:path w="442595" h="439420">
                <a:moveTo>
                  <a:pt x="194833" y="76532"/>
                </a:moveTo>
                <a:lnTo>
                  <a:pt x="192863" y="77345"/>
                </a:lnTo>
                <a:lnTo>
                  <a:pt x="192863" y="79794"/>
                </a:lnTo>
                <a:lnTo>
                  <a:pt x="195329" y="80657"/>
                </a:lnTo>
                <a:lnTo>
                  <a:pt x="196114" y="80657"/>
                </a:lnTo>
                <a:lnTo>
                  <a:pt x="195681" y="79376"/>
                </a:lnTo>
                <a:lnTo>
                  <a:pt x="194833" y="76532"/>
                </a:lnTo>
                <a:close/>
              </a:path>
              <a:path w="442595" h="439420">
                <a:moveTo>
                  <a:pt x="200167" y="61470"/>
                </a:moveTo>
                <a:lnTo>
                  <a:pt x="196114" y="61470"/>
                </a:lnTo>
                <a:lnTo>
                  <a:pt x="196114" y="64314"/>
                </a:lnTo>
                <a:lnTo>
                  <a:pt x="200167" y="64314"/>
                </a:lnTo>
                <a:lnTo>
                  <a:pt x="200167" y="61470"/>
                </a:lnTo>
                <a:close/>
              </a:path>
              <a:path w="442595" h="439420">
                <a:moveTo>
                  <a:pt x="185079" y="64314"/>
                </a:moveTo>
                <a:lnTo>
                  <a:pt x="184292" y="64785"/>
                </a:lnTo>
                <a:lnTo>
                  <a:pt x="183097" y="65163"/>
                </a:lnTo>
                <a:lnTo>
                  <a:pt x="181839" y="65520"/>
                </a:lnTo>
                <a:lnTo>
                  <a:pt x="182639" y="65940"/>
                </a:lnTo>
                <a:lnTo>
                  <a:pt x="183542" y="66372"/>
                </a:lnTo>
                <a:lnTo>
                  <a:pt x="184292" y="66372"/>
                </a:lnTo>
                <a:lnTo>
                  <a:pt x="184673" y="65940"/>
                </a:lnTo>
                <a:lnTo>
                  <a:pt x="185079" y="65163"/>
                </a:lnTo>
                <a:lnTo>
                  <a:pt x="185079" y="64314"/>
                </a:lnTo>
                <a:close/>
              </a:path>
              <a:path w="442595" h="439420">
                <a:moveTo>
                  <a:pt x="193220" y="72467"/>
                </a:moveTo>
                <a:lnTo>
                  <a:pt x="192406" y="72835"/>
                </a:lnTo>
                <a:lnTo>
                  <a:pt x="191225" y="73281"/>
                </a:lnTo>
                <a:lnTo>
                  <a:pt x="190033" y="73673"/>
                </a:lnTo>
                <a:lnTo>
                  <a:pt x="190883" y="74066"/>
                </a:lnTo>
                <a:lnTo>
                  <a:pt x="191607" y="74488"/>
                </a:lnTo>
                <a:lnTo>
                  <a:pt x="192406" y="74488"/>
                </a:lnTo>
                <a:lnTo>
                  <a:pt x="192863" y="74066"/>
                </a:lnTo>
                <a:lnTo>
                  <a:pt x="193220" y="73281"/>
                </a:lnTo>
                <a:lnTo>
                  <a:pt x="193220" y="72467"/>
                </a:lnTo>
                <a:close/>
              </a:path>
              <a:path w="442595" h="439420">
                <a:moveTo>
                  <a:pt x="246687" y="12207"/>
                </a:moveTo>
                <a:lnTo>
                  <a:pt x="244083" y="13007"/>
                </a:lnTo>
                <a:lnTo>
                  <a:pt x="243777" y="14655"/>
                </a:lnTo>
                <a:lnTo>
                  <a:pt x="245074" y="15062"/>
                </a:lnTo>
                <a:lnTo>
                  <a:pt x="245847" y="15458"/>
                </a:lnTo>
                <a:lnTo>
                  <a:pt x="246687" y="15825"/>
                </a:lnTo>
                <a:lnTo>
                  <a:pt x="246687" y="12207"/>
                </a:lnTo>
                <a:close/>
              </a:path>
              <a:path w="442595" h="439420">
                <a:moveTo>
                  <a:pt x="284584" y="23980"/>
                </a:moveTo>
                <a:lnTo>
                  <a:pt x="283745" y="24396"/>
                </a:lnTo>
                <a:lnTo>
                  <a:pt x="282500" y="24829"/>
                </a:lnTo>
                <a:lnTo>
                  <a:pt x="281358" y="24829"/>
                </a:lnTo>
                <a:lnTo>
                  <a:pt x="281358" y="26085"/>
                </a:lnTo>
                <a:lnTo>
                  <a:pt x="280861" y="27280"/>
                </a:lnTo>
                <a:lnTo>
                  <a:pt x="280504" y="28054"/>
                </a:lnTo>
                <a:lnTo>
                  <a:pt x="282172" y="28054"/>
                </a:lnTo>
                <a:lnTo>
                  <a:pt x="285358" y="27280"/>
                </a:lnTo>
                <a:lnTo>
                  <a:pt x="285246" y="26085"/>
                </a:lnTo>
                <a:lnTo>
                  <a:pt x="284584" y="23980"/>
                </a:lnTo>
                <a:close/>
              </a:path>
              <a:path w="442595" h="439420">
                <a:moveTo>
                  <a:pt x="148349" y="191390"/>
                </a:moveTo>
                <a:lnTo>
                  <a:pt x="147157" y="191390"/>
                </a:lnTo>
                <a:lnTo>
                  <a:pt x="147157" y="192585"/>
                </a:lnTo>
                <a:lnTo>
                  <a:pt x="146776" y="193852"/>
                </a:lnTo>
                <a:lnTo>
                  <a:pt x="146444" y="194604"/>
                </a:lnTo>
                <a:lnTo>
                  <a:pt x="147157" y="194604"/>
                </a:lnTo>
                <a:lnTo>
                  <a:pt x="147996" y="194198"/>
                </a:lnTo>
                <a:lnTo>
                  <a:pt x="148349" y="193852"/>
                </a:lnTo>
                <a:lnTo>
                  <a:pt x="148349" y="191390"/>
                </a:lnTo>
                <a:close/>
              </a:path>
              <a:path w="442595" h="439420">
                <a:moveTo>
                  <a:pt x="150498" y="190552"/>
                </a:moveTo>
                <a:lnTo>
                  <a:pt x="150027" y="190972"/>
                </a:lnTo>
                <a:lnTo>
                  <a:pt x="149264" y="191390"/>
                </a:lnTo>
                <a:lnTo>
                  <a:pt x="148349" y="191390"/>
                </a:lnTo>
                <a:lnTo>
                  <a:pt x="148349" y="193852"/>
                </a:lnTo>
                <a:lnTo>
                  <a:pt x="149264" y="193384"/>
                </a:lnTo>
                <a:lnTo>
                  <a:pt x="149684" y="192585"/>
                </a:lnTo>
                <a:lnTo>
                  <a:pt x="150498" y="190552"/>
                </a:lnTo>
                <a:close/>
              </a:path>
              <a:path w="442595" h="439420">
                <a:moveTo>
                  <a:pt x="148349" y="60707"/>
                </a:moveTo>
                <a:lnTo>
                  <a:pt x="147626" y="61113"/>
                </a:lnTo>
                <a:lnTo>
                  <a:pt x="145977" y="61113"/>
                </a:lnTo>
                <a:lnTo>
                  <a:pt x="145977" y="64785"/>
                </a:lnTo>
                <a:lnTo>
                  <a:pt x="146776" y="65163"/>
                </a:lnTo>
                <a:lnTo>
                  <a:pt x="147626" y="65163"/>
                </a:lnTo>
                <a:lnTo>
                  <a:pt x="148349" y="65520"/>
                </a:lnTo>
                <a:lnTo>
                  <a:pt x="148349" y="60707"/>
                </a:lnTo>
                <a:close/>
              </a:path>
              <a:path w="442595" h="439420">
                <a:moveTo>
                  <a:pt x="148871" y="60250"/>
                </a:moveTo>
                <a:lnTo>
                  <a:pt x="148349" y="60707"/>
                </a:lnTo>
                <a:lnTo>
                  <a:pt x="148349" y="65520"/>
                </a:lnTo>
                <a:lnTo>
                  <a:pt x="150498" y="65520"/>
                </a:lnTo>
                <a:lnTo>
                  <a:pt x="150027" y="63882"/>
                </a:lnTo>
                <a:lnTo>
                  <a:pt x="149684" y="62320"/>
                </a:lnTo>
                <a:lnTo>
                  <a:pt x="148871" y="60250"/>
                </a:lnTo>
                <a:close/>
              </a:path>
              <a:path w="442595" h="439420">
                <a:moveTo>
                  <a:pt x="59869" y="339573"/>
                </a:moveTo>
                <a:lnTo>
                  <a:pt x="57139" y="339573"/>
                </a:lnTo>
                <a:lnTo>
                  <a:pt x="57139" y="342431"/>
                </a:lnTo>
                <a:lnTo>
                  <a:pt x="57557" y="342849"/>
                </a:lnTo>
                <a:lnTo>
                  <a:pt x="58331" y="343194"/>
                </a:lnTo>
                <a:lnTo>
                  <a:pt x="59869" y="343688"/>
                </a:lnTo>
                <a:lnTo>
                  <a:pt x="59869" y="339573"/>
                </a:lnTo>
                <a:close/>
              </a:path>
              <a:path w="442595" h="439420">
                <a:moveTo>
                  <a:pt x="57139" y="339573"/>
                </a:moveTo>
                <a:lnTo>
                  <a:pt x="55829" y="339573"/>
                </a:lnTo>
                <a:lnTo>
                  <a:pt x="56286" y="340804"/>
                </a:lnTo>
                <a:lnTo>
                  <a:pt x="56692" y="341657"/>
                </a:lnTo>
                <a:lnTo>
                  <a:pt x="57139" y="342431"/>
                </a:lnTo>
                <a:lnTo>
                  <a:pt x="57139" y="339573"/>
                </a:lnTo>
                <a:close/>
              </a:path>
              <a:path w="442595" h="439420">
                <a:moveTo>
                  <a:pt x="58662" y="216220"/>
                </a:moveTo>
                <a:lnTo>
                  <a:pt x="58331" y="216561"/>
                </a:lnTo>
                <a:lnTo>
                  <a:pt x="57557" y="216561"/>
                </a:lnTo>
                <a:lnTo>
                  <a:pt x="57139" y="217044"/>
                </a:lnTo>
                <a:lnTo>
                  <a:pt x="57139" y="219877"/>
                </a:lnTo>
                <a:lnTo>
                  <a:pt x="58662" y="220334"/>
                </a:lnTo>
                <a:lnTo>
                  <a:pt x="58662" y="216220"/>
                </a:lnTo>
                <a:close/>
              </a:path>
              <a:path w="442595" h="439420">
                <a:moveTo>
                  <a:pt x="57139" y="217044"/>
                </a:moveTo>
                <a:lnTo>
                  <a:pt x="56286" y="217490"/>
                </a:lnTo>
                <a:lnTo>
                  <a:pt x="55030" y="217490"/>
                </a:lnTo>
                <a:lnTo>
                  <a:pt x="54190" y="217843"/>
                </a:lnTo>
                <a:lnTo>
                  <a:pt x="54190" y="219469"/>
                </a:lnTo>
                <a:lnTo>
                  <a:pt x="57139" y="219877"/>
                </a:lnTo>
                <a:lnTo>
                  <a:pt x="57139" y="217044"/>
                </a:lnTo>
                <a:close/>
              </a:path>
              <a:path w="442595" h="439420">
                <a:moveTo>
                  <a:pt x="65700" y="201548"/>
                </a:moveTo>
                <a:lnTo>
                  <a:pt x="62384" y="201996"/>
                </a:lnTo>
                <a:lnTo>
                  <a:pt x="60783" y="203989"/>
                </a:lnTo>
                <a:lnTo>
                  <a:pt x="57139" y="205588"/>
                </a:lnTo>
                <a:lnTo>
                  <a:pt x="57139" y="210924"/>
                </a:lnTo>
                <a:lnTo>
                  <a:pt x="57863" y="212572"/>
                </a:lnTo>
                <a:lnTo>
                  <a:pt x="59109" y="214210"/>
                </a:lnTo>
                <a:lnTo>
                  <a:pt x="61203" y="217044"/>
                </a:lnTo>
                <a:lnTo>
                  <a:pt x="64836" y="217044"/>
                </a:lnTo>
                <a:lnTo>
                  <a:pt x="65253" y="215355"/>
                </a:lnTo>
                <a:lnTo>
                  <a:pt x="65700" y="213349"/>
                </a:lnTo>
                <a:lnTo>
                  <a:pt x="66028" y="211316"/>
                </a:lnTo>
                <a:lnTo>
                  <a:pt x="67731" y="210924"/>
                </a:lnTo>
                <a:lnTo>
                  <a:pt x="69368" y="210517"/>
                </a:lnTo>
                <a:lnTo>
                  <a:pt x="70971" y="210035"/>
                </a:lnTo>
                <a:lnTo>
                  <a:pt x="68875" y="209652"/>
                </a:lnTo>
                <a:lnTo>
                  <a:pt x="66831" y="208879"/>
                </a:lnTo>
                <a:lnTo>
                  <a:pt x="64441" y="208051"/>
                </a:lnTo>
                <a:lnTo>
                  <a:pt x="65253" y="203989"/>
                </a:lnTo>
                <a:lnTo>
                  <a:pt x="65700" y="201548"/>
                </a:lnTo>
                <a:close/>
              </a:path>
              <a:path w="442595" h="439420">
                <a:moveTo>
                  <a:pt x="57139" y="205588"/>
                </a:moveTo>
                <a:lnTo>
                  <a:pt x="56692" y="206020"/>
                </a:lnTo>
                <a:lnTo>
                  <a:pt x="55829" y="206020"/>
                </a:lnTo>
                <a:lnTo>
                  <a:pt x="55476" y="206452"/>
                </a:lnTo>
                <a:lnTo>
                  <a:pt x="55476" y="208547"/>
                </a:lnTo>
                <a:lnTo>
                  <a:pt x="57139" y="210924"/>
                </a:lnTo>
                <a:lnTo>
                  <a:pt x="57139" y="205588"/>
                </a:lnTo>
                <a:close/>
              </a:path>
              <a:path w="442595" h="439420">
                <a:moveTo>
                  <a:pt x="58662" y="197498"/>
                </a:moveTo>
                <a:lnTo>
                  <a:pt x="58331" y="197916"/>
                </a:lnTo>
                <a:lnTo>
                  <a:pt x="57557" y="198313"/>
                </a:lnTo>
                <a:lnTo>
                  <a:pt x="57139" y="198691"/>
                </a:lnTo>
                <a:lnTo>
                  <a:pt x="57139" y="199544"/>
                </a:lnTo>
                <a:lnTo>
                  <a:pt x="57557" y="199900"/>
                </a:lnTo>
                <a:lnTo>
                  <a:pt x="58662" y="199900"/>
                </a:lnTo>
                <a:lnTo>
                  <a:pt x="58662" y="197498"/>
                </a:lnTo>
                <a:close/>
              </a:path>
              <a:path w="442595" h="439420">
                <a:moveTo>
                  <a:pt x="57139" y="198691"/>
                </a:moveTo>
                <a:lnTo>
                  <a:pt x="56692" y="198691"/>
                </a:lnTo>
                <a:lnTo>
                  <a:pt x="55829" y="199111"/>
                </a:lnTo>
                <a:lnTo>
                  <a:pt x="55476" y="199111"/>
                </a:lnTo>
                <a:lnTo>
                  <a:pt x="55829" y="199544"/>
                </a:lnTo>
                <a:lnTo>
                  <a:pt x="57139" y="199544"/>
                </a:lnTo>
                <a:lnTo>
                  <a:pt x="57139" y="198691"/>
                </a:lnTo>
                <a:close/>
              </a:path>
              <a:path w="442595" h="439420">
                <a:moveTo>
                  <a:pt x="59869" y="127482"/>
                </a:moveTo>
                <a:lnTo>
                  <a:pt x="58662" y="127482"/>
                </a:lnTo>
                <a:lnTo>
                  <a:pt x="57863" y="127839"/>
                </a:lnTo>
                <a:lnTo>
                  <a:pt x="57139" y="128689"/>
                </a:lnTo>
                <a:lnTo>
                  <a:pt x="57139" y="134010"/>
                </a:lnTo>
                <a:lnTo>
                  <a:pt x="58331" y="134405"/>
                </a:lnTo>
                <a:lnTo>
                  <a:pt x="59869" y="134405"/>
                </a:lnTo>
                <a:lnTo>
                  <a:pt x="61963" y="134010"/>
                </a:lnTo>
                <a:lnTo>
                  <a:pt x="61963" y="133123"/>
                </a:lnTo>
                <a:lnTo>
                  <a:pt x="63640" y="131053"/>
                </a:lnTo>
                <a:lnTo>
                  <a:pt x="59869" y="127482"/>
                </a:lnTo>
                <a:close/>
              </a:path>
              <a:path w="442595" h="439420">
                <a:moveTo>
                  <a:pt x="57139" y="128689"/>
                </a:moveTo>
                <a:lnTo>
                  <a:pt x="54190" y="130290"/>
                </a:lnTo>
                <a:lnTo>
                  <a:pt x="53839" y="133123"/>
                </a:lnTo>
                <a:lnTo>
                  <a:pt x="57139" y="134010"/>
                </a:lnTo>
                <a:lnTo>
                  <a:pt x="57139" y="128689"/>
                </a:lnTo>
                <a:close/>
              </a:path>
              <a:path w="442595" h="439420">
                <a:moveTo>
                  <a:pt x="120294" y="417372"/>
                </a:moveTo>
                <a:lnTo>
                  <a:pt x="119876" y="417794"/>
                </a:lnTo>
                <a:lnTo>
                  <a:pt x="119002" y="418200"/>
                </a:lnTo>
                <a:lnTo>
                  <a:pt x="118278" y="418579"/>
                </a:lnTo>
                <a:lnTo>
                  <a:pt x="119484" y="419025"/>
                </a:lnTo>
                <a:lnTo>
                  <a:pt x="120676" y="419381"/>
                </a:lnTo>
                <a:lnTo>
                  <a:pt x="121489" y="419381"/>
                </a:lnTo>
                <a:lnTo>
                  <a:pt x="121057" y="419025"/>
                </a:lnTo>
                <a:lnTo>
                  <a:pt x="120294" y="417372"/>
                </a:lnTo>
                <a:close/>
              </a:path>
              <a:path w="442595" h="439420">
                <a:moveTo>
                  <a:pt x="89726" y="428421"/>
                </a:moveTo>
                <a:lnTo>
                  <a:pt x="85586" y="429605"/>
                </a:lnTo>
                <a:lnTo>
                  <a:pt x="81130" y="434861"/>
                </a:lnTo>
                <a:lnTo>
                  <a:pt x="81130" y="438544"/>
                </a:lnTo>
                <a:lnTo>
                  <a:pt x="92179" y="438951"/>
                </a:lnTo>
                <a:lnTo>
                  <a:pt x="94183" y="437720"/>
                </a:lnTo>
                <a:lnTo>
                  <a:pt x="94183" y="430872"/>
                </a:lnTo>
                <a:lnTo>
                  <a:pt x="90846" y="430872"/>
                </a:lnTo>
                <a:lnTo>
                  <a:pt x="90501" y="429973"/>
                </a:lnTo>
                <a:lnTo>
                  <a:pt x="90083" y="429199"/>
                </a:lnTo>
                <a:lnTo>
                  <a:pt x="89726" y="428421"/>
                </a:lnTo>
                <a:close/>
              </a:path>
              <a:path w="442595" h="439420">
                <a:moveTo>
                  <a:pt x="70971" y="428410"/>
                </a:moveTo>
                <a:lnTo>
                  <a:pt x="66831" y="428410"/>
                </a:lnTo>
                <a:lnTo>
                  <a:pt x="66831" y="431229"/>
                </a:lnTo>
                <a:lnTo>
                  <a:pt x="70971" y="431229"/>
                </a:lnTo>
                <a:lnTo>
                  <a:pt x="70971" y="428410"/>
                </a:lnTo>
                <a:close/>
              </a:path>
              <a:path w="442595" h="439420">
                <a:moveTo>
                  <a:pt x="142304" y="433641"/>
                </a:moveTo>
                <a:lnTo>
                  <a:pt x="139029" y="434455"/>
                </a:lnTo>
                <a:lnTo>
                  <a:pt x="135752" y="435305"/>
                </a:lnTo>
                <a:lnTo>
                  <a:pt x="132130" y="435676"/>
                </a:lnTo>
                <a:lnTo>
                  <a:pt x="136577" y="437273"/>
                </a:lnTo>
                <a:lnTo>
                  <a:pt x="141048" y="436920"/>
                </a:lnTo>
                <a:lnTo>
                  <a:pt x="141480" y="436143"/>
                </a:lnTo>
                <a:lnTo>
                  <a:pt x="142304" y="433641"/>
                </a:lnTo>
                <a:close/>
              </a:path>
              <a:path w="442595" h="439420">
                <a:moveTo>
                  <a:pt x="114148" y="433641"/>
                </a:moveTo>
                <a:lnTo>
                  <a:pt x="112104" y="434861"/>
                </a:lnTo>
                <a:lnTo>
                  <a:pt x="111431" y="437720"/>
                </a:lnTo>
                <a:lnTo>
                  <a:pt x="115345" y="437720"/>
                </a:lnTo>
                <a:lnTo>
                  <a:pt x="114974" y="436525"/>
                </a:lnTo>
                <a:lnTo>
                  <a:pt x="114566" y="435305"/>
                </a:lnTo>
                <a:lnTo>
                  <a:pt x="114148" y="433641"/>
                </a:lnTo>
                <a:close/>
              </a:path>
              <a:path w="442595" h="439420">
                <a:moveTo>
                  <a:pt x="143511" y="190552"/>
                </a:moveTo>
                <a:lnTo>
                  <a:pt x="140681" y="190552"/>
                </a:lnTo>
                <a:lnTo>
                  <a:pt x="140681" y="193384"/>
                </a:lnTo>
                <a:lnTo>
                  <a:pt x="142304" y="192952"/>
                </a:lnTo>
                <a:lnTo>
                  <a:pt x="144757" y="192214"/>
                </a:lnTo>
                <a:lnTo>
                  <a:pt x="144364" y="191796"/>
                </a:lnTo>
                <a:lnTo>
                  <a:pt x="143917" y="191390"/>
                </a:lnTo>
                <a:lnTo>
                  <a:pt x="143511" y="190552"/>
                </a:lnTo>
                <a:close/>
              </a:path>
              <a:path w="442595" h="439420">
                <a:moveTo>
                  <a:pt x="138205" y="206844"/>
                </a:moveTo>
                <a:lnTo>
                  <a:pt x="134216" y="206844"/>
                </a:lnTo>
                <a:lnTo>
                  <a:pt x="134216" y="210924"/>
                </a:lnTo>
                <a:lnTo>
                  <a:pt x="135752" y="210924"/>
                </a:lnTo>
                <a:lnTo>
                  <a:pt x="137466" y="210517"/>
                </a:lnTo>
                <a:lnTo>
                  <a:pt x="138647" y="210035"/>
                </a:lnTo>
                <a:lnTo>
                  <a:pt x="138647" y="208051"/>
                </a:lnTo>
                <a:lnTo>
                  <a:pt x="138205" y="206844"/>
                </a:lnTo>
                <a:close/>
              </a:path>
              <a:path w="442595" h="439420">
                <a:moveTo>
                  <a:pt x="107201" y="238582"/>
                </a:moveTo>
                <a:lnTo>
                  <a:pt x="105613" y="239447"/>
                </a:lnTo>
                <a:lnTo>
                  <a:pt x="101588" y="241023"/>
                </a:lnTo>
                <a:lnTo>
                  <a:pt x="101107" y="242647"/>
                </a:lnTo>
                <a:lnTo>
                  <a:pt x="100699" y="244299"/>
                </a:lnTo>
                <a:lnTo>
                  <a:pt x="100307" y="245504"/>
                </a:lnTo>
                <a:lnTo>
                  <a:pt x="103976" y="244299"/>
                </a:lnTo>
                <a:lnTo>
                  <a:pt x="106899" y="244299"/>
                </a:lnTo>
                <a:lnTo>
                  <a:pt x="107201" y="238582"/>
                </a:lnTo>
                <a:close/>
              </a:path>
              <a:path w="442595" h="439420">
                <a:moveTo>
                  <a:pt x="106899" y="244299"/>
                </a:moveTo>
                <a:lnTo>
                  <a:pt x="103976" y="244299"/>
                </a:lnTo>
                <a:lnTo>
                  <a:pt x="106859" y="245059"/>
                </a:lnTo>
                <a:lnTo>
                  <a:pt x="106899" y="244299"/>
                </a:lnTo>
                <a:close/>
              </a:path>
              <a:path w="442595" h="439420">
                <a:moveTo>
                  <a:pt x="116575" y="177509"/>
                </a:moveTo>
                <a:lnTo>
                  <a:pt x="114148" y="177509"/>
                </a:lnTo>
                <a:lnTo>
                  <a:pt x="114974" y="180799"/>
                </a:lnTo>
                <a:lnTo>
                  <a:pt x="115345" y="181954"/>
                </a:lnTo>
                <a:lnTo>
                  <a:pt x="116575" y="182436"/>
                </a:lnTo>
                <a:lnTo>
                  <a:pt x="117019" y="182868"/>
                </a:lnTo>
                <a:lnTo>
                  <a:pt x="117882" y="182868"/>
                </a:lnTo>
                <a:lnTo>
                  <a:pt x="117400" y="181180"/>
                </a:lnTo>
                <a:lnTo>
                  <a:pt x="117019" y="179542"/>
                </a:lnTo>
                <a:lnTo>
                  <a:pt x="116575" y="177509"/>
                </a:lnTo>
                <a:close/>
              </a:path>
              <a:path w="442595" h="439420">
                <a:moveTo>
                  <a:pt x="110059" y="178704"/>
                </a:moveTo>
                <a:lnTo>
                  <a:pt x="107201" y="178704"/>
                </a:lnTo>
                <a:lnTo>
                  <a:pt x="108065" y="181954"/>
                </a:lnTo>
                <a:lnTo>
                  <a:pt x="108461" y="184873"/>
                </a:lnTo>
                <a:lnTo>
                  <a:pt x="108854" y="187365"/>
                </a:lnTo>
                <a:lnTo>
                  <a:pt x="110059" y="187365"/>
                </a:lnTo>
                <a:lnTo>
                  <a:pt x="110059" y="178704"/>
                </a:lnTo>
                <a:close/>
              </a:path>
              <a:path w="442595" h="439420">
                <a:moveTo>
                  <a:pt x="97791" y="181598"/>
                </a:moveTo>
                <a:lnTo>
                  <a:pt x="97424" y="181954"/>
                </a:lnTo>
                <a:lnTo>
                  <a:pt x="96674" y="182436"/>
                </a:lnTo>
                <a:lnTo>
                  <a:pt x="95850" y="182436"/>
                </a:lnTo>
                <a:lnTo>
                  <a:pt x="94946" y="186068"/>
                </a:lnTo>
                <a:lnTo>
                  <a:pt x="94183" y="190134"/>
                </a:lnTo>
                <a:lnTo>
                  <a:pt x="92952" y="193852"/>
                </a:lnTo>
                <a:lnTo>
                  <a:pt x="95850" y="197117"/>
                </a:lnTo>
                <a:lnTo>
                  <a:pt x="97031" y="196674"/>
                </a:lnTo>
                <a:lnTo>
                  <a:pt x="98668" y="190972"/>
                </a:lnTo>
                <a:lnTo>
                  <a:pt x="97791" y="181598"/>
                </a:lnTo>
                <a:close/>
              </a:path>
              <a:path w="442595" h="439420">
                <a:moveTo>
                  <a:pt x="85586" y="149021"/>
                </a:moveTo>
                <a:lnTo>
                  <a:pt x="84430" y="149404"/>
                </a:lnTo>
                <a:lnTo>
                  <a:pt x="83225" y="149849"/>
                </a:lnTo>
                <a:lnTo>
                  <a:pt x="82019" y="150216"/>
                </a:lnTo>
                <a:lnTo>
                  <a:pt x="83557" y="151880"/>
                </a:lnTo>
                <a:lnTo>
                  <a:pt x="84430" y="152337"/>
                </a:lnTo>
                <a:lnTo>
                  <a:pt x="85244" y="150216"/>
                </a:lnTo>
                <a:lnTo>
                  <a:pt x="85586" y="149021"/>
                </a:lnTo>
                <a:close/>
              </a:path>
              <a:path w="442595" h="439420">
                <a:moveTo>
                  <a:pt x="104382" y="116852"/>
                </a:moveTo>
                <a:lnTo>
                  <a:pt x="103126" y="117248"/>
                </a:lnTo>
                <a:lnTo>
                  <a:pt x="101588" y="117690"/>
                </a:lnTo>
                <a:lnTo>
                  <a:pt x="99886" y="117690"/>
                </a:lnTo>
                <a:lnTo>
                  <a:pt x="99886" y="121323"/>
                </a:lnTo>
                <a:lnTo>
                  <a:pt x="105271" y="121323"/>
                </a:lnTo>
                <a:lnTo>
                  <a:pt x="105271" y="120106"/>
                </a:lnTo>
                <a:lnTo>
                  <a:pt x="104778" y="118479"/>
                </a:lnTo>
                <a:lnTo>
                  <a:pt x="104382" y="116852"/>
                </a:lnTo>
                <a:close/>
              </a:path>
              <a:path w="442595" h="439420">
                <a:moveTo>
                  <a:pt x="78704" y="118098"/>
                </a:moveTo>
                <a:lnTo>
                  <a:pt x="74564" y="118098"/>
                </a:lnTo>
                <a:lnTo>
                  <a:pt x="74564" y="122187"/>
                </a:lnTo>
                <a:lnTo>
                  <a:pt x="75820" y="122187"/>
                </a:lnTo>
                <a:lnTo>
                  <a:pt x="77076" y="121744"/>
                </a:lnTo>
                <a:lnTo>
                  <a:pt x="77864" y="121323"/>
                </a:lnTo>
                <a:lnTo>
                  <a:pt x="78296" y="120473"/>
                </a:lnTo>
                <a:lnTo>
                  <a:pt x="78704" y="119228"/>
                </a:lnTo>
                <a:lnTo>
                  <a:pt x="78704" y="118098"/>
                </a:lnTo>
                <a:close/>
              </a:path>
              <a:path w="442595" h="439420">
                <a:moveTo>
                  <a:pt x="85586" y="119228"/>
                </a:moveTo>
                <a:lnTo>
                  <a:pt x="85586" y="122543"/>
                </a:lnTo>
                <a:lnTo>
                  <a:pt x="85244" y="124221"/>
                </a:lnTo>
                <a:lnTo>
                  <a:pt x="86476" y="124588"/>
                </a:lnTo>
                <a:lnTo>
                  <a:pt x="87375" y="124970"/>
                </a:lnTo>
                <a:lnTo>
                  <a:pt x="88153" y="124970"/>
                </a:lnTo>
                <a:lnTo>
                  <a:pt x="88153" y="124221"/>
                </a:lnTo>
                <a:lnTo>
                  <a:pt x="89259" y="120881"/>
                </a:lnTo>
                <a:lnTo>
                  <a:pt x="85586" y="119228"/>
                </a:lnTo>
                <a:close/>
              </a:path>
              <a:path w="442595" h="439420">
                <a:moveTo>
                  <a:pt x="138205" y="28054"/>
                </a:moveTo>
                <a:lnTo>
                  <a:pt x="136984" y="28501"/>
                </a:lnTo>
                <a:lnTo>
                  <a:pt x="135752" y="28854"/>
                </a:lnTo>
                <a:lnTo>
                  <a:pt x="134496" y="29311"/>
                </a:lnTo>
                <a:lnTo>
                  <a:pt x="135307" y="30139"/>
                </a:lnTo>
                <a:lnTo>
                  <a:pt x="136245" y="30952"/>
                </a:lnTo>
                <a:lnTo>
                  <a:pt x="136984" y="31370"/>
                </a:lnTo>
                <a:lnTo>
                  <a:pt x="137466" y="30495"/>
                </a:lnTo>
                <a:lnTo>
                  <a:pt x="138205" y="28054"/>
                </a:lnTo>
                <a:close/>
              </a:path>
              <a:path w="442595" h="439420">
                <a:moveTo>
                  <a:pt x="146444" y="34545"/>
                </a:moveTo>
                <a:lnTo>
                  <a:pt x="142304" y="34545"/>
                </a:lnTo>
                <a:lnTo>
                  <a:pt x="142304" y="37414"/>
                </a:lnTo>
                <a:lnTo>
                  <a:pt x="145124" y="36640"/>
                </a:lnTo>
                <a:lnTo>
                  <a:pt x="146444" y="34545"/>
                </a:lnTo>
                <a:close/>
              </a:path>
              <a:path w="442595" h="439420">
                <a:moveTo>
                  <a:pt x="134216" y="50878"/>
                </a:moveTo>
                <a:lnTo>
                  <a:pt x="130036" y="50878"/>
                </a:lnTo>
                <a:lnTo>
                  <a:pt x="131331" y="54140"/>
                </a:lnTo>
                <a:lnTo>
                  <a:pt x="134216" y="54979"/>
                </a:lnTo>
                <a:lnTo>
                  <a:pt x="134216" y="50878"/>
                </a:lnTo>
                <a:close/>
              </a:path>
              <a:path w="442595" h="439420">
                <a:moveTo>
                  <a:pt x="132563" y="56581"/>
                </a:moveTo>
                <a:lnTo>
                  <a:pt x="130036" y="56581"/>
                </a:lnTo>
                <a:lnTo>
                  <a:pt x="130036" y="60250"/>
                </a:lnTo>
                <a:lnTo>
                  <a:pt x="134216" y="60250"/>
                </a:lnTo>
                <a:lnTo>
                  <a:pt x="133733" y="59043"/>
                </a:lnTo>
                <a:lnTo>
                  <a:pt x="133311" y="57762"/>
                </a:lnTo>
                <a:lnTo>
                  <a:pt x="132563" y="56581"/>
                </a:lnTo>
                <a:close/>
              </a:path>
              <a:path w="442595" h="439420">
                <a:moveTo>
                  <a:pt x="138205" y="80657"/>
                </a:moveTo>
                <a:lnTo>
                  <a:pt x="137466" y="81053"/>
                </a:lnTo>
                <a:lnTo>
                  <a:pt x="136245" y="81395"/>
                </a:lnTo>
                <a:lnTo>
                  <a:pt x="134964" y="81395"/>
                </a:lnTo>
                <a:lnTo>
                  <a:pt x="134964" y="83073"/>
                </a:lnTo>
                <a:lnTo>
                  <a:pt x="134496" y="84686"/>
                </a:lnTo>
                <a:lnTo>
                  <a:pt x="134216" y="85877"/>
                </a:lnTo>
                <a:lnTo>
                  <a:pt x="136245" y="85877"/>
                </a:lnTo>
                <a:lnTo>
                  <a:pt x="140224" y="85090"/>
                </a:lnTo>
                <a:lnTo>
                  <a:pt x="140681" y="84175"/>
                </a:lnTo>
                <a:lnTo>
                  <a:pt x="140681" y="81838"/>
                </a:lnTo>
                <a:lnTo>
                  <a:pt x="139802" y="81395"/>
                </a:lnTo>
                <a:lnTo>
                  <a:pt x="139029" y="81053"/>
                </a:lnTo>
                <a:lnTo>
                  <a:pt x="138205" y="80657"/>
                </a:lnTo>
                <a:close/>
              </a:path>
              <a:path w="442595" h="439420">
                <a:moveTo>
                  <a:pt x="51804" y="165369"/>
                </a:moveTo>
                <a:lnTo>
                  <a:pt x="49367" y="166143"/>
                </a:lnTo>
                <a:lnTo>
                  <a:pt x="48488" y="168149"/>
                </a:lnTo>
                <a:lnTo>
                  <a:pt x="49734" y="168530"/>
                </a:lnTo>
                <a:lnTo>
                  <a:pt x="50954" y="168936"/>
                </a:lnTo>
                <a:lnTo>
                  <a:pt x="51804" y="169369"/>
                </a:lnTo>
                <a:lnTo>
                  <a:pt x="51804" y="165369"/>
                </a:lnTo>
                <a:close/>
              </a:path>
              <a:path w="442595" h="439420">
                <a:moveTo>
                  <a:pt x="54673" y="186486"/>
                </a:moveTo>
                <a:lnTo>
                  <a:pt x="53839" y="186908"/>
                </a:lnTo>
                <a:lnTo>
                  <a:pt x="53011" y="187365"/>
                </a:lnTo>
                <a:lnTo>
                  <a:pt x="51804" y="187707"/>
                </a:lnTo>
                <a:lnTo>
                  <a:pt x="51337" y="189359"/>
                </a:lnTo>
                <a:lnTo>
                  <a:pt x="50954" y="190552"/>
                </a:lnTo>
                <a:lnTo>
                  <a:pt x="50598" y="191796"/>
                </a:lnTo>
                <a:lnTo>
                  <a:pt x="54673" y="191796"/>
                </a:lnTo>
                <a:lnTo>
                  <a:pt x="54673" y="186486"/>
                </a:lnTo>
                <a:close/>
              </a:path>
              <a:path w="442595" h="439420">
                <a:moveTo>
                  <a:pt x="19659" y="421438"/>
                </a:moveTo>
                <a:lnTo>
                  <a:pt x="7355" y="421438"/>
                </a:lnTo>
                <a:lnTo>
                  <a:pt x="7355" y="424270"/>
                </a:lnTo>
                <a:lnTo>
                  <a:pt x="19659" y="424270"/>
                </a:lnTo>
                <a:lnTo>
                  <a:pt x="19659" y="421438"/>
                </a:lnTo>
                <a:close/>
              </a:path>
              <a:path w="442595" h="439420">
                <a:moveTo>
                  <a:pt x="14263" y="416130"/>
                </a:moveTo>
                <a:lnTo>
                  <a:pt x="8982" y="416130"/>
                </a:lnTo>
                <a:lnTo>
                  <a:pt x="10621" y="419381"/>
                </a:lnTo>
                <a:lnTo>
                  <a:pt x="11062" y="421055"/>
                </a:lnTo>
                <a:lnTo>
                  <a:pt x="9806" y="421438"/>
                </a:lnTo>
                <a:lnTo>
                  <a:pt x="13425" y="421438"/>
                </a:lnTo>
                <a:lnTo>
                  <a:pt x="14263" y="418200"/>
                </a:lnTo>
                <a:lnTo>
                  <a:pt x="14263" y="416130"/>
                </a:lnTo>
                <a:close/>
              </a:path>
              <a:path w="442595" h="439420">
                <a:moveTo>
                  <a:pt x="4942" y="416130"/>
                </a:moveTo>
                <a:lnTo>
                  <a:pt x="3251" y="416930"/>
                </a:lnTo>
                <a:lnTo>
                  <a:pt x="1718" y="417372"/>
                </a:lnTo>
                <a:lnTo>
                  <a:pt x="0" y="417794"/>
                </a:lnTo>
                <a:lnTo>
                  <a:pt x="3251" y="418579"/>
                </a:lnTo>
                <a:lnTo>
                  <a:pt x="4942" y="419025"/>
                </a:lnTo>
                <a:lnTo>
                  <a:pt x="4942" y="416130"/>
                </a:lnTo>
                <a:close/>
              </a:path>
            </a:pathLst>
          </a:custGeom>
          <a:solidFill>
            <a:srgbClr val="213B82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7" name="object 7"/>
          <p:cNvSpPr/>
          <p:nvPr/>
        </p:nvSpPr>
        <p:spPr>
          <a:xfrm>
            <a:off x="1701695" y="6346165"/>
            <a:ext cx="4899" cy="3266"/>
          </a:xfrm>
          <a:custGeom>
            <a:avLst/>
            <a:gdLst/>
            <a:ahLst/>
            <a:cxnLst/>
            <a:rect l="l" t="t" r="r" b="b"/>
            <a:pathLst>
              <a:path w="3810" h="2539">
                <a:moveTo>
                  <a:pt x="3224" y="0"/>
                </a:moveTo>
                <a:lnTo>
                  <a:pt x="2451" y="380"/>
                </a:lnTo>
                <a:lnTo>
                  <a:pt x="0" y="1169"/>
                </a:lnTo>
                <a:lnTo>
                  <a:pt x="1587" y="2033"/>
                </a:lnTo>
                <a:lnTo>
                  <a:pt x="2019" y="2033"/>
                </a:lnTo>
                <a:lnTo>
                  <a:pt x="2451" y="1601"/>
                </a:lnTo>
                <a:lnTo>
                  <a:pt x="2933" y="773"/>
                </a:lnTo>
                <a:lnTo>
                  <a:pt x="32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8" name="object 8"/>
          <p:cNvSpPr/>
          <p:nvPr/>
        </p:nvSpPr>
        <p:spPr>
          <a:xfrm>
            <a:off x="1695881" y="6356065"/>
            <a:ext cx="6531" cy="3266"/>
          </a:xfrm>
          <a:custGeom>
            <a:avLst/>
            <a:gdLst/>
            <a:ahLst/>
            <a:cxnLst/>
            <a:rect l="l" t="t" r="r" b="b"/>
            <a:pathLst>
              <a:path w="5079" h="2539">
                <a:moveTo>
                  <a:pt x="4075" y="0"/>
                </a:moveTo>
                <a:lnTo>
                  <a:pt x="2884" y="814"/>
                </a:lnTo>
                <a:lnTo>
                  <a:pt x="1624" y="1612"/>
                </a:lnTo>
                <a:lnTo>
                  <a:pt x="0" y="2058"/>
                </a:lnTo>
                <a:lnTo>
                  <a:pt x="3694" y="2058"/>
                </a:lnTo>
                <a:lnTo>
                  <a:pt x="4939" y="1612"/>
                </a:lnTo>
                <a:lnTo>
                  <a:pt x="4522" y="1195"/>
                </a:lnTo>
                <a:lnTo>
                  <a:pt x="4522" y="814"/>
                </a:lnTo>
                <a:lnTo>
                  <a:pt x="40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9" name="object 9"/>
          <p:cNvSpPr/>
          <p:nvPr/>
        </p:nvSpPr>
        <p:spPr>
          <a:xfrm>
            <a:off x="1599977" y="6364401"/>
            <a:ext cx="4082" cy="3266"/>
          </a:xfrm>
          <a:custGeom>
            <a:avLst/>
            <a:gdLst/>
            <a:ahLst/>
            <a:cxnLst/>
            <a:rect l="l" t="t" r="r" b="b"/>
            <a:pathLst>
              <a:path w="3175" h="2539">
                <a:moveTo>
                  <a:pt x="407" y="0"/>
                </a:moveTo>
                <a:lnTo>
                  <a:pt x="407" y="1638"/>
                </a:lnTo>
                <a:lnTo>
                  <a:pt x="0" y="2056"/>
                </a:lnTo>
                <a:lnTo>
                  <a:pt x="1170" y="2487"/>
                </a:lnTo>
                <a:lnTo>
                  <a:pt x="2848" y="2487"/>
                </a:lnTo>
                <a:lnTo>
                  <a:pt x="2085" y="1638"/>
                </a:lnTo>
                <a:lnTo>
                  <a:pt x="1170" y="875"/>
                </a:lnTo>
                <a:lnTo>
                  <a:pt x="4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0" name="object 10"/>
          <p:cNvSpPr/>
          <p:nvPr/>
        </p:nvSpPr>
        <p:spPr>
          <a:xfrm>
            <a:off x="1796627" y="6397890"/>
            <a:ext cx="20411" cy="25309"/>
          </a:xfrm>
          <a:custGeom>
            <a:avLst/>
            <a:gdLst/>
            <a:ahLst/>
            <a:cxnLst/>
            <a:rect l="l" t="t" r="r" b="b"/>
            <a:pathLst>
              <a:path w="15875" h="19685">
                <a:moveTo>
                  <a:pt x="14961" y="0"/>
                </a:moveTo>
                <a:lnTo>
                  <a:pt x="11747" y="2390"/>
                </a:lnTo>
                <a:lnTo>
                  <a:pt x="8892" y="4968"/>
                </a:lnTo>
                <a:lnTo>
                  <a:pt x="5260" y="6987"/>
                </a:lnTo>
                <a:lnTo>
                  <a:pt x="6134" y="8143"/>
                </a:lnTo>
                <a:lnTo>
                  <a:pt x="6857" y="8585"/>
                </a:lnTo>
                <a:lnTo>
                  <a:pt x="7305" y="9399"/>
                </a:lnTo>
                <a:lnTo>
                  <a:pt x="3657" y="12258"/>
                </a:lnTo>
                <a:lnTo>
                  <a:pt x="0" y="17538"/>
                </a:lnTo>
                <a:lnTo>
                  <a:pt x="6490" y="19573"/>
                </a:lnTo>
                <a:lnTo>
                  <a:pt x="9983" y="15507"/>
                </a:lnTo>
                <a:lnTo>
                  <a:pt x="15862" y="13920"/>
                </a:lnTo>
                <a:lnTo>
                  <a:pt x="15746" y="8143"/>
                </a:lnTo>
                <a:lnTo>
                  <a:pt x="15454" y="4968"/>
                </a:lnTo>
                <a:lnTo>
                  <a:pt x="149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1" name="object 11"/>
          <p:cNvSpPr/>
          <p:nvPr/>
        </p:nvSpPr>
        <p:spPr>
          <a:xfrm>
            <a:off x="1643944" y="6408350"/>
            <a:ext cx="3266" cy="4082"/>
          </a:xfrm>
          <a:custGeom>
            <a:avLst/>
            <a:gdLst/>
            <a:ahLst/>
            <a:cxnLst/>
            <a:rect l="l" t="t" r="r" b="b"/>
            <a:pathLst>
              <a:path w="2539" h="3175">
                <a:moveTo>
                  <a:pt x="2541" y="0"/>
                </a:moveTo>
                <a:lnTo>
                  <a:pt x="0" y="0"/>
                </a:lnTo>
                <a:lnTo>
                  <a:pt x="877" y="839"/>
                </a:lnTo>
                <a:lnTo>
                  <a:pt x="1230" y="2070"/>
                </a:lnTo>
                <a:lnTo>
                  <a:pt x="1677" y="2908"/>
                </a:lnTo>
                <a:lnTo>
                  <a:pt x="1677" y="2070"/>
                </a:lnTo>
                <a:lnTo>
                  <a:pt x="2058" y="839"/>
                </a:lnTo>
                <a:lnTo>
                  <a:pt x="25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2" name="object 12"/>
          <p:cNvSpPr/>
          <p:nvPr/>
        </p:nvSpPr>
        <p:spPr>
          <a:xfrm>
            <a:off x="1585906" y="6413123"/>
            <a:ext cx="8981" cy="10614"/>
          </a:xfrm>
          <a:custGeom>
            <a:avLst/>
            <a:gdLst/>
            <a:ahLst/>
            <a:cxnLst/>
            <a:rect l="l" t="t" r="r" b="b"/>
            <a:pathLst>
              <a:path w="6985" h="8254">
                <a:moveTo>
                  <a:pt x="5627" y="0"/>
                </a:moveTo>
                <a:lnTo>
                  <a:pt x="774" y="0"/>
                </a:lnTo>
                <a:lnTo>
                  <a:pt x="0" y="4470"/>
                </a:lnTo>
                <a:lnTo>
                  <a:pt x="1191" y="5687"/>
                </a:lnTo>
                <a:lnTo>
                  <a:pt x="1993" y="7721"/>
                </a:lnTo>
                <a:lnTo>
                  <a:pt x="4064" y="6108"/>
                </a:lnTo>
                <a:lnTo>
                  <a:pt x="5245" y="4089"/>
                </a:lnTo>
                <a:lnTo>
                  <a:pt x="6883" y="2080"/>
                </a:lnTo>
                <a:lnTo>
                  <a:pt x="6386" y="1673"/>
                </a:lnTo>
                <a:lnTo>
                  <a:pt x="6033" y="812"/>
                </a:lnTo>
                <a:lnTo>
                  <a:pt x="56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3" name="object 13"/>
          <p:cNvSpPr/>
          <p:nvPr/>
        </p:nvSpPr>
        <p:spPr>
          <a:xfrm>
            <a:off x="1624606" y="6421560"/>
            <a:ext cx="7348" cy="7348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4074" y="0"/>
                </a:moveTo>
                <a:lnTo>
                  <a:pt x="2094" y="1155"/>
                </a:lnTo>
                <a:lnTo>
                  <a:pt x="0" y="5623"/>
                </a:lnTo>
                <a:lnTo>
                  <a:pt x="5676" y="5623"/>
                </a:lnTo>
                <a:lnTo>
                  <a:pt x="5320" y="4063"/>
                </a:lnTo>
                <a:lnTo>
                  <a:pt x="4978" y="1954"/>
                </a:lnTo>
                <a:lnTo>
                  <a:pt x="40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4" name="object 14"/>
          <p:cNvSpPr/>
          <p:nvPr/>
        </p:nvSpPr>
        <p:spPr>
          <a:xfrm>
            <a:off x="1561654" y="6425175"/>
            <a:ext cx="25309" cy="38372"/>
          </a:xfrm>
          <a:custGeom>
            <a:avLst/>
            <a:gdLst/>
            <a:ahLst/>
            <a:cxnLst/>
            <a:rect l="l" t="t" r="r" b="b"/>
            <a:pathLst>
              <a:path w="19685" h="29845">
                <a:moveTo>
                  <a:pt x="4495" y="0"/>
                </a:moveTo>
                <a:lnTo>
                  <a:pt x="2857" y="814"/>
                </a:lnTo>
                <a:lnTo>
                  <a:pt x="2857" y="3671"/>
                </a:lnTo>
                <a:lnTo>
                  <a:pt x="0" y="7797"/>
                </a:lnTo>
                <a:lnTo>
                  <a:pt x="0" y="19569"/>
                </a:lnTo>
                <a:lnTo>
                  <a:pt x="902" y="29706"/>
                </a:lnTo>
                <a:lnTo>
                  <a:pt x="10262" y="29706"/>
                </a:lnTo>
                <a:lnTo>
                  <a:pt x="10629" y="27280"/>
                </a:lnTo>
                <a:lnTo>
                  <a:pt x="11926" y="23684"/>
                </a:lnTo>
                <a:lnTo>
                  <a:pt x="15493" y="21156"/>
                </a:lnTo>
                <a:lnTo>
                  <a:pt x="17890" y="21156"/>
                </a:lnTo>
                <a:lnTo>
                  <a:pt x="16985" y="19461"/>
                </a:lnTo>
                <a:lnTo>
                  <a:pt x="13155" y="13739"/>
                </a:lnTo>
                <a:lnTo>
                  <a:pt x="8780" y="7253"/>
                </a:lnTo>
                <a:lnTo>
                  <a:pt x="4495" y="0"/>
                </a:lnTo>
                <a:close/>
              </a:path>
              <a:path w="19685" h="29845">
                <a:moveTo>
                  <a:pt x="17890" y="21156"/>
                </a:moveTo>
                <a:lnTo>
                  <a:pt x="15493" y="21156"/>
                </a:lnTo>
                <a:lnTo>
                  <a:pt x="16779" y="23684"/>
                </a:lnTo>
                <a:lnTo>
                  <a:pt x="19634" y="24422"/>
                </a:lnTo>
                <a:lnTo>
                  <a:pt x="17890" y="211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5" name="object 15"/>
          <p:cNvSpPr/>
          <p:nvPr/>
        </p:nvSpPr>
        <p:spPr>
          <a:xfrm>
            <a:off x="1639330" y="6431973"/>
            <a:ext cx="7348" cy="14696"/>
          </a:xfrm>
          <a:custGeom>
            <a:avLst/>
            <a:gdLst/>
            <a:ahLst/>
            <a:cxnLst/>
            <a:rect l="l" t="t" r="r" b="b"/>
            <a:pathLst>
              <a:path w="5714" h="11429">
                <a:moveTo>
                  <a:pt x="734" y="0"/>
                </a:moveTo>
                <a:lnTo>
                  <a:pt x="0" y="2894"/>
                </a:lnTo>
                <a:lnTo>
                  <a:pt x="3224" y="11033"/>
                </a:lnTo>
                <a:lnTo>
                  <a:pt x="5269" y="6537"/>
                </a:lnTo>
                <a:lnTo>
                  <a:pt x="5269" y="2894"/>
                </a:lnTo>
                <a:lnTo>
                  <a:pt x="4124" y="2019"/>
                </a:lnTo>
                <a:lnTo>
                  <a:pt x="2396" y="1256"/>
                </a:lnTo>
                <a:lnTo>
                  <a:pt x="7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6" name="object 16"/>
          <p:cNvSpPr/>
          <p:nvPr/>
        </p:nvSpPr>
        <p:spPr>
          <a:xfrm>
            <a:off x="1588469" y="6431974"/>
            <a:ext cx="4899" cy="4082"/>
          </a:xfrm>
          <a:custGeom>
            <a:avLst/>
            <a:gdLst/>
            <a:ahLst/>
            <a:cxnLst/>
            <a:rect l="l" t="t" r="r" b="b"/>
            <a:pathLst>
              <a:path w="3810" h="3175">
                <a:moveTo>
                  <a:pt x="3633" y="0"/>
                </a:moveTo>
                <a:lnTo>
                  <a:pt x="2372" y="810"/>
                </a:lnTo>
                <a:lnTo>
                  <a:pt x="1588" y="1648"/>
                </a:lnTo>
                <a:lnTo>
                  <a:pt x="0" y="2513"/>
                </a:lnTo>
                <a:lnTo>
                  <a:pt x="1588" y="2894"/>
                </a:lnTo>
                <a:lnTo>
                  <a:pt x="3633" y="2894"/>
                </a:lnTo>
                <a:lnTo>
                  <a:pt x="36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7" name="object 17"/>
          <p:cNvSpPr/>
          <p:nvPr/>
        </p:nvSpPr>
        <p:spPr>
          <a:xfrm>
            <a:off x="1739974" y="6463355"/>
            <a:ext cx="5715" cy="9797"/>
          </a:xfrm>
          <a:custGeom>
            <a:avLst/>
            <a:gdLst/>
            <a:ahLst/>
            <a:cxnLst/>
            <a:rect l="l" t="t" r="r" b="b"/>
            <a:pathLst>
              <a:path w="4445" h="7620">
                <a:moveTo>
                  <a:pt x="3190" y="0"/>
                </a:moveTo>
                <a:lnTo>
                  <a:pt x="2376" y="482"/>
                </a:lnTo>
                <a:lnTo>
                  <a:pt x="1577" y="482"/>
                </a:lnTo>
                <a:lnTo>
                  <a:pt x="396" y="814"/>
                </a:lnTo>
                <a:lnTo>
                  <a:pt x="0" y="4038"/>
                </a:lnTo>
                <a:lnTo>
                  <a:pt x="1577" y="7340"/>
                </a:lnTo>
                <a:lnTo>
                  <a:pt x="4024" y="7340"/>
                </a:lnTo>
                <a:lnTo>
                  <a:pt x="3899" y="4038"/>
                </a:lnTo>
                <a:lnTo>
                  <a:pt x="3671" y="2476"/>
                </a:lnTo>
                <a:lnTo>
                  <a:pt x="31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8" name="object 18"/>
          <p:cNvSpPr/>
          <p:nvPr/>
        </p:nvSpPr>
        <p:spPr>
          <a:xfrm>
            <a:off x="1623093" y="6463356"/>
            <a:ext cx="7348" cy="7348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99" y="0"/>
                </a:moveTo>
                <a:lnTo>
                  <a:pt x="0" y="0"/>
                </a:lnTo>
                <a:lnTo>
                  <a:pt x="406" y="814"/>
                </a:lnTo>
                <a:lnTo>
                  <a:pt x="643" y="1666"/>
                </a:lnTo>
                <a:lnTo>
                  <a:pt x="763" y="2872"/>
                </a:lnTo>
                <a:lnTo>
                  <a:pt x="2462" y="3696"/>
                </a:lnTo>
                <a:lnTo>
                  <a:pt x="3999" y="4536"/>
                </a:lnTo>
                <a:lnTo>
                  <a:pt x="5255" y="5309"/>
                </a:lnTo>
                <a:lnTo>
                  <a:pt x="4862" y="3696"/>
                </a:lnTo>
                <a:lnTo>
                  <a:pt x="4456" y="1666"/>
                </a:lnTo>
                <a:lnTo>
                  <a:pt x="39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9" name="object 19"/>
          <p:cNvSpPr/>
          <p:nvPr/>
        </p:nvSpPr>
        <p:spPr>
          <a:xfrm>
            <a:off x="1640279" y="6465003"/>
            <a:ext cx="5715" cy="3266"/>
          </a:xfrm>
          <a:custGeom>
            <a:avLst/>
            <a:gdLst/>
            <a:ahLst/>
            <a:cxnLst/>
            <a:rect l="l" t="t" r="r" b="b"/>
            <a:pathLst>
              <a:path w="4445" h="2539">
                <a:moveTo>
                  <a:pt x="4089" y="0"/>
                </a:moveTo>
                <a:lnTo>
                  <a:pt x="0" y="0"/>
                </a:lnTo>
                <a:lnTo>
                  <a:pt x="0" y="2411"/>
                </a:lnTo>
                <a:lnTo>
                  <a:pt x="3390" y="1587"/>
                </a:lnTo>
                <a:lnTo>
                  <a:pt x="40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0" name="object 20"/>
          <p:cNvSpPr/>
          <p:nvPr/>
        </p:nvSpPr>
        <p:spPr>
          <a:xfrm>
            <a:off x="1638917" y="6471719"/>
            <a:ext cx="9797" cy="5715"/>
          </a:xfrm>
          <a:custGeom>
            <a:avLst/>
            <a:gdLst/>
            <a:ahLst/>
            <a:cxnLst/>
            <a:rect l="l" t="t" r="r" b="b"/>
            <a:pathLst>
              <a:path w="7620" h="4445">
                <a:moveTo>
                  <a:pt x="6451" y="0"/>
                </a:moveTo>
                <a:lnTo>
                  <a:pt x="4787" y="457"/>
                </a:lnTo>
                <a:lnTo>
                  <a:pt x="2336" y="835"/>
                </a:lnTo>
                <a:lnTo>
                  <a:pt x="0" y="835"/>
                </a:lnTo>
                <a:lnTo>
                  <a:pt x="2717" y="2095"/>
                </a:lnTo>
                <a:lnTo>
                  <a:pt x="5587" y="3312"/>
                </a:lnTo>
                <a:lnTo>
                  <a:pt x="7567" y="4089"/>
                </a:lnTo>
                <a:lnTo>
                  <a:pt x="6844" y="1638"/>
                </a:lnTo>
                <a:lnTo>
                  <a:pt x="64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1" name="object 21"/>
          <p:cNvSpPr/>
          <p:nvPr/>
        </p:nvSpPr>
        <p:spPr>
          <a:xfrm>
            <a:off x="1557006" y="6471719"/>
            <a:ext cx="31841" cy="44087"/>
          </a:xfrm>
          <a:custGeom>
            <a:avLst/>
            <a:gdLst/>
            <a:ahLst/>
            <a:cxnLst/>
            <a:rect l="l" t="t" r="r" b="b"/>
            <a:pathLst>
              <a:path w="24764" h="34289">
                <a:moveTo>
                  <a:pt x="9827" y="0"/>
                </a:moveTo>
                <a:lnTo>
                  <a:pt x="8114" y="5688"/>
                </a:lnTo>
                <a:lnTo>
                  <a:pt x="12138" y="9028"/>
                </a:lnTo>
                <a:lnTo>
                  <a:pt x="13067" y="11049"/>
                </a:lnTo>
                <a:lnTo>
                  <a:pt x="10144" y="13460"/>
                </a:lnTo>
                <a:lnTo>
                  <a:pt x="6958" y="15530"/>
                </a:lnTo>
                <a:lnTo>
                  <a:pt x="3616" y="17575"/>
                </a:lnTo>
                <a:lnTo>
                  <a:pt x="4074" y="19151"/>
                </a:lnTo>
                <a:lnTo>
                  <a:pt x="4074" y="21590"/>
                </a:lnTo>
                <a:lnTo>
                  <a:pt x="5651" y="22057"/>
                </a:lnTo>
                <a:lnTo>
                  <a:pt x="7315" y="22453"/>
                </a:lnTo>
                <a:lnTo>
                  <a:pt x="8571" y="22820"/>
                </a:lnTo>
                <a:lnTo>
                  <a:pt x="8571" y="26543"/>
                </a:lnTo>
                <a:lnTo>
                  <a:pt x="1179" y="30999"/>
                </a:lnTo>
                <a:lnTo>
                  <a:pt x="0" y="33844"/>
                </a:lnTo>
                <a:lnTo>
                  <a:pt x="8927" y="31951"/>
                </a:lnTo>
                <a:lnTo>
                  <a:pt x="14269" y="29372"/>
                </a:lnTo>
                <a:lnTo>
                  <a:pt x="16860" y="24352"/>
                </a:lnTo>
                <a:lnTo>
                  <a:pt x="17538" y="15138"/>
                </a:lnTo>
                <a:lnTo>
                  <a:pt x="20789" y="13460"/>
                </a:lnTo>
                <a:lnTo>
                  <a:pt x="24471" y="13460"/>
                </a:lnTo>
                <a:lnTo>
                  <a:pt x="24471" y="8139"/>
                </a:lnTo>
                <a:lnTo>
                  <a:pt x="20789" y="7783"/>
                </a:lnTo>
                <a:lnTo>
                  <a:pt x="17117" y="6145"/>
                </a:lnTo>
                <a:lnTo>
                  <a:pt x="98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2" name="object 22"/>
          <p:cNvSpPr/>
          <p:nvPr/>
        </p:nvSpPr>
        <p:spPr>
          <a:xfrm>
            <a:off x="1655525" y="6473387"/>
            <a:ext cx="10614" cy="5715"/>
          </a:xfrm>
          <a:custGeom>
            <a:avLst/>
            <a:gdLst/>
            <a:ahLst/>
            <a:cxnLst/>
            <a:rect l="l" t="t" r="r" b="b"/>
            <a:pathLst>
              <a:path w="8254" h="4445">
                <a:moveTo>
                  <a:pt x="2898" y="0"/>
                </a:moveTo>
                <a:lnTo>
                  <a:pt x="0" y="0"/>
                </a:lnTo>
                <a:lnTo>
                  <a:pt x="814" y="1612"/>
                </a:lnTo>
                <a:lnTo>
                  <a:pt x="1677" y="3175"/>
                </a:lnTo>
                <a:lnTo>
                  <a:pt x="2501" y="4391"/>
                </a:lnTo>
                <a:lnTo>
                  <a:pt x="7354" y="4391"/>
                </a:lnTo>
                <a:lnTo>
                  <a:pt x="7786" y="3632"/>
                </a:lnTo>
                <a:lnTo>
                  <a:pt x="8204" y="2792"/>
                </a:lnTo>
                <a:lnTo>
                  <a:pt x="8204" y="1612"/>
                </a:lnTo>
                <a:lnTo>
                  <a:pt x="4913" y="798"/>
                </a:lnTo>
                <a:lnTo>
                  <a:pt x="28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3" name="object 23"/>
          <p:cNvSpPr/>
          <p:nvPr/>
        </p:nvSpPr>
        <p:spPr>
          <a:xfrm>
            <a:off x="1803385" y="6483801"/>
            <a:ext cx="31024" cy="40005"/>
          </a:xfrm>
          <a:custGeom>
            <a:avLst/>
            <a:gdLst/>
            <a:ahLst/>
            <a:cxnLst/>
            <a:rect l="l" t="t" r="r" b="b"/>
            <a:pathLst>
              <a:path w="24129" h="31114">
                <a:moveTo>
                  <a:pt x="15767" y="23240"/>
                </a:moveTo>
                <a:lnTo>
                  <a:pt x="12635" y="23240"/>
                </a:lnTo>
                <a:lnTo>
                  <a:pt x="14302" y="28497"/>
                </a:lnTo>
                <a:lnTo>
                  <a:pt x="21995" y="30974"/>
                </a:lnTo>
                <a:lnTo>
                  <a:pt x="19141" y="27762"/>
                </a:lnTo>
                <a:lnTo>
                  <a:pt x="16357" y="24090"/>
                </a:lnTo>
                <a:lnTo>
                  <a:pt x="15767" y="23240"/>
                </a:lnTo>
                <a:close/>
              </a:path>
              <a:path w="24129" h="31114">
                <a:moveTo>
                  <a:pt x="6108" y="0"/>
                </a:moveTo>
                <a:lnTo>
                  <a:pt x="3632" y="457"/>
                </a:lnTo>
                <a:lnTo>
                  <a:pt x="1601" y="1230"/>
                </a:lnTo>
                <a:lnTo>
                  <a:pt x="0" y="4521"/>
                </a:lnTo>
                <a:lnTo>
                  <a:pt x="877" y="5751"/>
                </a:lnTo>
                <a:lnTo>
                  <a:pt x="1601" y="6540"/>
                </a:lnTo>
                <a:lnTo>
                  <a:pt x="2033" y="7339"/>
                </a:lnTo>
                <a:lnTo>
                  <a:pt x="1601" y="8178"/>
                </a:lnTo>
                <a:lnTo>
                  <a:pt x="0" y="9752"/>
                </a:lnTo>
                <a:lnTo>
                  <a:pt x="1230" y="10982"/>
                </a:lnTo>
                <a:lnTo>
                  <a:pt x="2857" y="13423"/>
                </a:lnTo>
                <a:lnTo>
                  <a:pt x="2415" y="17157"/>
                </a:lnTo>
                <a:lnTo>
                  <a:pt x="1601" y="20725"/>
                </a:lnTo>
                <a:lnTo>
                  <a:pt x="877" y="24457"/>
                </a:lnTo>
                <a:lnTo>
                  <a:pt x="12635" y="23240"/>
                </a:lnTo>
                <a:lnTo>
                  <a:pt x="15767" y="23240"/>
                </a:lnTo>
                <a:lnTo>
                  <a:pt x="13463" y="19925"/>
                </a:lnTo>
                <a:lnTo>
                  <a:pt x="15101" y="18694"/>
                </a:lnTo>
                <a:lnTo>
                  <a:pt x="24065" y="18694"/>
                </a:lnTo>
                <a:lnTo>
                  <a:pt x="24065" y="15874"/>
                </a:lnTo>
                <a:lnTo>
                  <a:pt x="19403" y="14504"/>
                </a:lnTo>
                <a:lnTo>
                  <a:pt x="13849" y="14504"/>
                </a:lnTo>
                <a:lnTo>
                  <a:pt x="10168" y="11589"/>
                </a:lnTo>
                <a:lnTo>
                  <a:pt x="6108" y="0"/>
                </a:lnTo>
                <a:close/>
              </a:path>
              <a:path w="24129" h="31114">
                <a:moveTo>
                  <a:pt x="24065" y="18694"/>
                </a:moveTo>
                <a:lnTo>
                  <a:pt x="15101" y="18694"/>
                </a:lnTo>
                <a:lnTo>
                  <a:pt x="24065" y="19925"/>
                </a:lnTo>
                <a:lnTo>
                  <a:pt x="24065" y="18694"/>
                </a:lnTo>
                <a:close/>
              </a:path>
              <a:path w="24129" h="31114">
                <a:moveTo>
                  <a:pt x="18149" y="14134"/>
                </a:moveTo>
                <a:lnTo>
                  <a:pt x="13849" y="14504"/>
                </a:lnTo>
                <a:lnTo>
                  <a:pt x="19403" y="14504"/>
                </a:lnTo>
                <a:lnTo>
                  <a:pt x="18149" y="1413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4" name="object 24"/>
          <p:cNvSpPr/>
          <p:nvPr/>
        </p:nvSpPr>
        <p:spPr>
          <a:xfrm>
            <a:off x="1819646" y="6492669"/>
            <a:ext cx="4082" cy="5715"/>
          </a:xfrm>
          <a:custGeom>
            <a:avLst/>
            <a:gdLst/>
            <a:ahLst/>
            <a:cxnLst/>
            <a:rect l="l" t="t" r="r" b="b"/>
            <a:pathLst>
              <a:path w="3175" h="4445">
                <a:moveTo>
                  <a:pt x="1195" y="0"/>
                </a:moveTo>
                <a:lnTo>
                  <a:pt x="812" y="1703"/>
                </a:lnTo>
                <a:lnTo>
                  <a:pt x="316" y="2857"/>
                </a:lnTo>
                <a:lnTo>
                  <a:pt x="0" y="4089"/>
                </a:lnTo>
                <a:lnTo>
                  <a:pt x="2793" y="4089"/>
                </a:lnTo>
                <a:lnTo>
                  <a:pt x="2451" y="2857"/>
                </a:lnTo>
                <a:lnTo>
                  <a:pt x="2005" y="1703"/>
                </a:lnTo>
                <a:lnTo>
                  <a:pt x="11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5" name="object 25"/>
          <p:cNvSpPr/>
          <p:nvPr/>
        </p:nvSpPr>
        <p:spPr>
          <a:xfrm>
            <a:off x="1569646" y="6513672"/>
            <a:ext cx="17145" cy="10614"/>
          </a:xfrm>
          <a:custGeom>
            <a:avLst/>
            <a:gdLst/>
            <a:ahLst/>
            <a:cxnLst/>
            <a:rect l="l" t="t" r="r" b="b"/>
            <a:pathLst>
              <a:path w="13335" h="8254">
                <a:moveTo>
                  <a:pt x="10566" y="0"/>
                </a:moveTo>
                <a:lnTo>
                  <a:pt x="7707" y="1217"/>
                </a:lnTo>
                <a:lnTo>
                  <a:pt x="0" y="4025"/>
                </a:lnTo>
                <a:lnTo>
                  <a:pt x="0" y="7733"/>
                </a:lnTo>
                <a:lnTo>
                  <a:pt x="1954" y="6512"/>
                </a:lnTo>
                <a:lnTo>
                  <a:pt x="4050" y="5270"/>
                </a:lnTo>
                <a:lnTo>
                  <a:pt x="5713" y="4532"/>
                </a:lnTo>
                <a:lnTo>
                  <a:pt x="12978" y="4532"/>
                </a:lnTo>
                <a:lnTo>
                  <a:pt x="10566" y="0"/>
                </a:lnTo>
                <a:close/>
              </a:path>
              <a:path w="13335" h="8254">
                <a:moveTo>
                  <a:pt x="12978" y="4532"/>
                </a:moveTo>
                <a:lnTo>
                  <a:pt x="5713" y="4532"/>
                </a:lnTo>
                <a:lnTo>
                  <a:pt x="8481" y="5702"/>
                </a:lnTo>
                <a:lnTo>
                  <a:pt x="12650" y="5702"/>
                </a:lnTo>
                <a:lnTo>
                  <a:pt x="12978" y="45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6" name="object 26"/>
          <p:cNvSpPr/>
          <p:nvPr/>
        </p:nvSpPr>
        <p:spPr>
          <a:xfrm>
            <a:off x="1804518" y="6517306"/>
            <a:ext cx="4082" cy="4899"/>
          </a:xfrm>
          <a:custGeom>
            <a:avLst/>
            <a:gdLst/>
            <a:ahLst/>
            <a:cxnLst/>
            <a:rect l="l" t="t" r="r" b="b"/>
            <a:pathLst>
              <a:path w="3175" h="3810">
                <a:moveTo>
                  <a:pt x="0" y="3696"/>
                </a:moveTo>
                <a:lnTo>
                  <a:pt x="2758" y="3696"/>
                </a:lnTo>
                <a:lnTo>
                  <a:pt x="2758" y="0"/>
                </a:lnTo>
                <a:lnTo>
                  <a:pt x="0" y="0"/>
                </a:lnTo>
                <a:lnTo>
                  <a:pt x="0" y="36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7" name="object 27"/>
          <p:cNvSpPr/>
          <p:nvPr/>
        </p:nvSpPr>
        <p:spPr>
          <a:xfrm>
            <a:off x="1815508" y="6528855"/>
            <a:ext cx="8164" cy="6531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4806" y="3618"/>
                </a:moveTo>
                <a:lnTo>
                  <a:pt x="4405" y="3618"/>
                </a:lnTo>
                <a:lnTo>
                  <a:pt x="4405" y="4823"/>
                </a:lnTo>
                <a:lnTo>
                  <a:pt x="4806" y="3618"/>
                </a:lnTo>
                <a:close/>
              </a:path>
              <a:path w="6350" h="5079">
                <a:moveTo>
                  <a:pt x="6008" y="0"/>
                </a:moveTo>
                <a:lnTo>
                  <a:pt x="4028" y="353"/>
                </a:lnTo>
                <a:lnTo>
                  <a:pt x="1179" y="353"/>
                </a:lnTo>
                <a:lnTo>
                  <a:pt x="0" y="4406"/>
                </a:lnTo>
                <a:lnTo>
                  <a:pt x="4405" y="3618"/>
                </a:lnTo>
                <a:lnTo>
                  <a:pt x="4806" y="3618"/>
                </a:lnTo>
                <a:lnTo>
                  <a:pt x="60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8" name="object 28"/>
          <p:cNvSpPr txBox="1"/>
          <p:nvPr/>
        </p:nvSpPr>
        <p:spPr>
          <a:xfrm>
            <a:off x="9635171" y="6274367"/>
            <a:ext cx="1319349" cy="259705"/>
          </a:xfrm>
          <a:prstGeom prst="rect">
            <a:avLst/>
          </a:prstGeom>
          <a:solidFill>
            <a:srgbClr val="ED1C24"/>
          </a:solidFill>
        </p:spPr>
        <p:txBody>
          <a:bodyPr vert="horz" wrap="square" lIns="0" tIns="61232" rIns="0" bIns="0" rtlCol="0">
            <a:spAutoFit/>
          </a:bodyPr>
          <a:lstStyle/>
          <a:p>
            <a:pPr marL="88173" algn="ctr">
              <a:spcBef>
                <a:spcPts val="482"/>
              </a:spcBef>
            </a:pPr>
            <a:r>
              <a:rPr sz="1286" b="1" dirty="0">
                <a:solidFill>
                  <a:srgbClr val="FFFFFF"/>
                </a:solidFill>
                <a:latin typeface="Source Sans Pro Semibold"/>
                <a:cs typeface="Source Sans Pro Semibold"/>
              </a:rPr>
              <a:t>10</a:t>
            </a:r>
            <a:endParaRPr sz="1286">
              <a:latin typeface="Source Sans Pro Semibold"/>
              <a:cs typeface="Source Sans Pro Semibold"/>
            </a:endParaRPr>
          </a:p>
        </p:txBody>
      </p: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1" y="105830"/>
            <a:ext cx="12191999" cy="693597"/>
          </a:xfrm>
          <a:prstGeom prst="rect">
            <a:avLst/>
          </a:prstGeom>
        </p:spPr>
        <p:txBody>
          <a:bodyPr vert="horz" wrap="square" lIns="0" tIns="16329" rIns="0" bIns="0" rtlCol="0" anchor="ctr">
            <a:spAutoFit/>
          </a:bodyPr>
          <a:lstStyle/>
          <a:p>
            <a:pPr marL="16328" algn="ctr">
              <a:lnSpc>
                <a:spcPct val="100000"/>
              </a:lnSpc>
              <a:spcBef>
                <a:spcPts val="129"/>
              </a:spcBef>
            </a:pPr>
            <a:r>
              <a:rPr b="1" spc="32" dirty="0">
                <a:solidFill>
                  <a:srgbClr val="002060"/>
                </a:solidFill>
              </a:rPr>
              <a:t>Infrastructure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6215226"/>
              </p:ext>
            </p:extLst>
          </p:nvPr>
        </p:nvGraphicFramePr>
        <p:xfrm>
          <a:off x="1238251" y="215574"/>
          <a:ext cx="9851780" cy="506437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121484"/>
                <a:gridCol w="1503992"/>
                <a:gridCol w="1613152"/>
                <a:gridCol w="1613152"/>
              </a:tblGrid>
              <a:tr h="398474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PROJECT TITLE</a:t>
                      </a:r>
                      <a:endParaRPr lang="en-GB" sz="1800" b="1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WHO BENEFITD</a:t>
                      </a:r>
                      <a:endParaRPr lang="en-GB" sz="1800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NO OF</a:t>
                      </a:r>
                    </a:p>
                    <a:p>
                      <a:pPr algn="ctr"/>
                      <a:r>
                        <a:rPr lang="en-GB" sz="1800" dirty="0" smtClean="0"/>
                        <a:t>BENEFICIARIES</a:t>
                      </a:r>
                      <a:endParaRPr lang="en-GB" sz="1800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COMMUNITIES</a:t>
                      </a:r>
                      <a:endParaRPr lang="en-GB" sz="1800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</a:tr>
              <a:tr h="373469"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bg1"/>
                          </a:solidFill>
                        </a:rPr>
                        <a:t>1.</a:t>
                      </a:r>
                      <a:r>
                        <a:rPr lang="en-GB" sz="1600" b="0" baseline="0" dirty="0" smtClean="0">
                          <a:solidFill>
                            <a:schemeClr val="bg1"/>
                          </a:solidFill>
                        </a:rPr>
                        <a:t> CONDTRUCTION OF DCE QUARTERS</a:t>
                      </a:r>
                      <a:endParaRPr lang="en-GB" sz="1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bg1"/>
                          </a:solidFill>
                        </a:rPr>
                        <a:t>DCE</a:t>
                      </a:r>
                      <a:endParaRPr lang="en-GB" sz="1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bg1"/>
                          </a:solidFill>
                        </a:rPr>
                        <a:t>CONSTITUENCY AT LARGE</a:t>
                      </a:r>
                      <a:endParaRPr lang="en-GB" sz="1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bg1"/>
                          </a:solidFill>
                        </a:rPr>
                        <a:t>DROBONSO</a:t>
                      </a:r>
                      <a:endParaRPr lang="en-GB" sz="1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522857"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bg1"/>
                          </a:solidFill>
                        </a:rPr>
                        <a:t>2. CONSTRUCTION OF 2</a:t>
                      </a:r>
                      <a:r>
                        <a:rPr lang="en-GB" sz="1600" b="0" baseline="0" dirty="0" smtClean="0">
                          <a:solidFill>
                            <a:schemeClr val="bg1"/>
                          </a:solidFill>
                        </a:rPr>
                        <a:t> BED ROOM NURSES QUATERS</a:t>
                      </a:r>
                      <a:endParaRPr lang="en-GB" sz="1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bg1"/>
                          </a:solidFill>
                        </a:rPr>
                        <a:t>NURSES</a:t>
                      </a:r>
                      <a:r>
                        <a:rPr lang="en-GB" sz="1600" b="0" baseline="0" dirty="0" smtClean="0">
                          <a:solidFill>
                            <a:schemeClr val="bg1"/>
                          </a:solidFill>
                        </a:rPr>
                        <a:t>  AND DOCTORS</a:t>
                      </a:r>
                      <a:endParaRPr lang="en-GB" sz="1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bg1"/>
                          </a:solidFill>
                        </a:rPr>
                        <a:t>CONSTITUENCAT</a:t>
                      </a:r>
                      <a:r>
                        <a:rPr lang="en-GB" sz="1600" b="0" baseline="0" dirty="0" smtClean="0">
                          <a:solidFill>
                            <a:schemeClr val="bg1"/>
                          </a:solidFill>
                        </a:rPr>
                        <a:t> LARGE</a:t>
                      </a:r>
                      <a:endParaRPr lang="en-GB" sz="1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bg1"/>
                          </a:solidFill>
                        </a:rPr>
                        <a:t>DROBONSO</a:t>
                      </a:r>
                      <a:endParaRPr lang="en-GB" sz="1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522857"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bg1"/>
                          </a:solidFill>
                        </a:rPr>
                        <a:t>3. CONSTRUCTION OF 2 BED ROOM NURSES QUATERS</a:t>
                      </a: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bg1"/>
                          </a:solidFill>
                        </a:rPr>
                        <a:t>NURSES AND DOCTERS</a:t>
                      </a:r>
                      <a:endParaRPr lang="en-GB" sz="1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bg1"/>
                          </a:solidFill>
                        </a:rPr>
                        <a:t>FUMSUA COMMUNITY</a:t>
                      </a:r>
                      <a:endParaRPr lang="en-GB" sz="1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bg1"/>
                          </a:solidFill>
                        </a:rPr>
                        <a:t>FUMSUA</a:t>
                      </a:r>
                      <a:endParaRPr lang="en-GB" sz="1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522857"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bg1"/>
                          </a:solidFill>
                        </a:rPr>
                        <a:t>4. CONSTRUTION OF 3 UNIT CLASSROOM BLOCK (on</a:t>
                      </a:r>
                      <a:r>
                        <a:rPr lang="en-GB" sz="1600" b="0" baseline="0" dirty="0" smtClean="0">
                          <a:solidFill>
                            <a:schemeClr val="bg1"/>
                          </a:solidFill>
                        </a:rPr>
                        <a:t> –going)</a:t>
                      </a:r>
                      <a:endParaRPr lang="en-GB" sz="1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bg1"/>
                          </a:solidFill>
                        </a:rPr>
                        <a:t>COMMUNITY</a:t>
                      </a:r>
                      <a:endParaRPr lang="en-GB" sz="1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bg1"/>
                          </a:solidFill>
                        </a:rPr>
                        <a:t>NYAME BEKYERE</a:t>
                      </a:r>
                      <a:endParaRPr lang="en-GB" sz="1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02925"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bg1"/>
                          </a:solidFill>
                        </a:rPr>
                        <a:t>5.</a:t>
                      </a:r>
                      <a:r>
                        <a:rPr lang="en-GB" sz="1600" b="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b="0" dirty="0" smtClean="0">
                          <a:solidFill>
                            <a:schemeClr val="bg1"/>
                          </a:solidFill>
                        </a:rPr>
                        <a:t> CONSTRUCTION OF 6 UNIT CLASSROOM BLOCK (on-going)</a:t>
                      </a:r>
                      <a:endParaRPr lang="en-GB" sz="1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bg1"/>
                          </a:solidFill>
                        </a:rPr>
                        <a:t>COMMUNITY</a:t>
                      </a:r>
                      <a:endParaRPr lang="en-GB" sz="1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bg1"/>
                          </a:solidFill>
                        </a:rPr>
                        <a:t>R.C </a:t>
                      </a:r>
                      <a:r>
                        <a:rPr lang="en-GB" sz="1600" b="0" baseline="0" dirty="0" smtClean="0">
                          <a:solidFill>
                            <a:schemeClr val="bg1"/>
                          </a:solidFill>
                        </a:rPr>
                        <a:t> SCHOOL</a:t>
                      </a:r>
                      <a:endParaRPr lang="en-GB" sz="1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bg1"/>
                          </a:solidFill>
                        </a:rPr>
                        <a:t>DROBONSO</a:t>
                      </a:r>
                      <a:endParaRPr lang="en-GB" sz="1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02925"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bg1"/>
                          </a:solidFill>
                        </a:rPr>
                        <a:t>6.</a:t>
                      </a:r>
                      <a:r>
                        <a:rPr lang="en-GB" sz="1600" b="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b="0" dirty="0" smtClean="0">
                          <a:solidFill>
                            <a:schemeClr val="bg1"/>
                          </a:solidFill>
                        </a:rPr>
                        <a:t>RECONSTRUCTION OF POLICE POST </a:t>
                      </a:r>
                      <a:endParaRPr lang="en-GB" sz="1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bg1"/>
                          </a:solidFill>
                        </a:rPr>
                        <a:t>COMMUNITY</a:t>
                      </a:r>
                      <a:endParaRPr lang="en-GB" sz="1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bg1"/>
                          </a:solidFill>
                        </a:rPr>
                        <a:t>ANYINOFI</a:t>
                      </a:r>
                      <a:endParaRPr lang="en-GB" sz="1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522857"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bg1"/>
                          </a:solidFill>
                        </a:rPr>
                        <a:t>7.  CONSTRUCTION OF 3 UNIT</a:t>
                      </a:r>
                      <a:r>
                        <a:rPr lang="en-GB" sz="1600" b="0" baseline="0" dirty="0" smtClean="0">
                          <a:solidFill>
                            <a:schemeClr val="bg1"/>
                          </a:solidFill>
                        </a:rPr>
                        <a:t> CLASSROOM PAVILION </a:t>
                      </a:r>
                      <a:endParaRPr lang="en-GB" sz="1600" b="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bg1"/>
                          </a:solidFill>
                        </a:rPr>
                        <a:t>COMMUNITY</a:t>
                      </a:r>
                      <a:endParaRPr lang="en-GB" sz="1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bg1"/>
                          </a:solidFill>
                        </a:rPr>
                        <a:t>ISLAMIC PRIM.</a:t>
                      </a:r>
                      <a:endParaRPr lang="en-GB" sz="1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bg1"/>
                          </a:solidFill>
                        </a:rPr>
                        <a:t>DROBONSO</a:t>
                      </a:r>
                      <a:endParaRPr lang="en-GB" sz="1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02925"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bg1"/>
                          </a:solidFill>
                        </a:rPr>
                        <a:t>8.  CONSTRUCTIN</a:t>
                      </a:r>
                      <a:r>
                        <a:rPr lang="en-GB" sz="1600" b="0" baseline="0" dirty="0" smtClean="0">
                          <a:solidFill>
                            <a:schemeClr val="bg1"/>
                          </a:solidFill>
                        </a:rPr>
                        <a:t> OF 3 UNIT PAVILION</a:t>
                      </a:r>
                      <a:r>
                        <a:rPr lang="en-GB" sz="1600" b="0" dirty="0" smtClean="0">
                          <a:solidFill>
                            <a:schemeClr val="bg1"/>
                          </a:solidFill>
                        </a:rPr>
                        <a:t> (on-going)</a:t>
                      </a:r>
                      <a:endParaRPr lang="en-GB" sz="1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bg1"/>
                          </a:solidFill>
                        </a:rPr>
                        <a:t>COMMUNITY</a:t>
                      </a:r>
                      <a:endParaRPr lang="en-GB" sz="1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bg1"/>
                          </a:solidFill>
                        </a:rPr>
                        <a:t>MEMPEKASA</a:t>
                      </a:r>
                      <a:endParaRPr lang="en-GB" sz="1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02925"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bg1"/>
                          </a:solidFill>
                        </a:rPr>
                        <a:t>9.  CONSTRUCTION OF 3 UNIT CLASS ROOM </a:t>
                      </a:r>
                      <a:endParaRPr lang="en-GB" sz="1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bg1"/>
                          </a:solidFill>
                        </a:rPr>
                        <a:t>COMMUNITY</a:t>
                      </a:r>
                      <a:endParaRPr lang="en-GB" sz="1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bg1"/>
                          </a:solidFill>
                        </a:rPr>
                        <a:t>BOSOMFUO</a:t>
                      </a:r>
                      <a:endParaRPr lang="en-GB" sz="1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2354963"/>
              </p:ext>
            </p:extLst>
          </p:nvPr>
        </p:nvGraphicFramePr>
        <p:xfrm>
          <a:off x="1242647" y="4497045"/>
          <a:ext cx="9835661" cy="2270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34707"/>
                <a:gridCol w="1500554"/>
                <a:gridCol w="1594338"/>
                <a:gridCol w="1606062"/>
              </a:tblGrid>
              <a:tr h="152318"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bg1"/>
                          </a:solidFill>
                        </a:rPr>
                        <a:t>10.</a:t>
                      </a:r>
                      <a:r>
                        <a:rPr lang="en-GB" sz="1600" b="1" baseline="0" dirty="0" smtClean="0">
                          <a:solidFill>
                            <a:schemeClr val="bg1"/>
                          </a:solidFill>
                        </a:rPr>
                        <a:t>  3 UNIT PAVILION  (on-going)</a:t>
                      </a:r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bg1"/>
                          </a:solidFill>
                        </a:rPr>
                        <a:t>COMMUNITY</a:t>
                      </a:r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bg1"/>
                          </a:solidFill>
                        </a:rPr>
                        <a:t>WENAMDA</a:t>
                      </a:r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bg1"/>
                          </a:solidFill>
                        </a:rPr>
                        <a:t>11.  CONSTRUCTION OF 3UNIT PAVILION </a:t>
                      </a:r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bg1"/>
                          </a:solidFill>
                        </a:rPr>
                        <a:t>COMMUNITY</a:t>
                      </a:r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bg1"/>
                          </a:solidFill>
                        </a:rPr>
                        <a:t>BABADUASO</a:t>
                      </a:r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bg1"/>
                          </a:solidFill>
                        </a:rPr>
                        <a:t>12. COMMUNITY</a:t>
                      </a:r>
                      <a:r>
                        <a:rPr lang="en-GB" sz="1600" b="1" baseline="0" dirty="0" smtClean="0">
                          <a:solidFill>
                            <a:schemeClr val="bg1"/>
                          </a:solidFill>
                        </a:rPr>
                        <a:t> SOLAR SYSTEM IMPLEMENTATION</a:t>
                      </a:r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bg1"/>
                          </a:solidFill>
                        </a:rPr>
                        <a:t>COMMUNITY</a:t>
                      </a:r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bg1"/>
                          </a:solidFill>
                        </a:rPr>
                        <a:t>FUNSUA NYAMEAMA NO 2</a:t>
                      </a:r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bg1"/>
                          </a:solidFill>
                        </a:rPr>
                        <a:t>CONSTRUCTION OF 3 UNIT CLASSROOM</a:t>
                      </a:r>
                      <a:r>
                        <a:rPr lang="en-GB" sz="16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bg1"/>
                          </a:solidFill>
                        </a:rPr>
                        <a:t>COMMUNITY</a:t>
                      </a:r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bg1"/>
                          </a:solidFill>
                        </a:rPr>
                        <a:t>KUBU</a:t>
                      </a:r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bg1"/>
                          </a:solidFill>
                        </a:rPr>
                        <a:t>POLICE POST ABD OFFICERS QUARTERS AND ETC.</a:t>
                      </a:r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bg1"/>
                          </a:solidFill>
                        </a:rPr>
                        <a:t>COMMUNITY</a:t>
                      </a:r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bg1"/>
                          </a:solidFill>
                        </a:rPr>
                        <a:t>ABOTANTIRI</a:t>
                      </a:r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6388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38251" y="6353308"/>
            <a:ext cx="8396968" cy="194551"/>
          </a:xfrm>
          <a:prstGeom prst="rect">
            <a:avLst/>
          </a:prstGeom>
        </p:spPr>
        <p:txBody>
          <a:bodyPr vert="horz" wrap="square" lIns="0" tIns="16329" rIns="0" bIns="0" rtlCol="0">
            <a:spAutoFit/>
          </a:bodyPr>
          <a:lstStyle/>
          <a:p>
            <a:pPr marL="4713188">
              <a:spcBef>
                <a:spcPts val="129"/>
              </a:spcBef>
            </a:pPr>
            <a:r>
              <a:rPr sz="1157" dirty="0">
                <a:solidFill>
                  <a:srgbClr val="1F448C"/>
                </a:solidFill>
                <a:latin typeface="Arial"/>
                <a:cs typeface="Arial"/>
              </a:rPr>
              <a:t>NEW </a:t>
            </a:r>
            <a:r>
              <a:rPr sz="1157" spc="-26" dirty="0">
                <a:solidFill>
                  <a:srgbClr val="1F448C"/>
                </a:solidFill>
                <a:latin typeface="Arial"/>
                <a:cs typeface="Arial"/>
              </a:rPr>
              <a:t>PATRIOTIC PARTY </a:t>
            </a:r>
            <a:r>
              <a:rPr sz="1157" dirty="0">
                <a:solidFill>
                  <a:srgbClr val="1F448C"/>
                </a:solidFill>
                <a:latin typeface="Arial"/>
                <a:cs typeface="Arial"/>
              </a:rPr>
              <a:t>(NPP) </a:t>
            </a:r>
            <a:r>
              <a:rPr sz="1157" spc="-6" dirty="0">
                <a:solidFill>
                  <a:srgbClr val="E52421"/>
                </a:solidFill>
                <a:latin typeface="Arial"/>
                <a:cs typeface="Arial"/>
              </a:rPr>
              <a:t>• 2020</a:t>
            </a:r>
            <a:r>
              <a:rPr sz="1157" spc="19" dirty="0">
                <a:solidFill>
                  <a:srgbClr val="E52421"/>
                </a:solidFill>
                <a:latin typeface="Arial"/>
                <a:cs typeface="Arial"/>
              </a:rPr>
              <a:t> </a:t>
            </a:r>
            <a:r>
              <a:rPr sz="1157" spc="-6" dirty="0">
                <a:solidFill>
                  <a:srgbClr val="E52421"/>
                </a:solidFill>
                <a:latin typeface="Arial"/>
                <a:cs typeface="Arial"/>
              </a:rPr>
              <a:t>MANIFESTO</a:t>
            </a:r>
            <a:endParaRPr sz="1157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513974" y="5980281"/>
            <a:ext cx="637629" cy="587829"/>
          </a:xfrm>
          <a:custGeom>
            <a:avLst/>
            <a:gdLst/>
            <a:ahLst/>
            <a:cxnLst/>
            <a:rect l="l" t="t" r="r" b="b"/>
            <a:pathLst>
              <a:path w="495934" h="457200">
                <a:moveTo>
                  <a:pt x="43042" y="450849"/>
                </a:moveTo>
                <a:lnTo>
                  <a:pt x="32255" y="450849"/>
                </a:lnTo>
                <a:lnTo>
                  <a:pt x="32969" y="452119"/>
                </a:lnTo>
                <a:lnTo>
                  <a:pt x="18796" y="454659"/>
                </a:lnTo>
                <a:lnTo>
                  <a:pt x="19237" y="455929"/>
                </a:lnTo>
                <a:lnTo>
                  <a:pt x="19594" y="457199"/>
                </a:lnTo>
                <a:lnTo>
                  <a:pt x="39585" y="457199"/>
                </a:lnTo>
                <a:lnTo>
                  <a:pt x="39937" y="454659"/>
                </a:lnTo>
                <a:lnTo>
                  <a:pt x="43042" y="450849"/>
                </a:lnTo>
                <a:close/>
              </a:path>
              <a:path w="495934" h="457200">
                <a:moveTo>
                  <a:pt x="26984" y="322579"/>
                </a:moveTo>
                <a:lnTo>
                  <a:pt x="31306" y="341629"/>
                </a:lnTo>
                <a:lnTo>
                  <a:pt x="31965" y="350519"/>
                </a:lnTo>
                <a:lnTo>
                  <a:pt x="30200" y="358139"/>
                </a:lnTo>
                <a:lnTo>
                  <a:pt x="30270" y="405129"/>
                </a:lnTo>
                <a:lnTo>
                  <a:pt x="24532" y="424179"/>
                </a:lnTo>
                <a:lnTo>
                  <a:pt x="7350" y="436879"/>
                </a:lnTo>
                <a:lnTo>
                  <a:pt x="9330" y="439419"/>
                </a:lnTo>
                <a:lnTo>
                  <a:pt x="13484" y="445769"/>
                </a:lnTo>
                <a:lnTo>
                  <a:pt x="9330" y="445769"/>
                </a:lnTo>
                <a:lnTo>
                  <a:pt x="5396" y="447039"/>
                </a:lnTo>
                <a:lnTo>
                  <a:pt x="914" y="447039"/>
                </a:lnTo>
                <a:lnTo>
                  <a:pt x="914" y="448309"/>
                </a:lnTo>
                <a:lnTo>
                  <a:pt x="443" y="450849"/>
                </a:lnTo>
                <a:lnTo>
                  <a:pt x="0" y="452119"/>
                </a:lnTo>
                <a:lnTo>
                  <a:pt x="12908" y="452119"/>
                </a:lnTo>
                <a:lnTo>
                  <a:pt x="20378" y="450849"/>
                </a:lnTo>
                <a:lnTo>
                  <a:pt x="43042" y="450849"/>
                </a:lnTo>
                <a:lnTo>
                  <a:pt x="44077" y="449579"/>
                </a:lnTo>
                <a:lnTo>
                  <a:pt x="48131" y="448309"/>
                </a:lnTo>
                <a:lnTo>
                  <a:pt x="47358" y="448309"/>
                </a:lnTo>
                <a:lnTo>
                  <a:pt x="46530" y="447039"/>
                </a:lnTo>
                <a:lnTo>
                  <a:pt x="45248" y="445769"/>
                </a:lnTo>
                <a:lnTo>
                  <a:pt x="45248" y="444499"/>
                </a:lnTo>
                <a:lnTo>
                  <a:pt x="30200" y="444499"/>
                </a:lnTo>
                <a:lnTo>
                  <a:pt x="21625" y="440689"/>
                </a:lnTo>
                <a:lnTo>
                  <a:pt x="22489" y="436879"/>
                </a:lnTo>
                <a:lnTo>
                  <a:pt x="24930" y="434339"/>
                </a:lnTo>
                <a:lnTo>
                  <a:pt x="68160" y="434339"/>
                </a:lnTo>
                <a:lnTo>
                  <a:pt x="69303" y="427989"/>
                </a:lnTo>
                <a:lnTo>
                  <a:pt x="69506" y="411479"/>
                </a:lnTo>
                <a:lnTo>
                  <a:pt x="70591" y="387349"/>
                </a:lnTo>
                <a:lnTo>
                  <a:pt x="73277" y="364489"/>
                </a:lnTo>
                <a:lnTo>
                  <a:pt x="78281" y="349249"/>
                </a:lnTo>
                <a:lnTo>
                  <a:pt x="125357" y="349249"/>
                </a:lnTo>
                <a:lnTo>
                  <a:pt x="125949" y="340359"/>
                </a:lnTo>
                <a:lnTo>
                  <a:pt x="51000" y="340359"/>
                </a:lnTo>
                <a:lnTo>
                  <a:pt x="39585" y="337819"/>
                </a:lnTo>
                <a:lnTo>
                  <a:pt x="39128" y="335279"/>
                </a:lnTo>
                <a:lnTo>
                  <a:pt x="38365" y="330199"/>
                </a:lnTo>
                <a:lnTo>
                  <a:pt x="37084" y="330199"/>
                </a:lnTo>
                <a:lnTo>
                  <a:pt x="35495" y="328929"/>
                </a:lnTo>
                <a:lnTo>
                  <a:pt x="33868" y="328929"/>
                </a:lnTo>
                <a:lnTo>
                  <a:pt x="33868" y="327659"/>
                </a:lnTo>
                <a:lnTo>
                  <a:pt x="33475" y="326389"/>
                </a:lnTo>
                <a:lnTo>
                  <a:pt x="32969" y="325119"/>
                </a:lnTo>
                <a:lnTo>
                  <a:pt x="30999" y="323849"/>
                </a:lnTo>
                <a:lnTo>
                  <a:pt x="26984" y="322579"/>
                </a:lnTo>
                <a:close/>
              </a:path>
              <a:path w="495934" h="457200">
                <a:moveTo>
                  <a:pt x="159458" y="443229"/>
                </a:moveTo>
                <a:lnTo>
                  <a:pt x="123212" y="443229"/>
                </a:lnTo>
                <a:lnTo>
                  <a:pt x="121992" y="445769"/>
                </a:lnTo>
                <a:lnTo>
                  <a:pt x="123212" y="448309"/>
                </a:lnTo>
                <a:lnTo>
                  <a:pt x="134405" y="449579"/>
                </a:lnTo>
                <a:lnTo>
                  <a:pt x="153168" y="449579"/>
                </a:lnTo>
                <a:lnTo>
                  <a:pt x="162331" y="448309"/>
                </a:lnTo>
                <a:lnTo>
                  <a:pt x="162331" y="445769"/>
                </a:lnTo>
                <a:lnTo>
                  <a:pt x="159458" y="445769"/>
                </a:lnTo>
                <a:lnTo>
                  <a:pt x="157808" y="444499"/>
                </a:lnTo>
                <a:lnTo>
                  <a:pt x="159458" y="443229"/>
                </a:lnTo>
                <a:close/>
              </a:path>
              <a:path w="495934" h="457200">
                <a:moveTo>
                  <a:pt x="243823" y="396239"/>
                </a:moveTo>
                <a:lnTo>
                  <a:pt x="198183" y="396239"/>
                </a:lnTo>
                <a:lnTo>
                  <a:pt x="202741" y="397509"/>
                </a:lnTo>
                <a:lnTo>
                  <a:pt x="201997" y="410209"/>
                </a:lnTo>
                <a:lnTo>
                  <a:pt x="201873" y="422909"/>
                </a:lnTo>
                <a:lnTo>
                  <a:pt x="201997" y="426719"/>
                </a:lnTo>
                <a:lnTo>
                  <a:pt x="202741" y="435609"/>
                </a:lnTo>
                <a:lnTo>
                  <a:pt x="200620" y="440689"/>
                </a:lnTo>
                <a:lnTo>
                  <a:pt x="197319" y="440689"/>
                </a:lnTo>
                <a:lnTo>
                  <a:pt x="197319" y="445769"/>
                </a:lnTo>
                <a:lnTo>
                  <a:pt x="207480" y="447039"/>
                </a:lnTo>
                <a:lnTo>
                  <a:pt x="214222" y="448309"/>
                </a:lnTo>
                <a:lnTo>
                  <a:pt x="219679" y="448309"/>
                </a:lnTo>
                <a:lnTo>
                  <a:pt x="225982" y="449579"/>
                </a:lnTo>
                <a:lnTo>
                  <a:pt x="235835" y="447039"/>
                </a:lnTo>
                <a:lnTo>
                  <a:pt x="272964" y="447039"/>
                </a:lnTo>
                <a:lnTo>
                  <a:pt x="273109" y="445769"/>
                </a:lnTo>
                <a:lnTo>
                  <a:pt x="273109" y="443229"/>
                </a:lnTo>
                <a:lnTo>
                  <a:pt x="290162" y="443229"/>
                </a:lnTo>
                <a:lnTo>
                  <a:pt x="289482" y="438149"/>
                </a:lnTo>
                <a:lnTo>
                  <a:pt x="291503" y="438149"/>
                </a:lnTo>
                <a:lnTo>
                  <a:pt x="293597" y="436879"/>
                </a:lnTo>
                <a:lnTo>
                  <a:pt x="263804" y="436879"/>
                </a:lnTo>
                <a:lnTo>
                  <a:pt x="264232" y="435609"/>
                </a:lnTo>
                <a:lnTo>
                  <a:pt x="264664" y="435609"/>
                </a:lnTo>
                <a:lnTo>
                  <a:pt x="262483" y="433069"/>
                </a:lnTo>
                <a:lnTo>
                  <a:pt x="245944" y="433069"/>
                </a:lnTo>
                <a:lnTo>
                  <a:pt x="246326" y="431799"/>
                </a:lnTo>
                <a:lnTo>
                  <a:pt x="246772" y="430529"/>
                </a:lnTo>
                <a:lnTo>
                  <a:pt x="251585" y="430529"/>
                </a:lnTo>
                <a:lnTo>
                  <a:pt x="254876" y="429259"/>
                </a:lnTo>
                <a:lnTo>
                  <a:pt x="254164" y="415289"/>
                </a:lnTo>
                <a:lnTo>
                  <a:pt x="253288" y="402589"/>
                </a:lnTo>
                <a:lnTo>
                  <a:pt x="246772" y="402589"/>
                </a:lnTo>
                <a:lnTo>
                  <a:pt x="243823" y="396239"/>
                </a:lnTo>
                <a:close/>
              </a:path>
              <a:path w="495934" h="457200">
                <a:moveTo>
                  <a:pt x="272964" y="447039"/>
                </a:moveTo>
                <a:lnTo>
                  <a:pt x="250382" y="447039"/>
                </a:lnTo>
                <a:lnTo>
                  <a:pt x="264334" y="448309"/>
                </a:lnTo>
                <a:lnTo>
                  <a:pt x="272401" y="449579"/>
                </a:lnTo>
                <a:lnTo>
                  <a:pt x="272818" y="448309"/>
                </a:lnTo>
                <a:lnTo>
                  <a:pt x="272964" y="447039"/>
                </a:lnTo>
                <a:close/>
              </a:path>
              <a:path w="495934" h="457200">
                <a:moveTo>
                  <a:pt x="95821" y="427989"/>
                </a:moveTo>
                <a:lnTo>
                  <a:pt x="95821" y="431799"/>
                </a:lnTo>
                <a:lnTo>
                  <a:pt x="99885" y="431799"/>
                </a:lnTo>
                <a:lnTo>
                  <a:pt x="100735" y="434339"/>
                </a:lnTo>
                <a:lnTo>
                  <a:pt x="99108" y="435609"/>
                </a:lnTo>
                <a:lnTo>
                  <a:pt x="97850" y="435609"/>
                </a:lnTo>
                <a:lnTo>
                  <a:pt x="97850" y="439419"/>
                </a:lnTo>
                <a:lnTo>
                  <a:pt x="100313" y="441959"/>
                </a:lnTo>
                <a:lnTo>
                  <a:pt x="101092" y="448309"/>
                </a:lnTo>
                <a:lnTo>
                  <a:pt x="111772" y="448309"/>
                </a:lnTo>
                <a:lnTo>
                  <a:pt x="115365" y="445769"/>
                </a:lnTo>
                <a:lnTo>
                  <a:pt x="123212" y="443229"/>
                </a:lnTo>
                <a:lnTo>
                  <a:pt x="159458" y="443229"/>
                </a:lnTo>
                <a:lnTo>
                  <a:pt x="159458" y="440689"/>
                </a:lnTo>
                <a:lnTo>
                  <a:pt x="146771" y="439419"/>
                </a:lnTo>
                <a:lnTo>
                  <a:pt x="124393" y="439419"/>
                </a:lnTo>
                <a:lnTo>
                  <a:pt x="122838" y="429259"/>
                </a:lnTo>
                <a:lnTo>
                  <a:pt x="99108" y="429259"/>
                </a:lnTo>
                <a:lnTo>
                  <a:pt x="95821" y="427989"/>
                </a:lnTo>
                <a:close/>
              </a:path>
              <a:path w="495934" h="457200">
                <a:moveTo>
                  <a:pt x="68160" y="434339"/>
                </a:moveTo>
                <a:lnTo>
                  <a:pt x="41222" y="434339"/>
                </a:lnTo>
                <a:lnTo>
                  <a:pt x="48165" y="440689"/>
                </a:lnTo>
                <a:lnTo>
                  <a:pt x="53179" y="444499"/>
                </a:lnTo>
                <a:lnTo>
                  <a:pt x="58120" y="445769"/>
                </a:lnTo>
                <a:lnTo>
                  <a:pt x="64842" y="445769"/>
                </a:lnTo>
                <a:lnTo>
                  <a:pt x="66560" y="443229"/>
                </a:lnTo>
                <a:lnTo>
                  <a:pt x="68160" y="434339"/>
                </a:lnTo>
                <a:close/>
              </a:path>
              <a:path w="495934" h="457200">
                <a:moveTo>
                  <a:pt x="125357" y="349249"/>
                </a:moveTo>
                <a:lnTo>
                  <a:pt x="78281" y="349249"/>
                </a:lnTo>
                <a:lnTo>
                  <a:pt x="81228" y="370839"/>
                </a:lnTo>
                <a:lnTo>
                  <a:pt x="81291" y="373379"/>
                </a:lnTo>
                <a:lnTo>
                  <a:pt x="79203" y="397509"/>
                </a:lnTo>
                <a:lnTo>
                  <a:pt x="74722" y="421639"/>
                </a:lnTo>
                <a:lnTo>
                  <a:pt x="70991" y="443229"/>
                </a:lnTo>
                <a:lnTo>
                  <a:pt x="78816" y="444499"/>
                </a:lnTo>
                <a:lnTo>
                  <a:pt x="85087" y="445769"/>
                </a:lnTo>
                <a:lnTo>
                  <a:pt x="90517" y="444499"/>
                </a:lnTo>
                <a:lnTo>
                  <a:pt x="95821" y="444499"/>
                </a:lnTo>
                <a:lnTo>
                  <a:pt x="90797" y="440689"/>
                </a:lnTo>
                <a:lnTo>
                  <a:pt x="86149" y="436879"/>
                </a:lnTo>
                <a:lnTo>
                  <a:pt x="83790" y="431799"/>
                </a:lnTo>
                <a:lnTo>
                  <a:pt x="85633" y="422909"/>
                </a:lnTo>
                <a:lnTo>
                  <a:pt x="85633" y="416559"/>
                </a:lnTo>
                <a:lnTo>
                  <a:pt x="84034" y="411479"/>
                </a:lnTo>
                <a:lnTo>
                  <a:pt x="86461" y="408939"/>
                </a:lnTo>
                <a:lnTo>
                  <a:pt x="90525" y="403859"/>
                </a:lnTo>
                <a:lnTo>
                  <a:pt x="120732" y="403859"/>
                </a:lnTo>
                <a:lnTo>
                  <a:pt x="121632" y="384809"/>
                </a:lnTo>
                <a:lnTo>
                  <a:pt x="124934" y="355599"/>
                </a:lnTo>
                <a:lnTo>
                  <a:pt x="125357" y="349249"/>
                </a:lnTo>
                <a:close/>
              </a:path>
              <a:path w="495934" h="457200">
                <a:moveTo>
                  <a:pt x="35887" y="436879"/>
                </a:moveTo>
                <a:lnTo>
                  <a:pt x="31923" y="440689"/>
                </a:lnTo>
                <a:lnTo>
                  <a:pt x="30200" y="444499"/>
                </a:lnTo>
                <a:lnTo>
                  <a:pt x="45248" y="444499"/>
                </a:lnTo>
                <a:lnTo>
                  <a:pt x="44856" y="443229"/>
                </a:lnTo>
                <a:lnTo>
                  <a:pt x="38365" y="443229"/>
                </a:lnTo>
                <a:lnTo>
                  <a:pt x="35887" y="436879"/>
                </a:lnTo>
                <a:close/>
              </a:path>
              <a:path w="495934" h="457200">
                <a:moveTo>
                  <a:pt x="290162" y="443229"/>
                </a:moveTo>
                <a:lnTo>
                  <a:pt x="278038" y="443229"/>
                </a:lnTo>
                <a:lnTo>
                  <a:pt x="290332" y="444499"/>
                </a:lnTo>
                <a:lnTo>
                  <a:pt x="290162" y="443229"/>
                </a:lnTo>
                <a:close/>
              </a:path>
              <a:path w="495934" h="457200">
                <a:moveTo>
                  <a:pt x="44409" y="440689"/>
                </a:moveTo>
                <a:lnTo>
                  <a:pt x="42886" y="440689"/>
                </a:lnTo>
                <a:lnTo>
                  <a:pt x="38365" y="443229"/>
                </a:lnTo>
                <a:lnTo>
                  <a:pt x="44856" y="443229"/>
                </a:lnTo>
                <a:lnTo>
                  <a:pt x="44409" y="440689"/>
                </a:lnTo>
                <a:close/>
              </a:path>
              <a:path w="495934" h="457200">
                <a:moveTo>
                  <a:pt x="145566" y="434339"/>
                </a:moveTo>
                <a:lnTo>
                  <a:pt x="128051" y="434339"/>
                </a:lnTo>
                <a:lnTo>
                  <a:pt x="128051" y="438149"/>
                </a:lnTo>
                <a:lnTo>
                  <a:pt x="131724" y="438149"/>
                </a:lnTo>
                <a:lnTo>
                  <a:pt x="124393" y="439419"/>
                </a:lnTo>
                <a:lnTo>
                  <a:pt x="140688" y="439419"/>
                </a:lnTo>
                <a:lnTo>
                  <a:pt x="143586" y="438149"/>
                </a:lnTo>
                <a:lnTo>
                  <a:pt x="144716" y="436879"/>
                </a:lnTo>
                <a:lnTo>
                  <a:pt x="145183" y="436879"/>
                </a:lnTo>
                <a:lnTo>
                  <a:pt x="145566" y="435609"/>
                </a:lnTo>
                <a:lnTo>
                  <a:pt x="145566" y="434339"/>
                </a:lnTo>
                <a:close/>
              </a:path>
              <a:path w="495934" h="457200">
                <a:moveTo>
                  <a:pt x="273109" y="433069"/>
                </a:moveTo>
                <a:lnTo>
                  <a:pt x="272020" y="435609"/>
                </a:lnTo>
                <a:lnTo>
                  <a:pt x="270713" y="435609"/>
                </a:lnTo>
                <a:lnTo>
                  <a:pt x="269110" y="436879"/>
                </a:lnTo>
                <a:lnTo>
                  <a:pt x="283383" y="436879"/>
                </a:lnTo>
                <a:lnTo>
                  <a:pt x="278038" y="435609"/>
                </a:lnTo>
                <a:lnTo>
                  <a:pt x="273109" y="433069"/>
                </a:lnTo>
                <a:close/>
              </a:path>
              <a:path w="495934" h="457200">
                <a:moveTo>
                  <a:pt x="295592" y="433069"/>
                </a:moveTo>
                <a:lnTo>
                  <a:pt x="283383" y="433069"/>
                </a:lnTo>
                <a:lnTo>
                  <a:pt x="283383" y="436879"/>
                </a:lnTo>
                <a:lnTo>
                  <a:pt x="295592" y="436879"/>
                </a:lnTo>
                <a:lnTo>
                  <a:pt x="295592" y="433069"/>
                </a:lnTo>
                <a:close/>
              </a:path>
              <a:path w="495934" h="457200">
                <a:moveTo>
                  <a:pt x="120732" y="403859"/>
                </a:moveTo>
                <a:lnTo>
                  <a:pt x="92948" y="403859"/>
                </a:lnTo>
                <a:lnTo>
                  <a:pt x="94193" y="406399"/>
                </a:lnTo>
                <a:lnTo>
                  <a:pt x="98651" y="407669"/>
                </a:lnTo>
                <a:lnTo>
                  <a:pt x="97850" y="416559"/>
                </a:lnTo>
                <a:lnTo>
                  <a:pt x="97177" y="416559"/>
                </a:lnTo>
                <a:lnTo>
                  <a:pt x="94601" y="421639"/>
                </a:lnTo>
                <a:lnTo>
                  <a:pt x="96685" y="424179"/>
                </a:lnTo>
                <a:lnTo>
                  <a:pt x="98651" y="426719"/>
                </a:lnTo>
                <a:lnTo>
                  <a:pt x="100313" y="429259"/>
                </a:lnTo>
                <a:lnTo>
                  <a:pt x="122838" y="429259"/>
                </a:lnTo>
                <a:lnTo>
                  <a:pt x="120312" y="412749"/>
                </a:lnTo>
                <a:lnTo>
                  <a:pt x="120732" y="403859"/>
                </a:lnTo>
                <a:close/>
              </a:path>
              <a:path w="495934" h="457200">
                <a:moveTo>
                  <a:pt x="249160" y="400049"/>
                </a:moveTo>
                <a:lnTo>
                  <a:pt x="246772" y="402589"/>
                </a:lnTo>
                <a:lnTo>
                  <a:pt x="253288" y="402589"/>
                </a:lnTo>
                <a:lnTo>
                  <a:pt x="253198" y="401319"/>
                </a:lnTo>
                <a:lnTo>
                  <a:pt x="249160" y="400049"/>
                </a:lnTo>
                <a:close/>
              </a:path>
              <a:path w="495934" h="457200">
                <a:moveTo>
                  <a:pt x="270914" y="318769"/>
                </a:moveTo>
                <a:lnTo>
                  <a:pt x="179448" y="318769"/>
                </a:lnTo>
                <a:lnTo>
                  <a:pt x="179448" y="323849"/>
                </a:lnTo>
                <a:lnTo>
                  <a:pt x="183746" y="332739"/>
                </a:lnTo>
                <a:lnTo>
                  <a:pt x="184558" y="341629"/>
                </a:lnTo>
                <a:lnTo>
                  <a:pt x="182997" y="350519"/>
                </a:lnTo>
                <a:lnTo>
                  <a:pt x="180172" y="358139"/>
                </a:lnTo>
                <a:lnTo>
                  <a:pt x="172201" y="364489"/>
                </a:lnTo>
                <a:lnTo>
                  <a:pt x="168947" y="370839"/>
                </a:lnTo>
                <a:lnTo>
                  <a:pt x="169286" y="378459"/>
                </a:lnTo>
                <a:lnTo>
                  <a:pt x="172093" y="386079"/>
                </a:lnTo>
                <a:lnTo>
                  <a:pt x="188794" y="386079"/>
                </a:lnTo>
                <a:lnTo>
                  <a:pt x="188794" y="388619"/>
                </a:lnTo>
                <a:lnTo>
                  <a:pt x="189226" y="391159"/>
                </a:lnTo>
                <a:lnTo>
                  <a:pt x="189226" y="393699"/>
                </a:lnTo>
                <a:lnTo>
                  <a:pt x="195336" y="397509"/>
                </a:lnTo>
                <a:lnTo>
                  <a:pt x="198183" y="396239"/>
                </a:lnTo>
                <a:lnTo>
                  <a:pt x="243823" y="396239"/>
                </a:lnTo>
                <a:lnTo>
                  <a:pt x="242643" y="393699"/>
                </a:lnTo>
                <a:lnTo>
                  <a:pt x="236423" y="393699"/>
                </a:lnTo>
                <a:lnTo>
                  <a:pt x="235303" y="389889"/>
                </a:lnTo>
                <a:lnTo>
                  <a:pt x="233207" y="384809"/>
                </a:lnTo>
                <a:lnTo>
                  <a:pt x="239749" y="380999"/>
                </a:lnTo>
                <a:lnTo>
                  <a:pt x="241452" y="370839"/>
                </a:lnTo>
                <a:lnTo>
                  <a:pt x="240954" y="364489"/>
                </a:lnTo>
                <a:lnTo>
                  <a:pt x="239392" y="363219"/>
                </a:lnTo>
                <a:lnTo>
                  <a:pt x="237312" y="363219"/>
                </a:lnTo>
                <a:lnTo>
                  <a:pt x="235303" y="361949"/>
                </a:lnTo>
                <a:lnTo>
                  <a:pt x="235303" y="350519"/>
                </a:lnTo>
                <a:lnTo>
                  <a:pt x="247655" y="349249"/>
                </a:lnTo>
                <a:lnTo>
                  <a:pt x="264155" y="349249"/>
                </a:lnTo>
                <a:lnTo>
                  <a:pt x="267569" y="330199"/>
                </a:lnTo>
                <a:lnTo>
                  <a:pt x="270914" y="318769"/>
                </a:lnTo>
                <a:close/>
              </a:path>
              <a:path w="495934" h="457200">
                <a:moveTo>
                  <a:pt x="188794" y="386079"/>
                </a:moveTo>
                <a:lnTo>
                  <a:pt x="176971" y="386079"/>
                </a:lnTo>
                <a:lnTo>
                  <a:pt x="181061" y="389889"/>
                </a:lnTo>
                <a:lnTo>
                  <a:pt x="187145" y="391159"/>
                </a:lnTo>
                <a:lnTo>
                  <a:pt x="187145" y="389889"/>
                </a:lnTo>
                <a:lnTo>
                  <a:pt x="186674" y="388619"/>
                </a:lnTo>
                <a:lnTo>
                  <a:pt x="186357" y="387349"/>
                </a:lnTo>
                <a:lnTo>
                  <a:pt x="187145" y="387349"/>
                </a:lnTo>
                <a:lnTo>
                  <a:pt x="188794" y="386079"/>
                </a:lnTo>
                <a:close/>
              </a:path>
              <a:path w="495934" h="457200">
                <a:moveTo>
                  <a:pt x="246326" y="373379"/>
                </a:moveTo>
                <a:lnTo>
                  <a:pt x="242643" y="373379"/>
                </a:lnTo>
                <a:lnTo>
                  <a:pt x="242643" y="377189"/>
                </a:lnTo>
                <a:lnTo>
                  <a:pt x="252817" y="384809"/>
                </a:lnTo>
                <a:lnTo>
                  <a:pt x="250761" y="378459"/>
                </a:lnTo>
                <a:lnTo>
                  <a:pt x="257274" y="378459"/>
                </a:lnTo>
                <a:lnTo>
                  <a:pt x="258028" y="375919"/>
                </a:lnTo>
                <a:lnTo>
                  <a:pt x="252374" y="375919"/>
                </a:lnTo>
                <a:lnTo>
                  <a:pt x="246326" y="373379"/>
                </a:lnTo>
                <a:close/>
              </a:path>
              <a:path w="495934" h="457200">
                <a:moveTo>
                  <a:pt x="264155" y="349249"/>
                </a:moveTo>
                <a:lnTo>
                  <a:pt x="247655" y="349249"/>
                </a:lnTo>
                <a:lnTo>
                  <a:pt x="251644" y="354329"/>
                </a:lnTo>
                <a:lnTo>
                  <a:pt x="251681" y="358139"/>
                </a:lnTo>
                <a:lnTo>
                  <a:pt x="251794" y="364489"/>
                </a:lnTo>
                <a:lnTo>
                  <a:pt x="252374" y="375919"/>
                </a:lnTo>
                <a:lnTo>
                  <a:pt x="258028" y="375919"/>
                </a:lnTo>
                <a:lnTo>
                  <a:pt x="261424" y="364489"/>
                </a:lnTo>
                <a:lnTo>
                  <a:pt x="264155" y="349249"/>
                </a:lnTo>
                <a:close/>
              </a:path>
              <a:path w="495934" h="457200">
                <a:moveTo>
                  <a:pt x="45615" y="290829"/>
                </a:moveTo>
                <a:lnTo>
                  <a:pt x="45615" y="298449"/>
                </a:lnTo>
                <a:lnTo>
                  <a:pt x="60048" y="303529"/>
                </a:lnTo>
                <a:lnTo>
                  <a:pt x="65593" y="311149"/>
                </a:lnTo>
                <a:lnTo>
                  <a:pt x="65450" y="320039"/>
                </a:lnTo>
                <a:lnTo>
                  <a:pt x="62823" y="331469"/>
                </a:lnTo>
                <a:lnTo>
                  <a:pt x="55115" y="334009"/>
                </a:lnTo>
                <a:lnTo>
                  <a:pt x="51000" y="340359"/>
                </a:lnTo>
                <a:lnTo>
                  <a:pt x="125949" y="340359"/>
                </a:lnTo>
                <a:lnTo>
                  <a:pt x="126795" y="327659"/>
                </a:lnTo>
                <a:lnTo>
                  <a:pt x="133797" y="325119"/>
                </a:lnTo>
                <a:lnTo>
                  <a:pt x="141305" y="323849"/>
                </a:lnTo>
                <a:lnTo>
                  <a:pt x="154569" y="323849"/>
                </a:lnTo>
                <a:lnTo>
                  <a:pt x="161596" y="321309"/>
                </a:lnTo>
                <a:lnTo>
                  <a:pt x="167447" y="318769"/>
                </a:lnTo>
                <a:lnTo>
                  <a:pt x="270914" y="318769"/>
                </a:lnTo>
                <a:lnTo>
                  <a:pt x="272401" y="313689"/>
                </a:lnTo>
                <a:lnTo>
                  <a:pt x="272889" y="302259"/>
                </a:lnTo>
                <a:lnTo>
                  <a:pt x="273100" y="295909"/>
                </a:lnTo>
                <a:lnTo>
                  <a:pt x="57136" y="295909"/>
                </a:lnTo>
                <a:lnTo>
                  <a:pt x="52588" y="292099"/>
                </a:lnTo>
                <a:lnTo>
                  <a:pt x="45615" y="290829"/>
                </a:lnTo>
                <a:close/>
              </a:path>
              <a:path w="495934" h="457200">
                <a:moveTo>
                  <a:pt x="178622" y="20319"/>
                </a:moveTo>
                <a:lnTo>
                  <a:pt x="131342" y="26669"/>
                </a:lnTo>
                <a:lnTo>
                  <a:pt x="94788" y="62229"/>
                </a:lnTo>
                <a:lnTo>
                  <a:pt x="82990" y="85089"/>
                </a:lnTo>
                <a:lnTo>
                  <a:pt x="88516" y="105409"/>
                </a:lnTo>
                <a:lnTo>
                  <a:pt x="81587" y="113029"/>
                </a:lnTo>
                <a:lnTo>
                  <a:pt x="69069" y="120649"/>
                </a:lnTo>
                <a:lnTo>
                  <a:pt x="44077" y="133349"/>
                </a:lnTo>
                <a:lnTo>
                  <a:pt x="28507" y="149859"/>
                </a:lnTo>
                <a:lnTo>
                  <a:pt x="20160" y="166369"/>
                </a:lnTo>
                <a:lnTo>
                  <a:pt x="16949" y="184149"/>
                </a:lnTo>
                <a:lnTo>
                  <a:pt x="16786" y="204469"/>
                </a:lnTo>
                <a:lnTo>
                  <a:pt x="13740" y="223519"/>
                </a:lnTo>
                <a:lnTo>
                  <a:pt x="15773" y="248919"/>
                </a:lnTo>
                <a:lnTo>
                  <a:pt x="16867" y="261619"/>
                </a:lnTo>
                <a:lnTo>
                  <a:pt x="14284" y="275589"/>
                </a:lnTo>
                <a:lnTo>
                  <a:pt x="19518" y="284479"/>
                </a:lnTo>
                <a:lnTo>
                  <a:pt x="22805" y="295909"/>
                </a:lnTo>
                <a:lnTo>
                  <a:pt x="26095" y="314959"/>
                </a:lnTo>
                <a:lnTo>
                  <a:pt x="32223" y="306069"/>
                </a:lnTo>
                <a:lnTo>
                  <a:pt x="29768" y="280669"/>
                </a:lnTo>
                <a:lnTo>
                  <a:pt x="24248" y="252729"/>
                </a:lnTo>
                <a:lnTo>
                  <a:pt x="21182" y="236219"/>
                </a:lnTo>
                <a:lnTo>
                  <a:pt x="276484" y="236219"/>
                </a:lnTo>
                <a:lnTo>
                  <a:pt x="277701" y="222249"/>
                </a:lnTo>
                <a:lnTo>
                  <a:pt x="279561" y="201929"/>
                </a:lnTo>
                <a:lnTo>
                  <a:pt x="280716" y="193039"/>
                </a:lnTo>
                <a:lnTo>
                  <a:pt x="281772" y="190499"/>
                </a:lnTo>
                <a:lnTo>
                  <a:pt x="359175" y="190499"/>
                </a:lnTo>
                <a:lnTo>
                  <a:pt x="358747" y="189229"/>
                </a:lnTo>
                <a:lnTo>
                  <a:pt x="357173" y="184149"/>
                </a:lnTo>
                <a:lnTo>
                  <a:pt x="359218" y="181609"/>
                </a:lnTo>
                <a:lnTo>
                  <a:pt x="369337" y="175259"/>
                </a:lnTo>
                <a:lnTo>
                  <a:pt x="406567" y="175259"/>
                </a:lnTo>
                <a:lnTo>
                  <a:pt x="423371" y="167639"/>
                </a:lnTo>
                <a:lnTo>
                  <a:pt x="436686" y="157479"/>
                </a:lnTo>
                <a:lnTo>
                  <a:pt x="372704" y="157479"/>
                </a:lnTo>
                <a:lnTo>
                  <a:pt x="365302" y="149859"/>
                </a:lnTo>
                <a:lnTo>
                  <a:pt x="359661" y="147319"/>
                </a:lnTo>
                <a:lnTo>
                  <a:pt x="355879" y="142239"/>
                </a:lnTo>
                <a:lnTo>
                  <a:pt x="351190" y="137159"/>
                </a:lnTo>
                <a:lnTo>
                  <a:pt x="346356" y="130809"/>
                </a:lnTo>
                <a:lnTo>
                  <a:pt x="342136" y="123189"/>
                </a:lnTo>
                <a:lnTo>
                  <a:pt x="343060" y="105409"/>
                </a:lnTo>
                <a:lnTo>
                  <a:pt x="343661" y="92709"/>
                </a:lnTo>
                <a:lnTo>
                  <a:pt x="344970" y="60959"/>
                </a:lnTo>
                <a:lnTo>
                  <a:pt x="342452" y="53339"/>
                </a:lnTo>
                <a:lnTo>
                  <a:pt x="341172" y="44449"/>
                </a:lnTo>
                <a:lnTo>
                  <a:pt x="339444" y="35559"/>
                </a:lnTo>
                <a:lnTo>
                  <a:pt x="335584" y="25399"/>
                </a:lnTo>
                <a:lnTo>
                  <a:pt x="334392" y="24129"/>
                </a:lnTo>
                <a:lnTo>
                  <a:pt x="224636" y="24129"/>
                </a:lnTo>
                <a:lnTo>
                  <a:pt x="205492" y="21589"/>
                </a:lnTo>
                <a:lnTo>
                  <a:pt x="178622" y="20319"/>
                </a:lnTo>
                <a:close/>
              </a:path>
              <a:path w="495934" h="457200">
                <a:moveTo>
                  <a:pt x="276484" y="236219"/>
                </a:moveTo>
                <a:lnTo>
                  <a:pt x="21182" y="236219"/>
                </a:lnTo>
                <a:lnTo>
                  <a:pt x="23262" y="238759"/>
                </a:lnTo>
                <a:lnTo>
                  <a:pt x="24930" y="245109"/>
                </a:lnTo>
                <a:lnTo>
                  <a:pt x="26095" y="246379"/>
                </a:lnTo>
                <a:lnTo>
                  <a:pt x="32485" y="261619"/>
                </a:lnTo>
                <a:lnTo>
                  <a:pt x="41267" y="274319"/>
                </a:lnTo>
                <a:lnTo>
                  <a:pt x="59115" y="295909"/>
                </a:lnTo>
                <a:lnTo>
                  <a:pt x="273100" y="295909"/>
                </a:lnTo>
                <a:lnTo>
                  <a:pt x="274064" y="264159"/>
                </a:lnTo>
                <a:lnTo>
                  <a:pt x="276484" y="236219"/>
                </a:lnTo>
                <a:close/>
              </a:path>
              <a:path w="495934" h="457200">
                <a:moveTo>
                  <a:pt x="359175" y="190499"/>
                </a:moveTo>
                <a:lnTo>
                  <a:pt x="281772" y="190499"/>
                </a:lnTo>
                <a:lnTo>
                  <a:pt x="289482" y="196849"/>
                </a:lnTo>
                <a:lnTo>
                  <a:pt x="293950" y="196849"/>
                </a:lnTo>
                <a:lnTo>
                  <a:pt x="299667" y="198119"/>
                </a:lnTo>
                <a:lnTo>
                  <a:pt x="309990" y="212089"/>
                </a:lnTo>
                <a:lnTo>
                  <a:pt x="317399" y="226059"/>
                </a:lnTo>
                <a:lnTo>
                  <a:pt x="325109" y="237489"/>
                </a:lnTo>
                <a:lnTo>
                  <a:pt x="336332" y="247649"/>
                </a:lnTo>
                <a:lnTo>
                  <a:pt x="344077" y="256539"/>
                </a:lnTo>
                <a:lnTo>
                  <a:pt x="353122" y="261619"/>
                </a:lnTo>
                <a:lnTo>
                  <a:pt x="361614" y="265429"/>
                </a:lnTo>
                <a:lnTo>
                  <a:pt x="367700" y="270509"/>
                </a:lnTo>
                <a:lnTo>
                  <a:pt x="394853" y="279399"/>
                </a:lnTo>
                <a:lnTo>
                  <a:pt x="420844" y="279399"/>
                </a:lnTo>
                <a:lnTo>
                  <a:pt x="445167" y="271779"/>
                </a:lnTo>
                <a:lnTo>
                  <a:pt x="467319" y="256539"/>
                </a:lnTo>
                <a:lnTo>
                  <a:pt x="474559" y="248919"/>
                </a:lnTo>
                <a:lnTo>
                  <a:pt x="477010" y="243839"/>
                </a:lnTo>
                <a:lnTo>
                  <a:pt x="481135" y="240029"/>
                </a:lnTo>
                <a:lnTo>
                  <a:pt x="422372" y="240029"/>
                </a:lnTo>
                <a:lnTo>
                  <a:pt x="408599" y="237489"/>
                </a:lnTo>
                <a:lnTo>
                  <a:pt x="394995" y="231139"/>
                </a:lnTo>
                <a:lnTo>
                  <a:pt x="381929" y="222249"/>
                </a:lnTo>
                <a:lnTo>
                  <a:pt x="369770" y="210819"/>
                </a:lnTo>
                <a:lnTo>
                  <a:pt x="369044" y="207009"/>
                </a:lnTo>
                <a:lnTo>
                  <a:pt x="367071" y="203199"/>
                </a:lnTo>
                <a:lnTo>
                  <a:pt x="365128" y="201929"/>
                </a:lnTo>
                <a:lnTo>
                  <a:pt x="356716" y="201929"/>
                </a:lnTo>
                <a:lnTo>
                  <a:pt x="356384" y="200659"/>
                </a:lnTo>
                <a:lnTo>
                  <a:pt x="354757" y="198119"/>
                </a:lnTo>
                <a:lnTo>
                  <a:pt x="359218" y="198119"/>
                </a:lnTo>
                <a:lnTo>
                  <a:pt x="360842" y="196849"/>
                </a:lnTo>
                <a:lnTo>
                  <a:pt x="360032" y="193039"/>
                </a:lnTo>
                <a:lnTo>
                  <a:pt x="359175" y="190499"/>
                </a:lnTo>
                <a:close/>
              </a:path>
              <a:path w="495934" h="457200">
                <a:moveTo>
                  <a:pt x="468528" y="138429"/>
                </a:moveTo>
                <a:lnTo>
                  <a:pt x="460332" y="143509"/>
                </a:lnTo>
                <a:lnTo>
                  <a:pt x="453412" y="153669"/>
                </a:lnTo>
                <a:lnTo>
                  <a:pt x="459853" y="158749"/>
                </a:lnTo>
                <a:lnTo>
                  <a:pt x="462798" y="160019"/>
                </a:lnTo>
                <a:lnTo>
                  <a:pt x="469067" y="187959"/>
                </a:lnTo>
                <a:lnTo>
                  <a:pt x="463974" y="212089"/>
                </a:lnTo>
                <a:lnTo>
                  <a:pt x="448187" y="229869"/>
                </a:lnTo>
                <a:lnTo>
                  <a:pt x="422372" y="240029"/>
                </a:lnTo>
                <a:lnTo>
                  <a:pt x="481135" y="240029"/>
                </a:lnTo>
                <a:lnTo>
                  <a:pt x="480619" y="237489"/>
                </a:lnTo>
                <a:lnTo>
                  <a:pt x="462390" y="237489"/>
                </a:lnTo>
                <a:lnTo>
                  <a:pt x="460777" y="236219"/>
                </a:lnTo>
                <a:lnTo>
                  <a:pt x="461856" y="229869"/>
                </a:lnTo>
                <a:lnTo>
                  <a:pt x="464501" y="222249"/>
                </a:lnTo>
                <a:lnTo>
                  <a:pt x="467825" y="213359"/>
                </a:lnTo>
                <a:lnTo>
                  <a:pt x="470941" y="207009"/>
                </a:lnTo>
                <a:lnTo>
                  <a:pt x="492919" y="207009"/>
                </a:lnTo>
                <a:lnTo>
                  <a:pt x="495730" y="195579"/>
                </a:lnTo>
                <a:lnTo>
                  <a:pt x="495369" y="185419"/>
                </a:lnTo>
                <a:lnTo>
                  <a:pt x="493687" y="170179"/>
                </a:lnTo>
                <a:lnTo>
                  <a:pt x="489787" y="156209"/>
                </a:lnTo>
                <a:lnTo>
                  <a:pt x="482773" y="148589"/>
                </a:lnTo>
                <a:lnTo>
                  <a:pt x="476506" y="139699"/>
                </a:lnTo>
                <a:lnTo>
                  <a:pt x="468528" y="138429"/>
                </a:lnTo>
                <a:close/>
              </a:path>
              <a:path w="495934" h="457200">
                <a:moveTo>
                  <a:pt x="464781" y="231139"/>
                </a:moveTo>
                <a:lnTo>
                  <a:pt x="464781" y="234949"/>
                </a:lnTo>
                <a:lnTo>
                  <a:pt x="462798" y="237489"/>
                </a:lnTo>
                <a:lnTo>
                  <a:pt x="480619" y="237489"/>
                </a:lnTo>
                <a:lnTo>
                  <a:pt x="479844" y="233679"/>
                </a:lnTo>
                <a:lnTo>
                  <a:pt x="474559" y="233679"/>
                </a:lnTo>
                <a:lnTo>
                  <a:pt x="464781" y="231139"/>
                </a:lnTo>
                <a:close/>
              </a:path>
              <a:path w="495934" h="457200">
                <a:moveTo>
                  <a:pt x="479030" y="212089"/>
                </a:moveTo>
                <a:lnTo>
                  <a:pt x="481135" y="218439"/>
                </a:lnTo>
                <a:lnTo>
                  <a:pt x="479844" y="223519"/>
                </a:lnTo>
                <a:lnTo>
                  <a:pt x="473403" y="223519"/>
                </a:lnTo>
                <a:lnTo>
                  <a:pt x="477428" y="233679"/>
                </a:lnTo>
                <a:lnTo>
                  <a:pt x="477428" y="232409"/>
                </a:lnTo>
                <a:lnTo>
                  <a:pt x="485140" y="232409"/>
                </a:lnTo>
                <a:lnTo>
                  <a:pt x="488304" y="223519"/>
                </a:lnTo>
                <a:lnTo>
                  <a:pt x="490462" y="217169"/>
                </a:lnTo>
                <a:lnTo>
                  <a:pt x="491075" y="214629"/>
                </a:lnTo>
                <a:lnTo>
                  <a:pt x="485140" y="214629"/>
                </a:lnTo>
                <a:lnTo>
                  <a:pt x="483562" y="213359"/>
                </a:lnTo>
                <a:lnTo>
                  <a:pt x="479030" y="212089"/>
                </a:lnTo>
                <a:close/>
              </a:path>
              <a:path w="495934" h="457200">
                <a:moveTo>
                  <a:pt x="492919" y="207009"/>
                </a:moveTo>
                <a:lnTo>
                  <a:pt x="483119" y="207009"/>
                </a:lnTo>
                <a:lnTo>
                  <a:pt x="485140" y="209549"/>
                </a:lnTo>
                <a:lnTo>
                  <a:pt x="485140" y="214629"/>
                </a:lnTo>
                <a:lnTo>
                  <a:pt x="491075" y="214629"/>
                </a:lnTo>
                <a:lnTo>
                  <a:pt x="492919" y="207009"/>
                </a:lnTo>
                <a:close/>
              </a:path>
              <a:path w="495934" h="457200">
                <a:moveTo>
                  <a:pt x="480221" y="207009"/>
                </a:moveTo>
                <a:lnTo>
                  <a:pt x="470941" y="207009"/>
                </a:lnTo>
                <a:lnTo>
                  <a:pt x="479422" y="208279"/>
                </a:lnTo>
                <a:lnTo>
                  <a:pt x="480221" y="207009"/>
                </a:lnTo>
                <a:close/>
              </a:path>
              <a:path w="495934" h="457200">
                <a:moveTo>
                  <a:pt x="363184" y="200659"/>
                </a:moveTo>
                <a:lnTo>
                  <a:pt x="356716" y="201929"/>
                </a:lnTo>
                <a:lnTo>
                  <a:pt x="365128" y="201929"/>
                </a:lnTo>
                <a:lnTo>
                  <a:pt x="363184" y="200659"/>
                </a:lnTo>
                <a:close/>
              </a:path>
              <a:path w="495934" h="457200">
                <a:moveTo>
                  <a:pt x="406567" y="175259"/>
                </a:moveTo>
                <a:lnTo>
                  <a:pt x="369337" y="175259"/>
                </a:lnTo>
                <a:lnTo>
                  <a:pt x="387984" y="179069"/>
                </a:lnTo>
                <a:lnTo>
                  <a:pt x="406567" y="175259"/>
                </a:lnTo>
                <a:close/>
              </a:path>
              <a:path w="495934" h="457200">
                <a:moveTo>
                  <a:pt x="435937" y="149859"/>
                </a:moveTo>
                <a:lnTo>
                  <a:pt x="426477" y="149859"/>
                </a:lnTo>
                <a:lnTo>
                  <a:pt x="414568" y="154939"/>
                </a:lnTo>
                <a:lnTo>
                  <a:pt x="401877" y="157479"/>
                </a:lnTo>
                <a:lnTo>
                  <a:pt x="436686" y="157479"/>
                </a:lnTo>
                <a:lnTo>
                  <a:pt x="436686" y="154939"/>
                </a:lnTo>
                <a:lnTo>
                  <a:pt x="436269" y="152399"/>
                </a:lnTo>
                <a:lnTo>
                  <a:pt x="435937" y="149859"/>
                </a:lnTo>
                <a:close/>
              </a:path>
              <a:path w="495934" h="457200">
                <a:moveTo>
                  <a:pt x="269926" y="20319"/>
                </a:moveTo>
                <a:lnTo>
                  <a:pt x="238866" y="20319"/>
                </a:lnTo>
                <a:lnTo>
                  <a:pt x="224636" y="24129"/>
                </a:lnTo>
                <a:lnTo>
                  <a:pt x="334392" y="24129"/>
                </a:lnTo>
                <a:lnTo>
                  <a:pt x="332007" y="21589"/>
                </a:lnTo>
                <a:lnTo>
                  <a:pt x="282992" y="21589"/>
                </a:lnTo>
                <a:lnTo>
                  <a:pt x="269926" y="20319"/>
                </a:lnTo>
                <a:close/>
              </a:path>
              <a:path w="495934" h="457200">
                <a:moveTo>
                  <a:pt x="317599" y="0"/>
                </a:moveTo>
                <a:lnTo>
                  <a:pt x="307780" y="3809"/>
                </a:lnTo>
                <a:lnTo>
                  <a:pt x="299524" y="8889"/>
                </a:lnTo>
                <a:lnTo>
                  <a:pt x="291654" y="13969"/>
                </a:lnTo>
                <a:lnTo>
                  <a:pt x="282992" y="21589"/>
                </a:lnTo>
                <a:lnTo>
                  <a:pt x="332007" y="21589"/>
                </a:lnTo>
                <a:lnTo>
                  <a:pt x="330814" y="20319"/>
                </a:lnTo>
                <a:lnTo>
                  <a:pt x="327206" y="13969"/>
                </a:lnTo>
                <a:lnTo>
                  <a:pt x="323290" y="7619"/>
                </a:lnTo>
                <a:lnTo>
                  <a:pt x="317599" y="0"/>
                </a:lnTo>
                <a:close/>
              </a:path>
            </a:pathLst>
          </a:custGeom>
          <a:solidFill>
            <a:srgbClr val="213B82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4" name="object 4"/>
          <p:cNvSpPr/>
          <p:nvPr/>
        </p:nvSpPr>
        <p:spPr>
          <a:xfrm>
            <a:off x="1544397" y="5993792"/>
            <a:ext cx="596020" cy="4828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5" name="object 5"/>
          <p:cNvSpPr/>
          <p:nvPr/>
        </p:nvSpPr>
        <p:spPr>
          <a:xfrm>
            <a:off x="1495648" y="6004261"/>
            <a:ext cx="569051" cy="564969"/>
          </a:xfrm>
          <a:custGeom>
            <a:avLst/>
            <a:gdLst/>
            <a:ahLst/>
            <a:cxnLst/>
            <a:rect l="l" t="t" r="r" b="b"/>
            <a:pathLst>
              <a:path w="442595" h="439420">
                <a:moveTo>
                  <a:pt x="203926" y="260160"/>
                </a:moveTo>
                <a:lnTo>
                  <a:pt x="200927" y="263537"/>
                </a:lnTo>
                <a:lnTo>
                  <a:pt x="200927" y="267958"/>
                </a:lnTo>
                <a:lnTo>
                  <a:pt x="200610" y="270370"/>
                </a:lnTo>
                <a:lnTo>
                  <a:pt x="199364" y="271170"/>
                </a:lnTo>
                <a:lnTo>
                  <a:pt x="196114" y="272034"/>
                </a:lnTo>
                <a:lnTo>
                  <a:pt x="196114" y="277675"/>
                </a:lnTo>
                <a:lnTo>
                  <a:pt x="200167" y="277675"/>
                </a:lnTo>
                <a:lnTo>
                  <a:pt x="203047" y="273621"/>
                </a:lnTo>
                <a:lnTo>
                  <a:pt x="205474" y="269953"/>
                </a:lnTo>
                <a:lnTo>
                  <a:pt x="207976" y="265927"/>
                </a:lnTo>
                <a:lnTo>
                  <a:pt x="210759" y="265927"/>
                </a:lnTo>
                <a:lnTo>
                  <a:pt x="210759" y="261863"/>
                </a:lnTo>
                <a:lnTo>
                  <a:pt x="208749" y="261418"/>
                </a:lnTo>
                <a:lnTo>
                  <a:pt x="206237" y="261035"/>
                </a:lnTo>
                <a:lnTo>
                  <a:pt x="203926" y="260160"/>
                </a:lnTo>
                <a:close/>
              </a:path>
              <a:path w="442595" h="439420">
                <a:moveTo>
                  <a:pt x="154941" y="237365"/>
                </a:moveTo>
                <a:lnTo>
                  <a:pt x="154941" y="244706"/>
                </a:lnTo>
                <a:lnTo>
                  <a:pt x="155743" y="245059"/>
                </a:lnTo>
                <a:lnTo>
                  <a:pt x="156935" y="245504"/>
                </a:lnTo>
                <a:lnTo>
                  <a:pt x="158612" y="245504"/>
                </a:lnTo>
                <a:lnTo>
                  <a:pt x="157839" y="243511"/>
                </a:lnTo>
                <a:lnTo>
                  <a:pt x="156517" y="240677"/>
                </a:lnTo>
                <a:lnTo>
                  <a:pt x="154941" y="237365"/>
                </a:lnTo>
                <a:close/>
              </a:path>
              <a:path w="442595" h="439420">
                <a:moveTo>
                  <a:pt x="148349" y="227573"/>
                </a:moveTo>
                <a:lnTo>
                  <a:pt x="148349" y="238175"/>
                </a:lnTo>
                <a:lnTo>
                  <a:pt x="150498" y="241426"/>
                </a:lnTo>
                <a:lnTo>
                  <a:pt x="152096" y="243942"/>
                </a:lnTo>
                <a:lnTo>
                  <a:pt x="154941" y="244706"/>
                </a:lnTo>
                <a:lnTo>
                  <a:pt x="154941" y="237365"/>
                </a:lnTo>
                <a:lnTo>
                  <a:pt x="152859" y="234557"/>
                </a:lnTo>
                <a:lnTo>
                  <a:pt x="150865" y="230899"/>
                </a:lnTo>
                <a:lnTo>
                  <a:pt x="148349" y="227573"/>
                </a:lnTo>
                <a:close/>
              </a:path>
              <a:path w="442595" h="439420">
                <a:moveTo>
                  <a:pt x="142304" y="219088"/>
                </a:moveTo>
                <a:lnTo>
                  <a:pt x="141480" y="219469"/>
                </a:lnTo>
                <a:lnTo>
                  <a:pt x="140224" y="219877"/>
                </a:lnTo>
                <a:lnTo>
                  <a:pt x="139029" y="219877"/>
                </a:lnTo>
                <a:lnTo>
                  <a:pt x="139029" y="224779"/>
                </a:lnTo>
                <a:lnTo>
                  <a:pt x="143917" y="229312"/>
                </a:lnTo>
                <a:lnTo>
                  <a:pt x="145977" y="234557"/>
                </a:lnTo>
                <a:lnTo>
                  <a:pt x="148349" y="238175"/>
                </a:lnTo>
                <a:lnTo>
                  <a:pt x="148349" y="227573"/>
                </a:lnTo>
                <a:lnTo>
                  <a:pt x="146444" y="224359"/>
                </a:lnTo>
                <a:lnTo>
                  <a:pt x="144364" y="221500"/>
                </a:lnTo>
                <a:lnTo>
                  <a:pt x="142304" y="219088"/>
                </a:lnTo>
                <a:close/>
              </a:path>
              <a:path w="442595" h="439420">
                <a:moveTo>
                  <a:pt x="154941" y="229312"/>
                </a:moveTo>
                <a:lnTo>
                  <a:pt x="153724" y="229579"/>
                </a:lnTo>
                <a:lnTo>
                  <a:pt x="153724" y="230493"/>
                </a:lnTo>
                <a:lnTo>
                  <a:pt x="152859" y="232055"/>
                </a:lnTo>
                <a:lnTo>
                  <a:pt x="154941" y="232055"/>
                </a:lnTo>
                <a:lnTo>
                  <a:pt x="154941" y="229312"/>
                </a:lnTo>
                <a:close/>
              </a:path>
              <a:path w="442595" h="439420">
                <a:moveTo>
                  <a:pt x="156935" y="228384"/>
                </a:moveTo>
                <a:lnTo>
                  <a:pt x="155743" y="228855"/>
                </a:lnTo>
                <a:lnTo>
                  <a:pt x="155347" y="228855"/>
                </a:lnTo>
                <a:lnTo>
                  <a:pt x="154941" y="229312"/>
                </a:lnTo>
                <a:lnTo>
                  <a:pt x="154941" y="232055"/>
                </a:lnTo>
                <a:lnTo>
                  <a:pt x="156935" y="232055"/>
                </a:lnTo>
                <a:lnTo>
                  <a:pt x="156935" y="228384"/>
                </a:lnTo>
                <a:close/>
              </a:path>
              <a:path w="442595" h="439420">
                <a:moveTo>
                  <a:pt x="148349" y="214988"/>
                </a:moveTo>
                <a:lnTo>
                  <a:pt x="146444" y="214988"/>
                </a:lnTo>
                <a:lnTo>
                  <a:pt x="147157" y="217044"/>
                </a:lnTo>
                <a:lnTo>
                  <a:pt x="147996" y="219088"/>
                </a:lnTo>
                <a:lnTo>
                  <a:pt x="148349" y="221094"/>
                </a:lnTo>
                <a:lnTo>
                  <a:pt x="148349" y="214988"/>
                </a:lnTo>
                <a:close/>
              </a:path>
              <a:path w="442595" h="439420">
                <a:moveTo>
                  <a:pt x="150498" y="214988"/>
                </a:moveTo>
                <a:lnTo>
                  <a:pt x="148349" y="214988"/>
                </a:lnTo>
                <a:lnTo>
                  <a:pt x="148349" y="221094"/>
                </a:lnTo>
                <a:lnTo>
                  <a:pt x="150865" y="221094"/>
                </a:lnTo>
                <a:lnTo>
                  <a:pt x="150865" y="217044"/>
                </a:lnTo>
                <a:lnTo>
                  <a:pt x="150498" y="214988"/>
                </a:lnTo>
                <a:close/>
              </a:path>
              <a:path w="442595" h="439420">
                <a:moveTo>
                  <a:pt x="148349" y="46342"/>
                </a:moveTo>
                <a:lnTo>
                  <a:pt x="146444" y="47232"/>
                </a:lnTo>
                <a:lnTo>
                  <a:pt x="143103" y="50457"/>
                </a:lnTo>
                <a:lnTo>
                  <a:pt x="143103" y="55778"/>
                </a:lnTo>
                <a:lnTo>
                  <a:pt x="144757" y="56581"/>
                </a:lnTo>
                <a:lnTo>
                  <a:pt x="146444" y="56973"/>
                </a:lnTo>
                <a:lnTo>
                  <a:pt x="147996" y="57379"/>
                </a:lnTo>
                <a:lnTo>
                  <a:pt x="148118" y="55778"/>
                </a:lnTo>
                <a:lnTo>
                  <a:pt x="148349" y="54979"/>
                </a:lnTo>
                <a:lnTo>
                  <a:pt x="148349" y="46342"/>
                </a:lnTo>
                <a:close/>
              </a:path>
              <a:path w="442595" h="439420">
                <a:moveTo>
                  <a:pt x="151639" y="45568"/>
                </a:moveTo>
                <a:lnTo>
                  <a:pt x="150027" y="45986"/>
                </a:lnTo>
                <a:lnTo>
                  <a:pt x="149264" y="46342"/>
                </a:lnTo>
                <a:lnTo>
                  <a:pt x="148349" y="46342"/>
                </a:lnTo>
                <a:lnTo>
                  <a:pt x="148349" y="54979"/>
                </a:lnTo>
                <a:lnTo>
                  <a:pt x="149264" y="53315"/>
                </a:lnTo>
                <a:lnTo>
                  <a:pt x="150498" y="50878"/>
                </a:lnTo>
                <a:lnTo>
                  <a:pt x="152488" y="49301"/>
                </a:lnTo>
                <a:lnTo>
                  <a:pt x="154941" y="49301"/>
                </a:lnTo>
                <a:lnTo>
                  <a:pt x="154941" y="46724"/>
                </a:lnTo>
                <a:lnTo>
                  <a:pt x="154091" y="46724"/>
                </a:lnTo>
                <a:lnTo>
                  <a:pt x="152859" y="46342"/>
                </a:lnTo>
                <a:lnTo>
                  <a:pt x="151639" y="45568"/>
                </a:lnTo>
                <a:close/>
              </a:path>
              <a:path w="442595" h="439420">
                <a:moveTo>
                  <a:pt x="154941" y="46724"/>
                </a:moveTo>
                <a:lnTo>
                  <a:pt x="154941" y="50101"/>
                </a:lnTo>
                <a:lnTo>
                  <a:pt x="156122" y="50101"/>
                </a:lnTo>
                <a:lnTo>
                  <a:pt x="157366" y="50457"/>
                </a:lnTo>
                <a:lnTo>
                  <a:pt x="158612" y="50878"/>
                </a:lnTo>
                <a:lnTo>
                  <a:pt x="158612" y="47638"/>
                </a:lnTo>
                <a:lnTo>
                  <a:pt x="156517" y="47638"/>
                </a:lnTo>
                <a:lnTo>
                  <a:pt x="154941" y="46724"/>
                </a:lnTo>
                <a:close/>
              </a:path>
              <a:path w="442595" h="439420">
                <a:moveTo>
                  <a:pt x="154941" y="49301"/>
                </a:moveTo>
                <a:lnTo>
                  <a:pt x="153328" y="49301"/>
                </a:lnTo>
                <a:lnTo>
                  <a:pt x="154941" y="50101"/>
                </a:lnTo>
                <a:lnTo>
                  <a:pt x="154941" y="49301"/>
                </a:lnTo>
                <a:close/>
              </a:path>
              <a:path w="442595" h="439420">
                <a:moveTo>
                  <a:pt x="158612" y="46724"/>
                </a:moveTo>
                <a:lnTo>
                  <a:pt x="156517" y="46724"/>
                </a:lnTo>
                <a:lnTo>
                  <a:pt x="156517" y="47638"/>
                </a:lnTo>
                <a:lnTo>
                  <a:pt x="158612" y="47638"/>
                </a:lnTo>
                <a:lnTo>
                  <a:pt x="158612" y="46724"/>
                </a:lnTo>
                <a:close/>
              </a:path>
              <a:path w="442595" h="439420">
                <a:moveTo>
                  <a:pt x="160668" y="34545"/>
                </a:moveTo>
                <a:lnTo>
                  <a:pt x="157366" y="35420"/>
                </a:lnTo>
                <a:lnTo>
                  <a:pt x="156935" y="35420"/>
                </a:lnTo>
                <a:lnTo>
                  <a:pt x="154941" y="37047"/>
                </a:lnTo>
                <a:lnTo>
                  <a:pt x="154941" y="37835"/>
                </a:lnTo>
                <a:lnTo>
                  <a:pt x="156935" y="38253"/>
                </a:lnTo>
                <a:lnTo>
                  <a:pt x="158969" y="38710"/>
                </a:lnTo>
                <a:lnTo>
                  <a:pt x="160668" y="38710"/>
                </a:lnTo>
                <a:lnTo>
                  <a:pt x="160668" y="34545"/>
                </a:lnTo>
                <a:close/>
              </a:path>
              <a:path w="442595" h="439420">
                <a:moveTo>
                  <a:pt x="154941" y="37047"/>
                </a:moveTo>
                <a:lnTo>
                  <a:pt x="153724" y="37835"/>
                </a:lnTo>
                <a:lnTo>
                  <a:pt x="154941" y="37835"/>
                </a:lnTo>
                <a:lnTo>
                  <a:pt x="154941" y="37047"/>
                </a:lnTo>
                <a:close/>
              </a:path>
              <a:path w="442595" h="439420">
                <a:moveTo>
                  <a:pt x="236020" y="264226"/>
                </a:moveTo>
                <a:lnTo>
                  <a:pt x="230799" y="264226"/>
                </a:lnTo>
                <a:lnTo>
                  <a:pt x="230799" y="269953"/>
                </a:lnTo>
                <a:lnTo>
                  <a:pt x="236020" y="269953"/>
                </a:lnTo>
                <a:lnTo>
                  <a:pt x="236020" y="264226"/>
                </a:lnTo>
                <a:close/>
              </a:path>
              <a:path w="442595" h="439420">
                <a:moveTo>
                  <a:pt x="241391" y="273621"/>
                </a:moveTo>
                <a:lnTo>
                  <a:pt x="240592" y="274816"/>
                </a:lnTo>
                <a:lnTo>
                  <a:pt x="239356" y="275680"/>
                </a:lnTo>
                <a:lnTo>
                  <a:pt x="238126" y="276454"/>
                </a:lnTo>
                <a:lnTo>
                  <a:pt x="242597" y="276454"/>
                </a:lnTo>
                <a:lnTo>
                  <a:pt x="241772" y="274816"/>
                </a:lnTo>
                <a:lnTo>
                  <a:pt x="241391" y="273621"/>
                </a:lnTo>
                <a:close/>
              </a:path>
              <a:path w="442595" h="439420">
                <a:moveTo>
                  <a:pt x="248767" y="275997"/>
                </a:moveTo>
                <a:lnTo>
                  <a:pt x="248259" y="277675"/>
                </a:lnTo>
                <a:lnTo>
                  <a:pt x="246687" y="280112"/>
                </a:lnTo>
                <a:lnTo>
                  <a:pt x="248259" y="279706"/>
                </a:lnTo>
                <a:lnTo>
                  <a:pt x="249556" y="279313"/>
                </a:lnTo>
                <a:lnTo>
                  <a:pt x="250661" y="278892"/>
                </a:lnTo>
                <a:lnTo>
                  <a:pt x="250344" y="278081"/>
                </a:lnTo>
                <a:lnTo>
                  <a:pt x="249556" y="277318"/>
                </a:lnTo>
                <a:lnTo>
                  <a:pt x="248767" y="275997"/>
                </a:lnTo>
                <a:close/>
              </a:path>
              <a:path w="442595" h="439420">
                <a:moveTo>
                  <a:pt x="225083" y="275997"/>
                </a:moveTo>
                <a:lnTo>
                  <a:pt x="224194" y="276454"/>
                </a:lnTo>
                <a:lnTo>
                  <a:pt x="223827" y="276835"/>
                </a:lnTo>
                <a:lnTo>
                  <a:pt x="222646" y="277318"/>
                </a:lnTo>
                <a:lnTo>
                  <a:pt x="222279" y="278892"/>
                </a:lnTo>
                <a:lnTo>
                  <a:pt x="221792" y="280569"/>
                </a:lnTo>
                <a:lnTo>
                  <a:pt x="221415" y="281750"/>
                </a:lnTo>
                <a:lnTo>
                  <a:pt x="225083" y="281750"/>
                </a:lnTo>
                <a:lnTo>
                  <a:pt x="225083" y="275997"/>
                </a:lnTo>
                <a:close/>
              </a:path>
              <a:path w="442595" h="439420">
                <a:moveTo>
                  <a:pt x="244083" y="280112"/>
                </a:moveTo>
                <a:lnTo>
                  <a:pt x="243396" y="281750"/>
                </a:lnTo>
                <a:lnTo>
                  <a:pt x="242597" y="283046"/>
                </a:lnTo>
                <a:lnTo>
                  <a:pt x="241391" y="284137"/>
                </a:lnTo>
                <a:lnTo>
                  <a:pt x="243777" y="284137"/>
                </a:lnTo>
                <a:lnTo>
                  <a:pt x="245074" y="283860"/>
                </a:lnTo>
                <a:lnTo>
                  <a:pt x="245074" y="282600"/>
                </a:lnTo>
                <a:lnTo>
                  <a:pt x="244601" y="281318"/>
                </a:lnTo>
                <a:lnTo>
                  <a:pt x="244083" y="280112"/>
                </a:lnTo>
                <a:close/>
              </a:path>
              <a:path w="442595" h="439420">
                <a:moveTo>
                  <a:pt x="236020" y="283046"/>
                </a:moveTo>
                <a:lnTo>
                  <a:pt x="235217" y="283438"/>
                </a:lnTo>
                <a:lnTo>
                  <a:pt x="234101" y="283860"/>
                </a:lnTo>
                <a:lnTo>
                  <a:pt x="232820" y="283860"/>
                </a:lnTo>
                <a:lnTo>
                  <a:pt x="232820" y="285447"/>
                </a:lnTo>
                <a:lnTo>
                  <a:pt x="232437" y="287121"/>
                </a:lnTo>
                <a:lnTo>
                  <a:pt x="231980" y="288330"/>
                </a:lnTo>
                <a:lnTo>
                  <a:pt x="233629" y="287873"/>
                </a:lnTo>
                <a:lnTo>
                  <a:pt x="235217" y="287467"/>
                </a:lnTo>
                <a:lnTo>
                  <a:pt x="236909" y="286689"/>
                </a:lnTo>
                <a:lnTo>
                  <a:pt x="236909" y="285447"/>
                </a:lnTo>
                <a:lnTo>
                  <a:pt x="236513" y="284137"/>
                </a:lnTo>
                <a:lnTo>
                  <a:pt x="236020" y="283046"/>
                </a:lnTo>
                <a:close/>
              </a:path>
              <a:path w="442595" h="439420">
                <a:moveTo>
                  <a:pt x="218974" y="292392"/>
                </a:moveTo>
                <a:lnTo>
                  <a:pt x="215672" y="293968"/>
                </a:lnTo>
                <a:lnTo>
                  <a:pt x="213627" y="294817"/>
                </a:lnTo>
                <a:lnTo>
                  <a:pt x="215291" y="296863"/>
                </a:lnTo>
                <a:lnTo>
                  <a:pt x="217707" y="297219"/>
                </a:lnTo>
                <a:lnTo>
                  <a:pt x="218099" y="295606"/>
                </a:lnTo>
                <a:lnTo>
                  <a:pt x="218567" y="293968"/>
                </a:lnTo>
                <a:lnTo>
                  <a:pt x="218974" y="292392"/>
                </a:lnTo>
                <a:close/>
              </a:path>
              <a:path w="442595" h="439420">
                <a:moveTo>
                  <a:pt x="203926" y="414935"/>
                </a:moveTo>
                <a:lnTo>
                  <a:pt x="196114" y="414935"/>
                </a:lnTo>
                <a:lnTo>
                  <a:pt x="196114" y="417372"/>
                </a:lnTo>
                <a:lnTo>
                  <a:pt x="203926" y="417372"/>
                </a:lnTo>
                <a:lnTo>
                  <a:pt x="203926" y="414935"/>
                </a:lnTo>
                <a:close/>
              </a:path>
              <a:path w="442595" h="439420">
                <a:moveTo>
                  <a:pt x="185079" y="414935"/>
                </a:moveTo>
                <a:lnTo>
                  <a:pt x="172862" y="414935"/>
                </a:lnTo>
                <a:lnTo>
                  <a:pt x="172862" y="417372"/>
                </a:lnTo>
                <a:lnTo>
                  <a:pt x="185079" y="417372"/>
                </a:lnTo>
                <a:lnTo>
                  <a:pt x="185079" y="414935"/>
                </a:lnTo>
                <a:close/>
              </a:path>
              <a:path w="442595" h="439420">
                <a:moveTo>
                  <a:pt x="333961" y="416130"/>
                </a:moveTo>
                <a:lnTo>
                  <a:pt x="328616" y="416930"/>
                </a:lnTo>
                <a:lnTo>
                  <a:pt x="325757" y="416930"/>
                </a:lnTo>
                <a:lnTo>
                  <a:pt x="325757" y="421055"/>
                </a:lnTo>
                <a:lnTo>
                  <a:pt x="331053" y="421055"/>
                </a:lnTo>
                <a:lnTo>
                  <a:pt x="333123" y="420663"/>
                </a:lnTo>
                <a:lnTo>
                  <a:pt x="333529" y="419381"/>
                </a:lnTo>
                <a:lnTo>
                  <a:pt x="333961" y="417794"/>
                </a:lnTo>
                <a:lnTo>
                  <a:pt x="333961" y="416130"/>
                </a:lnTo>
                <a:close/>
              </a:path>
              <a:path w="442595" h="439420">
                <a:moveTo>
                  <a:pt x="360047" y="420245"/>
                </a:moveTo>
                <a:lnTo>
                  <a:pt x="344895" y="420245"/>
                </a:lnTo>
                <a:lnTo>
                  <a:pt x="345391" y="421883"/>
                </a:lnTo>
                <a:lnTo>
                  <a:pt x="345823" y="423471"/>
                </a:lnTo>
                <a:lnTo>
                  <a:pt x="345823" y="425145"/>
                </a:lnTo>
                <a:lnTo>
                  <a:pt x="358369" y="425502"/>
                </a:lnTo>
                <a:lnTo>
                  <a:pt x="360404" y="424270"/>
                </a:lnTo>
                <a:lnTo>
                  <a:pt x="360404" y="421883"/>
                </a:lnTo>
                <a:lnTo>
                  <a:pt x="360047" y="420245"/>
                </a:lnTo>
                <a:close/>
              </a:path>
              <a:path w="442595" h="439420">
                <a:moveTo>
                  <a:pt x="322125" y="420245"/>
                </a:moveTo>
                <a:lnTo>
                  <a:pt x="319317" y="421055"/>
                </a:lnTo>
                <a:lnTo>
                  <a:pt x="315991" y="421883"/>
                </a:lnTo>
                <a:lnTo>
                  <a:pt x="312740" y="422236"/>
                </a:lnTo>
                <a:lnTo>
                  <a:pt x="311851" y="424270"/>
                </a:lnTo>
                <a:lnTo>
                  <a:pt x="313564" y="426300"/>
                </a:lnTo>
                <a:lnTo>
                  <a:pt x="322924" y="425145"/>
                </a:lnTo>
                <a:lnTo>
                  <a:pt x="322924" y="423471"/>
                </a:lnTo>
                <a:lnTo>
                  <a:pt x="322416" y="421883"/>
                </a:lnTo>
                <a:lnTo>
                  <a:pt x="322125" y="420245"/>
                </a:lnTo>
                <a:close/>
              </a:path>
              <a:path w="442595" h="439420">
                <a:moveTo>
                  <a:pt x="203047" y="420245"/>
                </a:moveTo>
                <a:lnTo>
                  <a:pt x="197294" y="421055"/>
                </a:lnTo>
                <a:lnTo>
                  <a:pt x="194415" y="421055"/>
                </a:lnTo>
                <a:lnTo>
                  <a:pt x="194833" y="422658"/>
                </a:lnTo>
                <a:lnTo>
                  <a:pt x="195329" y="423903"/>
                </a:lnTo>
                <a:lnTo>
                  <a:pt x="195329" y="425145"/>
                </a:lnTo>
                <a:lnTo>
                  <a:pt x="198540" y="425502"/>
                </a:lnTo>
                <a:lnTo>
                  <a:pt x="203926" y="425502"/>
                </a:lnTo>
                <a:lnTo>
                  <a:pt x="203494" y="423903"/>
                </a:lnTo>
                <a:lnTo>
                  <a:pt x="203494" y="422236"/>
                </a:lnTo>
                <a:lnTo>
                  <a:pt x="203047" y="420245"/>
                </a:lnTo>
                <a:close/>
              </a:path>
              <a:path w="442595" h="439420">
                <a:moveTo>
                  <a:pt x="370627" y="428421"/>
                </a:moveTo>
                <a:lnTo>
                  <a:pt x="362423" y="428421"/>
                </a:lnTo>
                <a:lnTo>
                  <a:pt x="363283" y="429605"/>
                </a:lnTo>
                <a:lnTo>
                  <a:pt x="364097" y="430872"/>
                </a:lnTo>
                <a:lnTo>
                  <a:pt x="364478" y="431675"/>
                </a:lnTo>
                <a:lnTo>
                  <a:pt x="369799" y="431675"/>
                </a:lnTo>
                <a:lnTo>
                  <a:pt x="370206" y="430872"/>
                </a:lnTo>
                <a:lnTo>
                  <a:pt x="370627" y="429605"/>
                </a:lnTo>
                <a:lnTo>
                  <a:pt x="370627" y="428421"/>
                </a:lnTo>
                <a:close/>
              </a:path>
              <a:path w="442595" h="439420">
                <a:moveTo>
                  <a:pt x="349035" y="428421"/>
                </a:moveTo>
                <a:lnTo>
                  <a:pt x="346076" y="428727"/>
                </a:lnTo>
                <a:lnTo>
                  <a:pt x="343296" y="429199"/>
                </a:lnTo>
                <a:lnTo>
                  <a:pt x="340478" y="429199"/>
                </a:lnTo>
                <a:lnTo>
                  <a:pt x="340478" y="431675"/>
                </a:lnTo>
                <a:lnTo>
                  <a:pt x="345823" y="431675"/>
                </a:lnTo>
                <a:lnTo>
                  <a:pt x="351119" y="433223"/>
                </a:lnTo>
                <a:lnTo>
                  <a:pt x="349035" y="428421"/>
                </a:lnTo>
                <a:close/>
              </a:path>
              <a:path w="442595" h="439420">
                <a:moveTo>
                  <a:pt x="322125" y="428421"/>
                </a:moveTo>
                <a:lnTo>
                  <a:pt x="317985" y="428727"/>
                </a:lnTo>
                <a:lnTo>
                  <a:pt x="313921" y="429199"/>
                </a:lnTo>
                <a:lnTo>
                  <a:pt x="309449" y="429199"/>
                </a:lnTo>
                <a:lnTo>
                  <a:pt x="309449" y="430354"/>
                </a:lnTo>
                <a:lnTo>
                  <a:pt x="309043" y="431675"/>
                </a:lnTo>
                <a:lnTo>
                  <a:pt x="308690" y="432410"/>
                </a:lnTo>
                <a:lnTo>
                  <a:pt x="313121" y="432410"/>
                </a:lnTo>
                <a:lnTo>
                  <a:pt x="317196" y="431993"/>
                </a:lnTo>
                <a:lnTo>
                  <a:pt x="321221" y="431675"/>
                </a:lnTo>
                <a:lnTo>
                  <a:pt x="321743" y="430872"/>
                </a:lnTo>
                <a:lnTo>
                  <a:pt x="322125" y="429605"/>
                </a:lnTo>
                <a:lnTo>
                  <a:pt x="322125" y="428421"/>
                </a:lnTo>
                <a:close/>
              </a:path>
              <a:path w="442595" h="439420">
                <a:moveTo>
                  <a:pt x="193220" y="428421"/>
                </a:moveTo>
                <a:lnTo>
                  <a:pt x="191607" y="428727"/>
                </a:lnTo>
                <a:lnTo>
                  <a:pt x="189602" y="429199"/>
                </a:lnTo>
                <a:lnTo>
                  <a:pt x="187532" y="429199"/>
                </a:lnTo>
                <a:lnTo>
                  <a:pt x="187532" y="431675"/>
                </a:lnTo>
                <a:lnTo>
                  <a:pt x="190426" y="431993"/>
                </a:lnTo>
                <a:lnTo>
                  <a:pt x="193220" y="432410"/>
                </a:lnTo>
                <a:lnTo>
                  <a:pt x="196114" y="432410"/>
                </a:lnTo>
                <a:lnTo>
                  <a:pt x="196114" y="429605"/>
                </a:lnTo>
                <a:lnTo>
                  <a:pt x="194415" y="428727"/>
                </a:lnTo>
                <a:lnTo>
                  <a:pt x="193220" y="428421"/>
                </a:lnTo>
                <a:close/>
              </a:path>
              <a:path w="442595" h="439420">
                <a:moveTo>
                  <a:pt x="381194" y="432410"/>
                </a:moveTo>
                <a:lnTo>
                  <a:pt x="379159" y="432831"/>
                </a:lnTo>
                <a:lnTo>
                  <a:pt x="376697" y="433223"/>
                </a:lnTo>
                <a:lnTo>
                  <a:pt x="374663" y="433223"/>
                </a:lnTo>
                <a:lnTo>
                  <a:pt x="374285" y="435305"/>
                </a:lnTo>
                <a:lnTo>
                  <a:pt x="375516" y="437273"/>
                </a:lnTo>
                <a:lnTo>
                  <a:pt x="381610" y="437273"/>
                </a:lnTo>
                <a:lnTo>
                  <a:pt x="386107" y="435305"/>
                </a:lnTo>
                <a:lnTo>
                  <a:pt x="384530" y="434455"/>
                </a:lnTo>
                <a:lnTo>
                  <a:pt x="382842" y="433641"/>
                </a:lnTo>
                <a:lnTo>
                  <a:pt x="381194" y="432410"/>
                </a:lnTo>
                <a:close/>
              </a:path>
              <a:path w="442595" h="439420">
                <a:moveTo>
                  <a:pt x="340870" y="433641"/>
                </a:moveTo>
                <a:lnTo>
                  <a:pt x="337605" y="434063"/>
                </a:lnTo>
                <a:lnTo>
                  <a:pt x="334303" y="434455"/>
                </a:lnTo>
                <a:lnTo>
                  <a:pt x="331470" y="434861"/>
                </a:lnTo>
                <a:lnTo>
                  <a:pt x="331470" y="437273"/>
                </a:lnTo>
                <a:lnTo>
                  <a:pt x="337197" y="437273"/>
                </a:lnTo>
                <a:lnTo>
                  <a:pt x="340020" y="436920"/>
                </a:lnTo>
                <a:lnTo>
                  <a:pt x="340478" y="436143"/>
                </a:lnTo>
                <a:lnTo>
                  <a:pt x="340870" y="434861"/>
                </a:lnTo>
                <a:lnTo>
                  <a:pt x="340870" y="433641"/>
                </a:lnTo>
                <a:close/>
              </a:path>
              <a:path w="442595" h="439420">
                <a:moveTo>
                  <a:pt x="300470" y="433655"/>
                </a:moveTo>
                <a:lnTo>
                  <a:pt x="295175" y="433655"/>
                </a:lnTo>
                <a:lnTo>
                  <a:pt x="295175" y="437720"/>
                </a:lnTo>
                <a:lnTo>
                  <a:pt x="300470" y="437720"/>
                </a:lnTo>
                <a:lnTo>
                  <a:pt x="300470" y="433655"/>
                </a:lnTo>
                <a:close/>
              </a:path>
              <a:path w="442595" h="439420">
                <a:moveTo>
                  <a:pt x="271134" y="433641"/>
                </a:moveTo>
                <a:lnTo>
                  <a:pt x="262599" y="434861"/>
                </a:lnTo>
                <a:lnTo>
                  <a:pt x="262599" y="437273"/>
                </a:lnTo>
                <a:lnTo>
                  <a:pt x="271515" y="437273"/>
                </a:lnTo>
                <a:lnTo>
                  <a:pt x="271515" y="434861"/>
                </a:lnTo>
                <a:lnTo>
                  <a:pt x="271134" y="433641"/>
                </a:lnTo>
                <a:close/>
              </a:path>
              <a:path w="442595" h="439420">
                <a:moveTo>
                  <a:pt x="220144" y="433641"/>
                </a:moveTo>
                <a:lnTo>
                  <a:pt x="216979" y="434063"/>
                </a:lnTo>
                <a:lnTo>
                  <a:pt x="210417" y="434861"/>
                </a:lnTo>
                <a:lnTo>
                  <a:pt x="210035" y="436143"/>
                </a:lnTo>
                <a:lnTo>
                  <a:pt x="209603" y="436920"/>
                </a:lnTo>
                <a:lnTo>
                  <a:pt x="209081" y="437720"/>
                </a:lnTo>
                <a:lnTo>
                  <a:pt x="220144" y="437720"/>
                </a:lnTo>
                <a:lnTo>
                  <a:pt x="220144" y="433641"/>
                </a:lnTo>
                <a:close/>
              </a:path>
              <a:path w="442595" h="439420">
                <a:moveTo>
                  <a:pt x="182639" y="433641"/>
                </a:moveTo>
                <a:lnTo>
                  <a:pt x="174106" y="434861"/>
                </a:lnTo>
                <a:lnTo>
                  <a:pt x="174106" y="438544"/>
                </a:lnTo>
                <a:lnTo>
                  <a:pt x="181066" y="438951"/>
                </a:lnTo>
                <a:lnTo>
                  <a:pt x="183097" y="437720"/>
                </a:lnTo>
                <a:lnTo>
                  <a:pt x="182975" y="434861"/>
                </a:lnTo>
                <a:lnTo>
                  <a:pt x="182639" y="433641"/>
                </a:lnTo>
                <a:close/>
              </a:path>
              <a:path w="442595" h="439420">
                <a:moveTo>
                  <a:pt x="217285" y="322098"/>
                </a:moveTo>
                <a:lnTo>
                  <a:pt x="216551" y="322948"/>
                </a:lnTo>
                <a:lnTo>
                  <a:pt x="215672" y="322948"/>
                </a:lnTo>
                <a:lnTo>
                  <a:pt x="216551" y="327380"/>
                </a:lnTo>
                <a:lnTo>
                  <a:pt x="216979" y="329399"/>
                </a:lnTo>
                <a:lnTo>
                  <a:pt x="220993" y="330188"/>
                </a:lnTo>
                <a:lnTo>
                  <a:pt x="223064" y="330188"/>
                </a:lnTo>
                <a:lnTo>
                  <a:pt x="220993" y="325324"/>
                </a:lnTo>
                <a:lnTo>
                  <a:pt x="217285" y="322098"/>
                </a:lnTo>
                <a:close/>
              </a:path>
              <a:path w="442595" h="439420">
                <a:moveTo>
                  <a:pt x="257303" y="331434"/>
                </a:moveTo>
                <a:lnTo>
                  <a:pt x="256021" y="331851"/>
                </a:lnTo>
                <a:lnTo>
                  <a:pt x="254444" y="332221"/>
                </a:lnTo>
                <a:lnTo>
                  <a:pt x="252807" y="332221"/>
                </a:lnTo>
                <a:lnTo>
                  <a:pt x="252689" y="334317"/>
                </a:lnTo>
                <a:lnTo>
                  <a:pt x="251983" y="336679"/>
                </a:lnTo>
                <a:lnTo>
                  <a:pt x="254002" y="336336"/>
                </a:lnTo>
                <a:lnTo>
                  <a:pt x="256021" y="335916"/>
                </a:lnTo>
                <a:lnTo>
                  <a:pt x="258066" y="335559"/>
                </a:lnTo>
                <a:lnTo>
                  <a:pt x="258066" y="334317"/>
                </a:lnTo>
                <a:lnTo>
                  <a:pt x="257620" y="333057"/>
                </a:lnTo>
                <a:lnTo>
                  <a:pt x="257303" y="331434"/>
                </a:lnTo>
                <a:close/>
              </a:path>
              <a:path w="442595" h="439420">
                <a:moveTo>
                  <a:pt x="267070" y="364871"/>
                </a:moveTo>
                <a:lnTo>
                  <a:pt x="264226" y="366066"/>
                </a:lnTo>
                <a:lnTo>
                  <a:pt x="261357" y="367311"/>
                </a:lnTo>
                <a:lnTo>
                  <a:pt x="258066" y="368503"/>
                </a:lnTo>
                <a:lnTo>
                  <a:pt x="257620" y="369723"/>
                </a:lnTo>
                <a:lnTo>
                  <a:pt x="257303" y="370954"/>
                </a:lnTo>
                <a:lnTo>
                  <a:pt x="256896" y="372135"/>
                </a:lnTo>
                <a:lnTo>
                  <a:pt x="265014" y="378716"/>
                </a:lnTo>
                <a:lnTo>
                  <a:pt x="267844" y="378716"/>
                </a:lnTo>
                <a:lnTo>
                  <a:pt x="269953" y="375425"/>
                </a:lnTo>
                <a:lnTo>
                  <a:pt x="270742" y="372135"/>
                </a:lnTo>
                <a:lnTo>
                  <a:pt x="267070" y="364871"/>
                </a:lnTo>
                <a:close/>
              </a:path>
              <a:path w="442595" h="439420">
                <a:moveTo>
                  <a:pt x="181066" y="238582"/>
                </a:moveTo>
                <a:lnTo>
                  <a:pt x="176961" y="238582"/>
                </a:lnTo>
                <a:lnTo>
                  <a:pt x="176961" y="243942"/>
                </a:lnTo>
                <a:lnTo>
                  <a:pt x="178197" y="243942"/>
                </a:lnTo>
                <a:lnTo>
                  <a:pt x="179402" y="243511"/>
                </a:lnTo>
                <a:lnTo>
                  <a:pt x="180162" y="243093"/>
                </a:lnTo>
                <a:lnTo>
                  <a:pt x="180644" y="241872"/>
                </a:lnTo>
                <a:lnTo>
                  <a:pt x="181066" y="240235"/>
                </a:lnTo>
                <a:lnTo>
                  <a:pt x="181066" y="238582"/>
                </a:lnTo>
                <a:close/>
              </a:path>
              <a:path w="442595" h="439420">
                <a:moveTo>
                  <a:pt x="185079" y="229579"/>
                </a:moveTo>
                <a:lnTo>
                  <a:pt x="183935" y="231688"/>
                </a:lnTo>
                <a:lnTo>
                  <a:pt x="182639" y="233362"/>
                </a:lnTo>
                <a:lnTo>
                  <a:pt x="181066" y="234965"/>
                </a:lnTo>
                <a:lnTo>
                  <a:pt x="182222" y="234965"/>
                </a:lnTo>
                <a:lnTo>
                  <a:pt x="183542" y="234557"/>
                </a:lnTo>
                <a:lnTo>
                  <a:pt x="184292" y="234111"/>
                </a:lnTo>
                <a:lnTo>
                  <a:pt x="184673" y="232879"/>
                </a:lnTo>
                <a:lnTo>
                  <a:pt x="184976" y="231688"/>
                </a:lnTo>
                <a:lnTo>
                  <a:pt x="185079" y="229579"/>
                </a:lnTo>
                <a:close/>
              </a:path>
              <a:path w="442595" h="439420">
                <a:moveTo>
                  <a:pt x="194833" y="238582"/>
                </a:moveTo>
                <a:lnTo>
                  <a:pt x="192863" y="239447"/>
                </a:lnTo>
                <a:lnTo>
                  <a:pt x="189602" y="241872"/>
                </a:lnTo>
                <a:lnTo>
                  <a:pt x="188014" y="246776"/>
                </a:lnTo>
                <a:lnTo>
                  <a:pt x="189602" y="246776"/>
                </a:lnTo>
                <a:lnTo>
                  <a:pt x="194833" y="238582"/>
                </a:lnTo>
                <a:close/>
              </a:path>
              <a:path w="442595" h="439420">
                <a:moveTo>
                  <a:pt x="206744" y="228384"/>
                </a:moveTo>
                <a:lnTo>
                  <a:pt x="203494" y="229312"/>
                </a:lnTo>
                <a:lnTo>
                  <a:pt x="199786" y="230493"/>
                </a:lnTo>
                <a:lnTo>
                  <a:pt x="195681" y="231688"/>
                </a:lnTo>
                <a:lnTo>
                  <a:pt x="195681" y="234111"/>
                </a:lnTo>
                <a:lnTo>
                  <a:pt x="203494" y="234111"/>
                </a:lnTo>
                <a:lnTo>
                  <a:pt x="203494" y="233733"/>
                </a:lnTo>
                <a:lnTo>
                  <a:pt x="206744" y="228384"/>
                </a:lnTo>
                <a:close/>
              </a:path>
              <a:path w="442595" h="439420">
                <a:moveTo>
                  <a:pt x="207976" y="246776"/>
                </a:moveTo>
                <a:lnTo>
                  <a:pt x="203047" y="246776"/>
                </a:lnTo>
                <a:lnTo>
                  <a:pt x="203047" y="249554"/>
                </a:lnTo>
                <a:lnTo>
                  <a:pt x="207976" y="249554"/>
                </a:lnTo>
                <a:lnTo>
                  <a:pt x="207976" y="246776"/>
                </a:lnTo>
                <a:close/>
              </a:path>
              <a:path w="442595" h="439420">
                <a:moveTo>
                  <a:pt x="257303" y="241426"/>
                </a:moveTo>
                <a:lnTo>
                  <a:pt x="256021" y="241872"/>
                </a:lnTo>
                <a:lnTo>
                  <a:pt x="254444" y="242265"/>
                </a:lnTo>
                <a:lnTo>
                  <a:pt x="252807" y="242265"/>
                </a:lnTo>
                <a:lnTo>
                  <a:pt x="252807" y="243942"/>
                </a:lnTo>
                <a:lnTo>
                  <a:pt x="252313" y="245504"/>
                </a:lnTo>
                <a:lnTo>
                  <a:pt x="251983" y="246776"/>
                </a:lnTo>
                <a:lnTo>
                  <a:pt x="253645" y="246776"/>
                </a:lnTo>
                <a:lnTo>
                  <a:pt x="255207" y="246369"/>
                </a:lnTo>
                <a:lnTo>
                  <a:pt x="256504" y="245897"/>
                </a:lnTo>
                <a:lnTo>
                  <a:pt x="256896" y="244706"/>
                </a:lnTo>
                <a:lnTo>
                  <a:pt x="257303" y="243093"/>
                </a:lnTo>
                <a:lnTo>
                  <a:pt x="257303" y="241426"/>
                </a:lnTo>
                <a:close/>
              </a:path>
              <a:path w="442595" h="439420">
                <a:moveTo>
                  <a:pt x="221415" y="242647"/>
                </a:moveTo>
                <a:lnTo>
                  <a:pt x="217285" y="242647"/>
                </a:lnTo>
                <a:lnTo>
                  <a:pt x="217285" y="246776"/>
                </a:lnTo>
                <a:lnTo>
                  <a:pt x="221415" y="246776"/>
                </a:lnTo>
                <a:lnTo>
                  <a:pt x="221415" y="242647"/>
                </a:lnTo>
                <a:close/>
              </a:path>
              <a:path w="442595" h="439420">
                <a:moveTo>
                  <a:pt x="337045" y="153075"/>
                </a:moveTo>
                <a:lnTo>
                  <a:pt x="336363" y="153075"/>
                </a:lnTo>
                <a:lnTo>
                  <a:pt x="335931" y="155512"/>
                </a:lnTo>
                <a:lnTo>
                  <a:pt x="337045" y="153075"/>
                </a:lnTo>
                <a:close/>
              </a:path>
              <a:path w="442595" h="439420">
                <a:moveTo>
                  <a:pt x="336795" y="149021"/>
                </a:moveTo>
                <a:lnTo>
                  <a:pt x="335931" y="149404"/>
                </a:lnTo>
                <a:lnTo>
                  <a:pt x="334811" y="149849"/>
                </a:lnTo>
                <a:lnTo>
                  <a:pt x="333529" y="149849"/>
                </a:lnTo>
                <a:lnTo>
                  <a:pt x="333123" y="151397"/>
                </a:lnTo>
                <a:lnTo>
                  <a:pt x="332348" y="153075"/>
                </a:lnTo>
                <a:lnTo>
                  <a:pt x="331852" y="154343"/>
                </a:lnTo>
                <a:lnTo>
                  <a:pt x="336363" y="153075"/>
                </a:lnTo>
                <a:lnTo>
                  <a:pt x="337045" y="153075"/>
                </a:lnTo>
                <a:lnTo>
                  <a:pt x="337976" y="151041"/>
                </a:lnTo>
                <a:lnTo>
                  <a:pt x="337605" y="150685"/>
                </a:lnTo>
                <a:lnTo>
                  <a:pt x="336795" y="149021"/>
                </a:lnTo>
                <a:close/>
              </a:path>
              <a:path w="442595" h="439420">
                <a:moveTo>
                  <a:pt x="441976" y="237365"/>
                </a:moveTo>
                <a:lnTo>
                  <a:pt x="441137" y="237808"/>
                </a:lnTo>
                <a:lnTo>
                  <a:pt x="440259" y="238175"/>
                </a:lnTo>
                <a:lnTo>
                  <a:pt x="439143" y="238582"/>
                </a:lnTo>
                <a:lnTo>
                  <a:pt x="438750" y="240235"/>
                </a:lnTo>
                <a:lnTo>
                  <a:pt x="438228" y="241426"/>
                </a:lnTo>
                <a:lnTo>
                  <a:pt x="437861" y="242647"/>
                </a:lnTo>
                <a:lnTo>
                  <a:pt x="441976" y="242647"/>
                </a:lnTo>
                <a:lnTo>
                  <a:pt x="441976" y="237365"/>
                </a:lnTo>
                <a:close/>
              </a:path>
              <a:path w="442595" h="439420">
                <a:moveTo>
                  <a:pt x="433731" y="237365"/>
                </a:moveTo>
                <a:lnTo>
                  <a:pt x="430938" y="237365"/>
                </a:lnTo>
                <a:lnTo>
                  <a:pt x="431396" y="239064"/>
                </a:lnTo>
                <a:lnTo>
                  <a:pt x="431777" y="240235"/>
                </a:lnTo>
                <a:lnTo>
                  <a:pt x="431777" y="241426"/>
                </a:lnTo>
                <a:lnTo>
                  <a:pt x="432591" y="240235"/>
                </a:lnTo>
                <a:lnTo>
                  <a:pt x="433350" y="239064"/>
                </a:lnTo>
                <a:lnTo>
                  <a:pt x="433731" y="237365"/>
                </a:lnTo>
                <a:close/>
              </a:path>
              <a:path w="442595" h="439420">
                <a:moveTo>
                  <a:pt x="369417" y="208051"/>
                </a:moveTo>
                <a:lnTo>
                  <a:pt x="365353" y="208051"/>
                </a:lnTo>
                <a:lnTo>
                  <a:pt x="365353" y="213793"/>
                </a:lnTo>
                <a:lnTo>
                  <a:pt x="366523" y="213349"/>
                </a:lnTo>
                <a:lnTo>
                  <a:pt x="367794" y="212994"/>
                </a:lnTo>
                <a:lnTo>
                  <a:pt x="368658" y="212572"/>
                </a:lnTo>
                <a:lnTo>
                  <a:pt x="369011" y="211316"/>
                </a:lnTo>
                <a:lnTo>
                  <a:pt x="369417" y="209652"/>
                </a:lnTo>
                <a:lnTo>
                  <a:pt x="369417" y="208051"/>
                </a:lnTo>
                <a:close/>
              </a:path>
              <a:path w="442595" h="439420">
                <a:moveTo>
                  <a:pt x="163487" y="223102"/>
                </a:moveTo>
                <a:lnTo>
                  <a:pt x="159804" y="223102"/>
                </a:lnTo>
                <a:lnTo>
                  <a:pt x="159804" y="225997"/>
                </a:lnTo>
                <a:lnTo>
                  <a:pt x="162713" y="224779"/>
                </a:lnTo>
                <a:lnTo>
                  <a:pt x="163487" y="223102"/>
                </a:lnTo>
                <a:close/>
              </a:path>
              <a:path w="442595" h="439420">
                <a:moveTo>
                  <a:pt x="189155" y="141288"/>
                </a:moveTo>
                <a:lnTo>
                  <a:pt x="185079" y="141288"/>
                </a:lnTo>
                <a:lnTo>
                  <a:pt x="185079" y="146178"/>
                </a:lnTo>
                <a:lnTo>
                  <a:pt x="190883" y="146178"/>
                </a:lnTo>
                <a:lnTo>
                  <a:pt x="190426" y="144565"/>
                </a:lnTo>
                <a:lnTo>
                  <a:pt x="190033" y="142901"/>
                </a:lnTo>
                <a:lnTo>
                  <a:pt x="189155" y="141288"/>
                </a:lnTo>
                <a:close/>
              </a:path>
              <a:path w="442595" h="439420">
                <a:moveTo>
                  <a:pt x="186717" y="116852"/>
                </a:moveTo>
                <a:lnTo>
                  <a:pt x="182639" y="116852"/>
                </a:lnTo>
                <a:lnTo>
                  <a:pt x="182639" y="119228"/>
                </a:lnTo>
                <a:lnTo>
                  <a:pt x="184292" y="118479"/>
                </a:lnTo>
                <a:lnTo>
                  <a:pt x="185497" y="117690"/>
                </a:lnTo>
                <a:lnTo>
                  <a:pt x="186717" y="116852"/>
                </a:lnTo>
                <a:close/>
              </a:path>
              <a:path w="442595" h="439420">
                <a:moveTo>
                  <a:pt x="175680" y="105843"/>
                </a:moveTo>
                <a:lnTo>
                  <a:pt x="173711" y="106286"/>
                </a:lnTo>
                <a:lnTo>
                  <a:pt x="171259" y="106682"/>
                </a:lnTo>
                <a:lnTo>
                  <a:pt x="168822" y="107125"/>
                </a:lnTo>
                <a:lnTo>
                  <a:pt x="169214" y="108256"/>
                </a:lnTo>
                <a:lnTo>
                  <a:pt x="169978" y="110732"/>
                </a:lnTo>
                <a:lnTo>
                  <a:pt x="174867" y="110732"/>
                </a:lnTo>
                <a:lnTo>
                  <a:pt x="175680" y="109893"/>
                </a:lnTo>
                <a:lnTo>
                  <a:pt x="176584" y="109094"/>
                </a:lnTo>
                <a:lnTo>
                  <a:pt x="176961" y="107899"/>
                </a:lnTo>
                <a:lnTo>
                  <a:pt x="176584" y="107481"/>
                </a:lnTo>
                <a:lnTo>
                  <a:pt x="176188" y="106682"/>
                </a:lnTo>
                <a:lnTo>
                  <a:pt x="175680" y="105843"/>
                </a:lnTo>
                <a:close/>
              </a:path>
              <a:path w="442595" h="439420">
                <a:moveTo>
                  <a:pt x="188014" y="96826"/>
                </a:moveTo>
                <a:lnTo>
                  <a:pt x="183097" y="97729"/>
                </a:lnTo>
                <a:lnTo>
                  <a:pt x="179402" y="100140"/>
                </a:lnTo>
                <a:lnTo>
                  <a:pt x="179402" y="107125"/>
                </a:lnTo>
                <a:lnTo>
                  <a:pt x="181458" y="108713"/>
                </a:lnTo>
                <a:lnTo>
                  <a:pt x="184292" y="110732"/>
                </a:lnTo>
                <a:lnTo>
                  <a:pt x="185497" y="106286"/>
                </a:lnTo>
                <a:lnTo>
                  <a:pt x="186717" y="101398"/>
                </a:lnTo>
                <a:lnTo>
                  <a:pt x="188014" y="96826"/>
                </a:lnTo>
                <a:close/>
              </a:path>
              <a:path w="442595" h="439420">
                <a:moveTo>
                  <a:pt x="331852" y="0"/>
                </a:moveTo>
                <a:lnTo>
                  <a:pt x="329008" y="0"/>
                </a:lnTo>
                <a:lnTo>
                  <a:pt x="329008" y="4038"/>
                </a:lnTo>
                <a:lnTo>
                  <a:pt x="331852" y="4038"/>
                </a:lnTo>
                <a:lnTo>
                  <a:pt x="331852" y="0"/>
                </a:lnTo>
                <a:close/>
              </a:path>
              <a:path w="442595" h="439420">
                <a:moveTo>
                  <a:pt x="335574" y="28054"/>
                </a:moveTo>
                <a:lnTo>
                  <a:pt x="331852" y="28054"/>
                </a:lnTo>
                <a:lnTo>
                  <a:pt x="331852" y="32144"/>
                </a:lnTo>
                <a:lnTo>
                  <a:pt x="334303" y="30952"/>
                </a:lnTo>
                <a:lnTo>
                  <a:pt x="335574" y="28054"/>
                </a:lnTo>
                <a:close/>
              </a:path>
              <a:path w="442595" h="439420">
                <a:moveTo>
                  <a:pt x="335574" y="18313"/>
                </a:moveTo>
                <a:lnTo>
                  <a:pt x="333529" y="19102"/>
                </a:lnTo>
                <a:lnTo>
                  <a:pt x="327395" y="20739"/>
                </a:lnTo>
                <a:lnTo>
                  <a:pt x="327395" y="26085"/>
                </a:lnTo>
                <a:lnTo>
                  <a:pt x="333123" y="26085"/>
                </a:lnTo>
                <a:lnTo>
                  <a:pt x="335931" y="23980"/>
                </a:lnTo>
                <a:lnTo>
                  <a:pt x="335931" y="20281"/>
                </a:lnTo>
                <a:lnTo>
                  <a:pt x="335574" y="18313"/>
                </a:lnTo>
                <a:close/>
              </a:path>
              <a:path w="442595" h="439420">
                <a:moveTo>
                  <a:pt x="303419" y="49672"/>
                </a:moveTo>
                <a:lnTo>
                  <a:pt x="299250" y="49672"/>
                </a:lnTo>
                <a:lnTo>
                  <a:pt x="299250" y="52542"/>
                </a:lnTo>
                <a:lnTo>
                  <a:pt x="303419" y="52542"/>
                </a:lnTo>
                <a:lnTo>
                  <a:pt x="303419" y="49672"/>
                </a:lnTo>
                <a:close/>
              </a:path>
              <a:path w="442595" h="439420">
                <a:moveTo>
                  <a:pt x="296482" y="100597"/>
                </a:moveTo>
                <a:lnTo>
                  <a:pt x="292291" y="100597"/>
                </a:lnTo>
                <a:lnTo>
                  <a:pt x="292713" y="102196"/>
                </a:lnTo>
                <a:lnTo>
                  <a:pt x="293206" y="103874"/>
                </a:lnTo>
                <a:lnTo>
                  <a:pt x="293206" y="105004"/>
                </a:lnTo>
                <a:lnTo>
                  <a:pt x="298084" y="105411"/>
                </a:lnTo>
                <a:lnTo>
                  <a:pt x="299250" y="107899"/>
                </a:lnTo>
                <a:lnTo>
                  <a:pt x="303419" y="108713"/>
                </a:lnTo>
                <a:lnTo>
                  <a:pt x="302122" y="105411"/>
                </a:lnTo>
                <a:lnTo>
                  <a:pt x="303419" y="103874"/>
                </a:lnTo>
                <a:lnTo>
                  <a:pt x="296482" y="100597"/>
                </a:lnTo>
                <a:close/>
              </a:path>
              <a:path w="442595" h="439420">
                <a:moveTo>
                  <a:pt x="295189" y="116852"/>
                </a:moveTo>
                <a:lnTo>
                  <a:pt x="291061" y="116852"/>
                </a:lnTo>
                <a:lnTo>
                  <a:pt x="291061" y="120881"/>
                </a:lnTo>
                <a:lnTo>
                  <a:pt x="295189" y="120881"/>
                </a:lnTo>
                <a:lnTo>
                  <a:pt x="295189" y="116852"/>
                </a:lnTo>
                <a:close/>
              </a:path>
              <a:path w="442595" h="439420">
                <a:moveTo>
                  <a:pt x="198987" y="115253"/>
                </a:moveTo>
                <a:lnTo>
                  <a:pt x="194833" y="115253"/>
                </a:lnTo>
                <a:lnTo>
                  <a:pt x="194833" y="118098"/>
                </a:lnTo>
                <a:lnTo>
                  <a:pt x="198987" y="118098"/>
                </a:lnTo>
                <a:lnTo>
                  <a:pt x="198987" y="115253"/>
                </a:lnTo>
                <a:close/>
              </a:path>
              <a:path w="442595" h="439420">
                <a:moveTo>
                  <a:pt x="194833" y="76532"/>
                </a:moveTo>
                <a:lnTo>
                  <a:pt x="192863" y="77345"/>
                </a:lnTo>
                <a:lnTo>
                  <a:pt x="192863" y="79794"/>
                </a:lnTo>
                <a:lnTo>
                  <a:pt x="195329" y="80657"/>
                </a:lnTo>
                <a:lnTo>
                  <a:pt x="196114" y="80657"/>
                </a:lnTo>
                <a:lnTo>
                  <a:pt x="195681" y="79376"/>
                </a:lnTo>
                <a:lnTo>
                  <a:pt x="194833" y="76532"/>
                </a:lnTo>
                <a:close/>
              </a:path>
              <a:path w="442595" h="439420">
                <a:moveTo>
                  <a:pt x="200167" y="61470"/>
                </a:moveTo>
                <a:lnTo>
                  <a:pt x="196114" y="61470"/>
                </a:lnTo>
                <a:lnTo>
                  <a:pt x="196114" y="64314"/>
                </a:lnTo>
                <a:lnTo>
                  <a:pt x="200167" y="64314"/>
                </a:lnTo>
                <a:lnTo>
                  <a:pt x="200167" y="61470"/>
                </a:lnTo>
                <a:close/>
              </a:path>
              <a:path w="442595" h="439420">
                <a:moveTo>
                  <a:pt x="185079" y="64314"/>
                </a:moveTo>
                <a:lnTo>
                  <a:pt x="184292" y="64785"/>
                </a:lnTo>
                <a:lnTo>
                  <a:pt x="183097" y="65163"/>
                </a:lnTo>
                <a:lnTo>
                  <a:pt x="181839" y="65520"/>
                </a:lnTo>
                <a:lnTo>
                  <a:pt x="182639" y="65940"/>
                </a:lnTo>
                <a:lnTo>
                  <a:pt x="183542" y="66372"/>
                </a:lnTo>
                <a:lnTo>
                  <a:pt x="184292" y="66372"/>
                </a:lnTo>
                <a:lnTo>
                  <a:pt x="184673" y="65940"/>
                </a:lnTo>
                <a:lnTo>
                  <a:pt x="185079" y="65163"/>
                </a:lnTo>
                <a:lnTo>
                  <a:pt x="185079" y="64314"/>
                </a:lnTo>
                <a:close/>
              </a:path>
              <a:path w="442595" h="439420">
                <a:moveTo>
                  <a:pt x="193220" y="72467"/>
                </a:moveTo>
                <a:lnTo>
                  <a:pt x="192406" y="72835"/>
                </a:lnTo>
                <a:lnTo>
                  <a:pt x="191225" y="73281"/>
                </a:lnTo>
                <a:lnTo>
                  <a:pt x="190033" y="73673"/>
                </a:lnTo>
                <a:lnTo>
                  <a:pt x="190883" y="74066"/>
                </a:lnTo>
                <a:lnTo>
                  <a:pt x="191607" y="74488"/>
                </a:lnTo>
                <a:lnTo>
                  <a:pt x="192406" y="74488"/>
                </a:lnTo>
                <a:lnTo>
                  <a:pt x="192863" y="74066"/>
                </a:lnTo>
                <a:lnTo>
                  <a:pt x="193220" y="73281"/>
                </a:lnTo>
                <a:lnTo>
                  <a:pt x="193220" y="72467"/>
                </a:lnTo>
                <a:close/>
              </a:path>
              <a:path w="442595" h="439420">
                <a:moveTo>
                  <a:pt x="246687" y="12207"/>
                </a:moveTo>
                <a:lnTo>
                  <a:pt x="244083" y="13007"/>
                </a:lnTo>
                <a:lnTo>
                  <a:pt x="243777" y="14655"/>
                </a:lnTo>
                <a:lnTo>
                  <a:pt x="245074" y="15062"/>
                </a:lnTo>
                <a:lnTo>
                  <a:pt x="245847" y="15458"/>
                </a:lnTo>
                <a:lnTo>
                  <a:pt x="246687" y="15825"/>
                </a:lnTo>
                <a:lnTo>
                  <a:pt x="246687" y="12207"/>
                </a:lnTo>
                <a:close/>
              </a:path>
              <a:path w="442595" h="439420">
                <a:moveTo>
                  <a:pt x="284584" y="23980"/>
                </a:moveTo>
                <a:lnTo>
                  <a:pt x="283745" y="24396"/>
                </a:lnTo>
                <a:lnTo>
                  <a:pt x="282500" y="24829"/>
                </a:lnTo>
                <a:lnTo>
                  <a:pt x="281358" y="24829"/>
                </a:lnTo>
                <a:lnTo>
                  <a:pt x="281358" y="26085"/>
                </a:lnTo>
                <a:lnTo>
                  <a:pt x="280861" y="27280"/>
                </a:lnTo>
                <a:lnTo>
                  <a:pt x="280504" y="28054"/>
                </a:lnTo>
                <a:lnTo>
                  <a:pt x="282172" y="28054"/>
                </a:lnTo>
                <a:lnTo>
                  <a:pt x="285358" y="27280"/>
                </a:lnTo>
                <a:lnTo>
                  <a:pt x="285246" y="26085"/>
                </a:lnTo>
                <a:lnTo>
                  <a:pt x="284584" y="23980"/>
                </a:lnTo>
                <a:close/>
              </a:path>
              <a:path w="442595" h="439420">
                <a:moveTo>
                  <a:pt x="148349" y="191390"/>
                </a:moveTo>
                <a:lnTo>
                  <a:pt x="147157" y="191390"/>
                </a:lnTo>
                <a:lnTo>
                  <a:pt x="147157" y="192585"/>
                </a:lnTo>
                <a:lnTo>
                  <a:pt x="146776" y="193852"/>
                </a:lnTo>
                <a:lnTo>
                  <a:pt x="146444" y="194604"/>
                </a:lnTo>
                <a:lnTo>
                  <a:pt x="147157" y="194604"/>
                </a:lnTo>
                <a:lnTo>
                  <a:pt x="147996" y="194198"/>
                </a:lnTo>
                <a:lnTo>
                  <a:pt x="148349" y="193852"/>
                </a:lnTo>
                <a:lnTo>
                  <a:pt x="148349" y="191390"/>
                </a:lnTo>
                <a:close/>
              </a:path>
              <a:path w="442595" h="439420">
                <a:moveTo>
                  <a:pt x="150498" y="190552"/>
                </a:moveTo>
                <a:lnTo>
                  <a:pt x="150027" y="190972"/>
                </a:lnTo>
                <a:lnTo>
                  <a:pt x="149264" y="191390"/>
                </a:lnTo>
                <a:lnTo>
                  <a:pt x="148349" y="191390"/>
                </a:lnTo>
                <a:lnTo>
                  <a:pt x="148349" y="193852"/>
                </a:lnTo>
                <a:lnTo>
                  <a:pt x="149264" y="193384"/>
                </a:lnTo>
                <a:lnTo>
                  <a:pt x="149684" y="192585"/>
                </a:lnTo>
                <a:lnTo>
                  <a:pt x="150498" y="190552"/>
                </a:lnTo>
                <a:close/>
              </a:path>
              <a:path w="442595" h="439420">
                <a:moveTo>
                  <a:pt x="148349" y="60707"/>
                </a:moveTo>
                <a:lnTo>
                  <a:pt x="147626" y="61113"/>
                </a:lnTo>
                <a:lnTo>
                  <a:pt x="145977" y="61113"/>
                </a:lnTo>
                <a:lnTo>
                  <a:pt x="145977" y="64785"/>
                </a:lnTo>
                <a:lnTo>
                  <a:pt x="146776" y="65163"/>
                </a:lnTo>
                <a:lnTo>
                  <a:pt x="147626" y="65163"/>
                </a:lnTo>
                <a:lnTo>
                  <a:pt x="148349" y="65520"/>
                </a:lnTo>
                <a:lnTo>
                  <a:pt x="148349" y="60707"/>
                </a:lnTo>
                <a:close/>
              </a:path>
              <a:path w="442595" h="439420">
                <a:moveTo>
                  <a:pt x="148871" y="60250"/>
                </a:moveTo>
                <a:lnTo>
                  <a:pt x="148349" y="60707"/>
                </a:lnTo>
                <a:lnTo>
                  <a:pt x="148349" y="65520"/>
                </a:lnTo>
                <a:lnTo>
                  <a:pt x="150498" y="65520"/>
                </a:lnTo>
                <a:lnTo>
                  <a:pt x="150027" y="63882"/>
                </a:lnTo>
                <a:lnTo>
                  <a:pt x="149684" y="62320"/>
                </a:lnTo>
                <a:lnTo>
                  <a:pt x="148871" y="60250"/>
                </a:lnTo>
                <a:close/>
              </a:path>
              <a:path w="442595" h="439420">
                <a:moveTo>
                  <a:pt x="59869" y="339573"/>
                </a:moveTo>
                <a:lnTo>
                  <a:pt x="57139" y="339573"/>
                </a:lnTo>
                <a:lnTo>
                  <a:pt x="57139" y="342431"/>
                </a:lnTo>
                <a:lnTo>
                  <a:pt x="57557" y="342849"/>
                </a:lnTo>
                <a:lnTo>
                  <a:pt x="58331" y="343194"/>
                </a:lnTo>
                <a:lnTo>
                  <a:pt x="59869" y="343688"/>
                </a:lnTo>
                <a:lnTo>
                  <a:pt x="59869" y="339573"/>
                </a:lnTo>
                <a:close/>
              </a:path>
              <a:path w="442595" h="439420">
                <a:moveTo>
                  <a:pt x="57139" y="339573"/>
                </a:moveTo>
                <a:lnTo>
                  <a:pt x="55829" y="339573"/>
                </a:lnTo>
                <a:lnTo>
                  <a:pt x="56286" y="340804"/>
                </a:lnTo>
                <a:lnTo>
                  <a:pt x="56692" y="341657"/>
                </a:lnTo>
                <a:lnTo>
                  <a:pt x="57139" y="342431"/>
                </a:lnTo>
                <a:lnTo>
                  <a:pt x="57139" y="339573"/>
                </a:lnTo>
                <a:close/>
              </a:path>
              <a:path w="442595" h="439420">
                <a:moveTo>
                  <a:pt x="58662" y="216220"/>
                </a:moveTo>
                <a:lnTo>
                  <a:pt x="58331" y="216561"/>
                </a:lnTo>
                <a:lnTo>
                  <a:pt x="57557" y="216561"/>
                </a:lnTo>
                <a:lnTo>
                  <a:pt x="57139" y="217044"/>
                </a:lnTo>
                <a:lnTo>
                  <a:pt x="57139" y="219877"/>
                </a:lnTo>
                <a:lnTo>
                  <a:pt x="58662" y="220334"/>
                </a:lnTo>
                <a:lnTo>
                  <a:pt x="58662" y="216220"/>
                </a:lnTo>
                <a:close/>
              </a:path>
              <a:path w="442595" h="439420">
                <a:moveTo>
                  <a:pt x="57139" y="217044"/>
                </a:moveTo>
                <a:lnTo>
                  <a:pt x="56286" y="217490"/>
                </a:lnTo>
                <a:lnTo>
                  <a:pt x="55030" y="217490"/>
                </a:lnTo>
                <a:lnTo>
                  <a:pt x="54190" y="217843"/>
                </a:lnTo>
                <a:lnTo>
                  <a:pt x="54190" y="219469"/>
                </a:lnTo>
                <a:lnTo>
                  <a:pt x="57139" y="219877"/>
                </a:lnTo>
                <a:lnTo>
                  <a:pt x="57139" y="217044"/>
                </a:lnTo>
                <a:close/>
              </a:path>
              <a:path w="442595" h="439420">
                <a:moveTo>
                  <a:pt x="65700" y="201548"/>
                </a:moveTo>
                <a:lnTo>
                  <a:pt x="62384" y="201996"/>
                </a:lnTo>
                <a:lnTo>
                  <a:pt x="60783" y="203989"/>
                </a:lnTo>
                <a:lnTo>
                  <a:pt x="57139" y="205588"/>
                </a:lnTo>
                <a:lnTo>
                  <a:pt x="57139" y="210924"/>
                </a:lnTo>
                <a:lnTo>
                  <a:pt x="57863" y="212572"/>
                </a:lnTo>
                <a:lnTo>
                  <a:pt x="59109" y="214210"/>
                </a:lnTo>
                <a:lnTo>
                  <a:pt x="61203" y="217044"/>
                </a:lnTo>
                <a:lnTo>
                  <a:pt x="64836" y="217044"/>
                </a:lnTo>
                <a:lnTo>
                  <a:pt x="65253" y="215355"/>
                </a:lnTo>
                <a:lnTo>
                  <a:pt x="65700" y="213349"/>
                </a:lnTo>
                <a:lnTo>
                  <a:pt x="66028" y="211316"/>
                </a:lnTo>
                <a:lnTo>
                  <a:pt x="67731" y="210924"/>
                </a:lnTo>
                <a:lnTo>
                  <a:pt x="69368" y="210517"/>
                </a:lnTo>
                <a:lnTo>
                  <a:pt x="70971" y="210035"/>
                </a:lnTo>
                <a:lnTo>
                  <a:pt x="68875" y="209652"/>
                </a:lnTo>
                <a:lnTo>
                  <a:pt x="66831" y="208879"/>
                </a:lnTo>
                <a:lnTo>
                  <a:pt x="64441" y="208051"/>
                </a:lnTo>
                <a:lnTo>
                  <a:pt x="65253" y="203989"/>
                </a:lnTo>
                <a:lnTo>
                  <a:pt x="65700" y="201548"/>
                </a:lnTo>
                <a:close/>
              </a:path>
              <a:path w="442595" h="439420">
                <a:moveTo>
                  <a:pt x="57139" y="205588"/>
                </a:moveTo>
                <a:lnTo>
                  <a:pt x="56692" y="206020"/>
                </a:lnTo>
                <a:lnTo>
                  <a:pt x="55829" y="206020"/>
                </a:lnTo>
                <a:lnTo>
                  <a:pt x="55476" y="206452"/>
                </a:lnTo>
                <a:lnTo>
                  <a:pt x="55476" y="208547"/>
                </a:lnTo>
                <a:lnTo>
                  <a:pt x="57139" y="210924"/>
                </a:lnTo>
                <a:lnTo>
                  <a:pt x="57139" y="205588"/>
                </a:lnTo>
                <a:close/>
              </a:path>
              <a:path w="442595" h="439420">
                <a:moveTo>
                  <a:pt x="58662" y="197498"/>
                </a:moveTo>
                <a:lnTo>
                  <a:pt x="58331" y="197916"/>
                </a:lnTo>
                <a:lnTo>
                  <a:pt x="57557" y="198313"/>
                </a:lnTo>
                <a:lnTo>
                  <a:pt x="57139" y="198691"/>
                </a:lnTo>
                <a:lnTo>
                  <a:pt x="57139" y="199544"/>
                </a:lnTo>
                <a:lnTo>
                  <a:pt x="57557" y="199900"/>
                </a:lnTo>
                <a:lnTo>
                  <a:pt x="58662" y="199900"/>
                </a:lnTo>
                <a:lnTo>
                  <a:pt x="58662" y="197498"/>
                </a:lnTo>
                <a:close/>
              </a:path>
              <a:path w="442595" h="439420">
                <a:moveTo>
                  <a:pt x="57139" y="198691"/>
                </a:moveTo>
                <a:lnTo>
                  <a:pt x="56692" y="198691"/>
                </a:lnTo>
                <a:lnTo>
                  <a:pt x="55829" y="199111"/>
                </a:lnTo>
                <a:lnTo>
                  <a:pt x="55476" y="199111"/>
                </a:lnTo>
                <a:lnTo>
                  <a:pt x="55829" y="199544"/>
                </a:lnTo>
                <a:lnTo>
                  <a:pt x="57139" y="199544"/>
                </a:lnTo>
                <a:lnTo>
                  <a:pt x="57139" y="198691"/>
                </a:lnTo>
                <a:close/>
              </a:path>
              <a:path w="442595" h="439420">
                <a:moveTo>
                  <a:pt x="59869" y="127482"/>
                </a:moveTo>
                <a:lnTo>
                  <a:pt x="58662" y="127482"/>
                </a:lnTo>
                <a:lnTo>
                  <a:pt x="57863" y="127839"/>
                </a:lnTo>
                <a:lnTo>
                  <a:pt x="57139" y="128689"/>
                </a:lnTo>
                <a:lnTo>
                  <a:pt x="57139" y="134010"/>
                </a:lnTo>
                <a:lnTo>
                  <a:pt x="58331" y="134405"/>
                </a:lnTo>
                <a:lnTo>
                  <a:pt x="59869" y="134405"/>
                </a:lnTo>
                <a:lnTo>
                  <a:pt x="61963" y="134010"/>
                </a:lnTo>
                <a:lnTo>
                  <a:pt x="61963" y="133123"/>
                </a:lnTo>
                <a:lnTo>
                  <a:pt x="63640" y="131053"/>
                </a:lnTo>
                <a:lnTo>
                  <a:pt x="59869" y="127482"/>
                </a:lnTo>
                <a:close/>
              </a:path>
              <a:path w="442595" h="439420">
                <a:moveTo>
                  <a:pt x="57139" y="128689"/>
                </a:moveTo>
                <a:lnTo>
                  <a:pt x="54190" y="130290"/>
                </a:lnTo>
                <a:lnTo>
                  <a:pt x="53839" y="133123"/>
                </a:lnTo>
                <a:lnTo>
                  <a:pt x="57139" y="134010"/>
                </a:lnTo>
                <a:lnTo>
                  <a:pt x="57139" y="128689"/>
                </a:lnTo>
                <a:close/>
              </a:path>
              <a:path w="442595" h="439420">
                <a:moveTo>
                  <a:pt x="120294" y="417372"/>
                </a:moveTo>
                <a:lnTo>
                  <a:pt x="119876" y="417794"/>
                </a:lnTo>
                <a:lnTo>
                  <a:pt x="119002" y="418200"/>
                </a:lnTo>
                <a:lnTo>
                  <a:pt x="118278" y="418579"/>
                </a:lnTo>
                <a:lnTo>
                  <a:pt x="119484" y="419025"/>
                </a:lnTo>
                <a:lnTo>
                  <a:pt x="120676" y="419381"/>
                </a:lnTo>
                <a:lnTo>
                  <a:pt x="121489" y="419381"/>
                </a:lnTo>
                <a:lnTo>
                  <a:pt x="121057" y="419025"/>
                </a:lnTo>
                <a:lnTo>
                  <a:pt x="120294" y="417372"/>
                </a:lnTo>
                <a:close/>
              </a:path>
              <a:path w="442595" h="439420">
                <a:moveTo>
                  <a:pt x="89726" y="428421"/>
                </a:moveTo>
                <a:lnTo>
                  <a:pt x="85586" y="429605"/>
                </a:lnTo>
                <a:lnTo>
                  <a:pt x="81130" y="434861"/>
                </a:lnTo>
                <a:lnTo>
                  <a:pt x="81130" y="438544"/>
                </a:lnTo>
                <a:lnTo>
                  <a:pt x="92179" y="438951"/>
                </a:lnTo>
                <a:lnTo>
                  <a:pt x="94183" y="437720"/>
                </a:lnTo>
                <a:lnTo>
                  <a:pt x="94183" y="430872"/>
                </a:lnTo>
                <a:lnTo>
                  <a:pt x="90846" y="430872"/>
                </a:lnTo>
                <a:lnTo>
                  <a:pt x="90501" y="429973"/>
                </a:lnTo>
                <a:lnTo>
                  <a:pt x="90083" y="429199"/>
                </a:lnTo>
                <a:lnTo>
                  <a:pt x="89726" y="428421"/>
                </a:lnTo>
                <a:close/>
              </a:path>
              <a:path w="442595" h="439420">
                <a:moveTo>
                  <a:pt x="70971" y="428410"/>
                </a:moveTo>
                <a:lnTo>
                  <a:pt x="66831" y="428410"/>
                </a:lnTo>
                <a:lnTo>
                  <a:pt x="66831" y="431229"/>
                </a:lnTo>
                <a:lnTo>
                  <a:pt x="70971" y="431229"/>
                </a:lnTo>
                <a:lnTo>
                  <a:pt x="70971" y="428410"/>
                </a:lnTo>
                <a:close/>
              </a:path>
              <a:path w="442595" h="439420">
                <a:moveTo>
                  <a:pt x="142304" y="433641"/>
                </a:moveTo>
                <a:lnTo>
                  <a:pt x="139029" y="434455"/>
                </a:lnTo>
                <a:lnTo>
                  <a:pt x="135752" y="435305"/>
                </a:lnTo>
                <a:lnTo>
                  <a:pt x="132130" y="435676"/>
                </a:lnTo>
                <a:lnTo>
                  <a:pt x="136577" y="437273"/>
                </a:lnTo>
                <a:lnTo>
                  <a:pt x="141048" y="436920"/>
                </a:lnTo>
                <a:lnTo>
                  <a:pt x="141480" y="436143"/>
                </a:lnTo>
                <a:lnTo>
                  <a:pt x="142304" y="433641"/>
                </a:lnTo>
                <a:close/>
              </a:path>
              <a:path w="442595" h="439420">
                <a:moveTo>
                  <a:pt x="114148" y="433641"/>
                </a:moveTo>
                <a:lnTo>
                  <a:pt x="112104" y="434861"/>
                </a:lnTo>
                <a:lnTo>
                  <a:pt x="111431" y="437720"/>
                </a:lnTo>
                <a:lnTo>
                  <a:pt x="115345" y="437720"/>
                </a:lnTo>
                <a:lnTo>
                  <a:pt x="114974" y="436525"/>
                </a:lnTo>
                <a:lnTo>
                  <a:pt x="114566" y="435305"/>
                </a:lnTo>
                <a:lnTo>
                  <a:pt x="114148" y="433641"/>
                </a:lnTo>
                <a:close/>
              </a:path>
              <a:path w="442595" h="439420">
                <a:moveTo>
                  <a:pt x="143511" y="190552"/>
                </a:moveTo>
                <a:lnTo>
                  <a:pt x="140681" y="190552"/>
                </a:lnTo>
                <a:lnTo>
                  <a:pt x="140681" y="193384"/>
                </a:lnTo>
                <a:lnTo>
                  <a:pt x="142304" y="192952"/>
                </a:lnTo>
                <a:lnTo>
                  <a:pt x="144757" y="192214"/>
                </a:lnTo>
                <a:lnTo>
                  <a:pt x="144364" y="191796"/>
                </a:lnTo>
                <a:lnTo>
                  <a:pt x="143917" y="191390"/>
                </a:lnTo>
                <a:lnTo>
                  <a:pt x="143511" y="190552"/>
                </a:lnTo>
                <a:close/>
              </a:path>
              <a:path w="442595" h="439420">
                <a:moveTo>
                  <a:pt x="138205" y="206844"/>
                </a:moveTo>
                <a:lnTo>
                  <a:pt x="134216" y="206844"/>
                </a:lnTo>
                <a:lnTo>
                  <a:pt x="134216" y="210924"/>
                </a:lnTo>
                <a:lnTo>
                  <a:pt x="135752" y="210924"/>
                </a:lnTo>
                <a:lnTo>
                  <a:pt x="137466" y="210517"/>
                </a:lnTo>
                <a:lnTo>
                  <a:pt x="138647" y="210035"/>
                </a:lnTo>
                <a:lnTo>
                  <a:pt x="138647" y="208051"/>
                </a:lnTo>
                <a:lnTo>
                  <a:pt x="138205" y="206844"/>
                </a:lnTo>
                <a:close/>
              </a:path>
              <a:path w="442595" h="439420">
                <a:moveTo>
                  <a:pt x="107201" y="238582"/>
                </a:moveTo>
                <a:lnTo>
                  <a:pt x="105613" y="239447"/>
                </a:lnTo>
                <a:lnTo>
                  <a:pt x="101588" y="241023"/>
                </a:lnTo>
                <a:lnTo>
                  <a:pt x="101107" y="242647"/>
                </a:lnTo>
                <a:lnTo>
                  <a:pt x="100699" y="244299"/>
                </a:lnTo>
                <a:lnTo>
                  <a:pt x="100307" y="245504"/>
                </a:lnTo>
                <a:lnTo>
                  <a:pt x="103976" y="244299"/>
                </a:lnTo>
                <a:lnTo>
                  <a:pt x="106899" y="244299"/>
                </a:lnTo>
                <a:lnTo>
                  <a:pt x="107201" y="238582"/>
                </a:lnTo>
                <a:close/>
              </a:path>
              <a:path w="442595" h="439420">
                <a:moveTo>
                  <a:pt x="106899" y="244299"/>
                </a:moveTo>
                <a:lnTo>
                  <a:pt x="103976" y="244299"/>
                </a:lnTo>
                <a:lnTo>
                  <a:pt x="106859" y="245059"/>
                </a:lnTo>
                <a:lnTo>
                  <a:pt x="106899" y="244299"/>
                </a:lnTo>
                <a:close/>
              </a:path>
              <a:path w="442595" h="439420">
                <a:moveTo>
                  <a:pt x="116575" y="177509"/>
                </a:moveTo>
                <a:lnTo>
                  <a:pt x="114148" y="177509"/>
                </a:lnTo>
                <a:lnTo>
                  <a:pt x="114974" y="180799"/>
                </a:lnTo>
                <a:lnTo>
                  <a:pt x="115345" y="181954"/>
                </a:lnTo>
                <a:lnTo>
                  <a:pt x="116575" y="182436"/>
                </a:lnTo>
                <a:lnTo>
                  <a:pt x="117019" y="182868"/>
                </a:lnTo>
                <a:lnTo>
                  <a:pt x="117882" y="182868"/>
                </a:lnTo>
                <a:lnTo>
                  <a:pt x="117400" y="181180"/>
                </a:lnTo>
                <a:lnTo>
                  <a:pt x="117019" y="179542"/>
                </a:lnTo>
                <a:lnTo>
                  <a:pt x="116575" y="177509"/>
                </a:lnTo>
                <a:close/>
              </a:path>
              <a:path w="442595" h="439420">
                <a:moveTo>
                  <a:pt x="110059" y="178704"/>
                </a:moveTo>
                <a:lnTo>
                  <a:pt x="107201" y="178704"/>
                </a:lnTo>
                <a:lnTo>
                  <a:pt x="108065" y="181954"/>
                </a:lnTo>
                <a:lnTo>
                  <a:pt x="108461" y="184873"/>
                </a:lnTo>
                <a:lnTo>
                  <a:pt x="108854" y="187365"/>
                </a:lnTo>
                <a:lnTo>
                  <a:pt x="110059" y="187365"/>
                </a:lnTo>
                <a:lnTo>
                  <a:pt x="110059" y="178704"/>
                </a:lnTo>
                <a:close/>
              </a:path>
              <a:path w="442595" h="439420">
                <a:moveTo>
                  <a:pt x="97791" y="181598"/>
                </a:moveTo>
                <a:lnTo>
                  <a:pt x="97424" y="181954"/>
                </a:lnTo>
                <a:lnTo>
                  <a:pt x="96674" y="182436"/>
                </a:lnTo>
                <a:lnTo>
                  <a:pt x="95850" y="182436"/>
                </a:lnTo>
                <a:lnTo>
                  <a:pt x="94946" y="186068"/>
                </a:lnTo>
                <a:lnTo>
                  <a:pt x="94183" y="190134"/>
                </a:lnTo>
                <a:lnTo>
                  <a:pt x="92952" y="193852"/>
                </a:lnTo>
                <a:lnTo>
                  <a:pt x="95850" y="197117"/>
                </a:lnTo>
                <a:lnTo>
                  <a:pt x="97031" y="196674"/>
                </a:lnTo>
                <a:lnTo>
                  <a:pt x="98668" y="190972"/>
                </a:lnTo>
                <a:lnTo>
                  <a:pt x="97791" y="181598"/>
                </a:lnTo>
                <a:close/>
              </a:path>
              <a:path w="442595" h="439420">
                <a:moveTo>
                  <a:pt x="85586" y="149021"/>
                </a:moveTo>
                <a:lnTo>
                  <a:pt x="84430" y="149404"/>
                </a:lnTo>
                <a:lnTo>
                  <a:pt x="83225" y="149849"/>
                </a:lnTo>
                <a:lnTo>
                  <a:pt x="82019" y="150216"/>
                </a:lnTo>
                <a:lnTo>
                  <a:pt x="83557" y="151880"/>
                </a:lnTo>
                <a:lnTo>
                  <a:pt x="84430" y="152337"/>
                </a:lnTo>
                <a:lnTo>
                  <a:pt x="85244" y="150216"/>
                </a:lnTo>
                <a:lnTo>
                  <a:pt x="85586" y="149021"/>
                </a:lnTo>
                <a:close/>
              </a:path>
              <a:path w="442595" h="439420">
                <a:moveTo>
                  <a:pt x="104382" y="116852"/>
                </a:moveTo>
                <a:lnTo>
                  <a:pt x="103126" y="117248"/>
                </a:lnTo>
                <a:lnTo>
                  <a:pt x="101588" y="117690"/>
                </a:lnTo>
                <a:lnTo>
                  <a:pt x="99886" y="117690"/>
                </a:lnTo>
                <a:lnTo>
                  <a:pt x="99886" y="121323"/>
                </a:lnTo>
                <a:lnTo>
                  <a:pt x="105271" y="121323"/>
                </a:lnTo>
                <a:lnTo>
                  <a:pt x="105271" y="120106"/>
                </a:lnTo>
                <a:lnTo>
                  <a:pt x="104778" y="118479"/>
                </a:lnTo>
                <a:lnTo>
                  <a:pt x="104382" y="116852"/>
                </a:lnTo>
                <a:close/>
              </a:path>
              <a:path w="442595" h="439420">
                <a:moveTo>
                  <a:pt x="78704" y="118098"/>
                </a:moveTo>
                <a:lnTo>
                  <a:pt x="74564" y="118098"/>
                </a:lnTo>
                <a:lnTo>
                  <a:pt x="74564" y="122187"/>
                </a:lnTo>
                <a:lnTo>
                  <a:pt x="75820" y="122187"/>
                </a:lnTo>
                <a:lnTo>
                  <a:pt x="77076" y="121744"/>
                </a:lnTo>
                <a:lnTo>
                  <a:pt x="77864" y="121323"/>
                </a:lnTo>
                <a:lnTo>
                  <a:pt x="78296" y="120473"/>
                </a:lnTo>
                <a:lnTo>
                  <a:pt x="78704" y="119228"/>
                </a:lnTo>
                <a:lnTo>
                  <a:pt x="78704" y="118098"/>
                </a:lnTo>
                <a:close/>
              </a:path>
              <a:path w="442595" h="439420">
                <a:moveTo>
                  <a:pt x="85586" y="119228"/>
                </a:moveTo>
                <a:lnTo>
                  <a:pt x="85586" y="122543"/>
                </a:lnTo>
                <a:lnTo>
                  <a:pt x="85244" y="124221"/>
                </a:lnTo>
                <a:lnTo>
                  <a:pt x="86476" y="124588"/>
                </a:lnTo>
                <a:lnTo>
                  <a:pt x="87375" y="124970"/>
                </a:lnTo>
                <a:lnTo>
                  <a:pt x="88153" y="124970"/>
                </a:lnTo>
                <a:lnTo>
                  <a:pt x="88153" y="124221"/>
                </a:lnTo>
                <a:lnTo>
                  <a:pt x="89259" y="120881"/>
                </a:lnTo>
                <a:lnTo>
                  <a:pt x="85586" y="119228"/>
                </a:lnTo>
                <a:close/>
              </a:path>
              <a:path w="442595" h="439420">
                <a:moveTo>
                  <a:pt x="138205" y="28054"/>
                </a:moveTo>
                <a:lnTo>
                  <a:pt x="136984" y="28501"/>
                </a:lnTo>
                <a:lnTo>
                  <a:pt x="135752" y="28854"/>
                </a:lnTo>
                <a:lnTo>
                  <a:pt x="134496" y="29311"/>
                </a:lnTo>
                <a:lnTo>
                  <a:pt x="135307" y="30139"/>
                </a:lnTo>
                <a:lnTo>
                  <a:pt x="136245" y="30952"/>
                </a:lnTo>
                <a:lnTo>
                  <a:pt x="136984" y="31370"/>
                </a:lnTo>
                <a:lnTo>
                  <a:pt x="137466" y="30495"/>
                </a:lnTo>
                <a:lnTo>
                  <a:pt x="138205" y="28054"/>
                </a:lnTo>
                <a:close/>
              </a:path>
              <a:path w="442595" h="439420">
                <a:moveTo>
                  <a:pt x="146444" y="34545"/>
                </a:moveTo>
                <a:lnTo>
                  <a:pt x="142304" y="34545"/>
                </a:lnTo>
                <a:lnTo>
                  <a:pt x="142304" y="37414"/>
                </a:lnTo>
                <a:lnTo>
                  <a:pt x="145124" y="36640"/>
                </a:lnTo>
                <a:lnTo>
                  <a:pt x="146444" y="34545"/>
                </a:lnTo>
                <a:close/>
              </a:path>
              <a:path w="442595" h="439420">
                <a:moveTo>
                  <a:pt x="134216" y="50878"/>
                </a:moveTo>
                <a:lnTo>
                  <a:pt x="130036" y="50878"/>
                </a:lnTo>
                <a:lnTo>
                  <a:pt x="131331" y="54140"/>
                </a:lnTo>
                <a:lnTo>
                  <a:pt x="134216" y="54979"/>
                </a:lnTo>
                <a:lnTo>
                  <a:pt x="134216" y="50878"/>
                </a:lnTo>
                <a:close/>
              </a:path>
              <a:path w="442595" h="439420">
                <a:moveTo>
                  <a:pt x="132563" y="56581"/>
                </a:moveTo>
                <a:lnTo>
                  <a:pt x="130036" y="56581"/>
                </a:lnTo>
                <a:lnTo>
                  <a:pt x="130036" y="60250"/>
                </a:lnTo>
                <a:lnTo>
                  <a:pt x="134216" y="60250"/>
                </a:lnTo>
                <a:lnTo>
                  <a:pt x="133733" y="59043"/>
                </a:lnTo>
                <a:lnTo>
                  <a:pt x="133311" y="57762"/>
                </a:lnTo>
                <a:lnTo>
                  <a:pt x="132563" y="56581"/>
                </a:lnTo>
                <a:close/>
              </a:path>
              <a:path w="442595" h="439420">
                <a:moveTo>
                  <a:pt x="138205" y="80657"/>
                </a:moveTo>
                <a:lnTo>
                  <a:pt x="137466" y="81053"/>
                </a:lnTo>
                <a:lnTo>
                  <a:pt x="136245" y="81395"/>
                </a:lnTo>
                <a:lnTo>
                  <a:pt x="134964" y="81395"/>
                </a:lnTo>
                <a:lnTo>
                  <a:pt x="134964" y="83073"/>
                </a:lnTo>
                <a:lnTo>
                  <a:pt x="134496" y="84686"/>
                </a:lnTo>
                <a:lnTo>
                  <a:pt x="134216" y="85877"/>
                </a:lnTo>
                <a:lnTo>
                  <a:pt x="136245" y="85877"/>
                </a:lnTo>
                <a:lnTo>
                  <a:pt x="140224" y="85090"/>
                </a:lnTo>
                <a:lnTo>
                  <a:pt x="140681" y="84175"/>
                </a:lnTo>
                <a:lnTo>
                  <a:pt x="140681" y="81838"/>
                </a:lnTo>
                <a:lnTo>
                  <a:pt x="139802" y="81395"/>
                </a:lnTo>
                <a:lnTo>
                  <a:pt x="139029" y="81053"/>
                </a:lnTo>
                <a:lnTo>
                  <a:pt x="138205" y="80657"/>
                </a:lnTo>
                <a:close/>
              </a:path>
              <a:path w="442595" h="439420">
                <a:moveTo>
                  <a:pt x="51804" y="165369"/>
                </a:moveTo>
                <a:lnTo>
                  <a:pt x="49367" y="166143"/>
                </a:lnTo>
                <a:lnTo>
                  <a:pt x="48488" y="168149"/>
                </a:lnTo>
                <a:lnTo>
                  <a:pt x="49734" y="168530"/>
                </a:lnTo>
                <a:lnTo>
                  <a:pt x="50954" y="168936"/>
                </a:lnTo>
                <a:lnTo>
                  <a:pt x="51804" y="169369"/>
                </a:lnTo>
                <a:lnTo>
                  <a:pt x="51804" y="165369"/>
                </a:lnTo>
                <a:close/>
              </a:path>
              <a:path w="442595" h="439420">
                <a:moveTo>
                  <a:pt x="54673" y="186486"/>
                </a:moveTo>
                <a:lnTo>
                  <a:pt x="53839" y="186908"/>
                </a:lnTo>
                <a:lnTo>
                  <a:pt x="53011" y="187365"/>
                </a:lnTo>
                <a:lnTo>
                  <a:pt x="51804" y="187707"/>
                </a:lnTo>
                <a:lnTo>
                  <a:pt x="51337" y="189359"/>
                </a:lnTo>
                <a:lnTo>
                  <a:pt x="50954" y="190552"/>
                </a:lnTo>
                <a:lnTo>
                  <a:pt x="50598" y="191796"/>
                </a:lnTo>
                <a:lnTo>
                  <a:pt x="54673" y="191796"/>
                </a:lnTo>
                <a:lnTo>
                  <a:pt x="54673" y="186486"/>
                </a:lnTo>
                <a:close/>
              </a:path>
              <a:path w="442595" h="439420">
                <a:moveTo>
                  <a:pt x="19659" y="421438"/>
                </a:moveTo>
                <a:lnTo>
                  <a:pt x="7355" y="421438"/>
                </a:lnTo>
                <a:lnTo>
                  <a:pt x="7355" y="424270"/>
                </a:lnTo>
                <a:lnTo>
                  <a:pt x="19659" y="424270"/>
                </a:lnTo>
                <a:lnTo>
                  <a:pt x="19659" y="421438"/>
                </a:lnTo>
                <a:close/>
              </a:path>
              <a:path w="442595" h="439420">
                <a:moveTo>
                  <a:pt x="14263" y="416130"/>
                </a:moveTo>
                <a:lnTo>
                  <a:pt x="8982" y="416130"/>
                </a:lnTo>
                <a:lnTo>
                  <a:pt x="10621" y="419381"/>
                </a:lnTo>
                <a:lnTo>
                  <a:pt x="11062" y="421055"/>
                </a:lnTo>
                <a:lnTo>
                  <a:pt x="9806" y="421438"/>
                </a:lnTo>
                <a:lnTo>
                  <a:pt x="13425" y="421438"/>
                </a:lnTo>
                <a:lnTo>
                  <a:pt x="14263" y="418200"/>
                </a:lnTo>
                <a:lnTo>
                  <a:pt x="14263" y="416130"/>
                </a:lnTo>
                <a:close/>
              </a:path>
              <a:path w="442595" h="439420">
                <a:moveTo>
                  <a:pt x="4942" y="416130"/>
                </a:moveTo>
                <a:lnTo>
                  <a:pt x="3251" y="416930"/>
                </a:lnTo>
                <a:lnTo>
                  <a:pt x="1718" y="417372"/>
                </a:lnTo>
                <a:lnTo>
                  <a:pt x="0" y="417794"/>
                </a:lnTo>
                <a:lnTo>
                  <a:pt x="3251" y="418579"/>
                </a:lnTo>
                <a:lnTo>
                  <a:pt x="4942" y="419025"/>
                </a:lnTo>
                <a:lnTo>
                  <a:pt x="4942" y="416130"/>
                </a:lnTo>
                <a:close/>
              </a:path>
            </a:pathLst>
          </a:custGeom>
          <a:solidFill>
            <a:srgbClr val="213B82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6" name="object 6"/>
          <p:cNvSpPr/>
          <p:nvPr/>
        </p:nvSpPr>
        <p:spPr>
          <a:xfrm>
            <a:off x="1701695" y="6346165"/>
            <a:ext cx="4899" cy="3266"/>
          </a:xfrm>
          <a:custGeom>
            <a:avLst/>
            <a:gdLst/>
            <a:ahLst/>
            <a:cxnLst/>
            <a:rect l="l" t="t" r="r" b="b"/>
            <a:pathLst>
              <a:path w="3810" h="2539">
                <a:moveTo>
                  <a:pt x="3224" y="0"/>
                </a:moveTo>
                <a:lnTo>
                  <a:pt x="2451" y="380"/>
                </a:lnTo>
                <a:lnTo>
                  <a:pt x="0" y="1169"/>
                </a:lnTo>
                <a:lnTo>
                  <a:pt x="1587" y="2033"/>
                </a:lnTo>
                <a:lnTo>
                  <a:pt x="2019" y="2033"/>
                </a:lnTo>
                <a:lnTo>
                  <a:pt x="2451" y="1601"/>
                </a:lnTo>
                <a:lnTo>
                  <a:pt x="2933" y="773"/>
                </a:lnTo>
                <a:lnTo>
                  <a:pt x="32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7" name="object 7"/>
          <p:cNvSpPr/>
          <p:nvPr/>
        </p:nvSpPr>
        <p:spPr>
          <a:xfrm>
            <a:off x="1695881" y="6356065"/>
            <a:ext cx="6531" cy="3266"/>
          </a:xfrm>
          <a:custGeom>
            <a:avLst/>
            <a:gdLst/>
            <a:ahLst/>
            <a:cxnLst/>
            <a:rect l="l" t="t" r="r" b="b"/>
            <a:pathLst>
              <a:path w="5079" h="2539">
                <a:moveTo>
                  <a:pt x="4075" y="0"/>
                </a:moveTo>
                <a:lnTo>
                  <a:pt x="2884" y="814"/>
                </a:lnTo>
                <a:lnTo>
                  <a:pt x="1624" y="1612"/>
                </a:lnTo>
                <a:lnTo>
                  <a:pt x="0" y="2058"/>
                </a:lnTo>
                <a:lnTo>
                  <a:pt x="3694" y="2058"/>
                </a:lnTo>
                <a:lnTo>
                  <a:pt x="4939" y="1612"/>
                </a:lnTo>
                <a:lnTo>
                  <a:pt x="4522" y="1195"/>
                </a:lnTo>
                <a:lnTo>
                  <a:pt x="4522" y="814"/>
                </a:lnTo>
                <a:lnTo>
                  <a:pt x="40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8" name="object 8"/>
          <p:cNvSpPr/>
          <p:nvPr/>
        </p:nvSpPr>
        <p:spPr>
          <a:xfrm>
            <a:off x="1599977" y="6364401"/>
            <a:ext cx="4082" cy="3266"/>
          </a:xfrm>
          <a:custGeom>
            <a:avLst/>
            <a:gdLst/>
            <a:ahLst/>
            <a:cxnLst/>
            <a:rect l="l" t="t" r="r" b="b"/>
            <a:pathLst>
              <a:path w="3175" h="2539">
                <a:moveTo>
                  <a:pt x="407" y="0"/>
                </a:moveTo>
                <a:lnTo>
                  <a:pt x="407" y="1638"/>
                </a:lnTo>
                <a:lnTo>
                  <a:pt x="0" y="2056"/>
                </a:lnTo>
                <a:lnTo>
                  <a:pt x="1170" y="2487"/>
                </a:lnTo>
                <a:lnTo>
                  <a:pt x="2848" y="2487"/>
                </a:lnTo>
                <a:lnTo>
                  <a:pt x="2085" y="1638"/>
                </a:lnTo>
                <a:lnTo>
                  <a:pt x="1170" y="875"/>
                </a:lnTo>
                <a:lnTo>
                  <a:pt x="4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9" name="object 9"/>
          <p:cNvSpPr/>
          <p:nvPr/>
        </p:nvSpPr>
        <p:spPr>
          <a:xfrm>
            <a:off x="1796627" y="6397890"/>
            <a:ext cx="20411" cy="25309"/>
          </a:xfrm>
          <a:custGeom>
            <a:avLst/>
            <a:gdLst/>
            <a:ahLst/>
            <a:cxnLst/>
            <a:rect l="l" t="t" r="r" b="b"/>
            <a:pathLst>
              <a:path w="15875" h="19685">
                <a:moveTo>
                  <a:pt x="14961" y="0"/>
                </a:moveTo>
                <a:lnTo>
                  <a:pt x="11747" y="2390"/>
                </a:lnTo>
                <a:lnTo>
                  <a:pt x="8892" y="4968"/>
                </a:lnTo>
                <a:lnTo>
                  <a:pt x="5260" y="6987"/>
                </a:lnTo>
                <a:lnTo>
                  <a:pt x="6134" y="8143"/>
                </a:lnTo>
                <a:lnTo>
                  <a:pt x="6857" y="8585"/>
                </a:lnTo>
                <a:lnTo>
                  <a:pt x="7305" y="9399"/>
                </a:lnTo>
                <a:lnTo>
                  <a:pt x="3657" y="12258"/>
                </a:lnTo>
                <a:lnTo>
                  <a:pt x="0" y="17538"/>
                </a:lnTo>
                <a:lnTo>
                  <a:pt x="6490" y="19573"/>
                </a:lnTo>
                <a:lnTo>
                  <a:pt x="9983" y="15507"/>
                </a:lnTo>
                <a:lnTo>
                  <a:pt x="15862" y="13920"/>
                </a:lnTo>
                <a:lnTo>
                  <a:pt x="15746" y="8143"/>
                </a:lnTo>
                <a:lnTo>
                  <a:pt x="15454" y="4968"/>
                </a:lnTo>
                <a:lnTo>
                  <a:pt x="149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0" name="object 10"/>
          <p:cNvSpPr/>
          <p:nvPr/>
        </p:nvSpPr>
        <p:spPr>
          <a:xfrm>
            <a:off x="1643944" y="6408350"/>
            <a:ext cx="3266" cy="4082"/>
          </a:xfrm>
          <a:custGeom>
            <a:avLst/>
            <a:gdLst/>
            <a:ahLst/>
            <a:cxnLst/>
            <a:rect l="l" t="t" r="r" b="b"/>
            <a:pathLst>
              <a:path w="2539" h="3175">
                <a:moveTo>
                  <a:pt x="2541" y="0"/>
                </a:moveTo>
                <a:lnTo>
                  <a:pt x="0" y="0"/>
                </a:lnTo>
                <a:lnTo>
                  <a:pt x="877" y="839"/>
                </a:lnTo>
                <a:lnTo>
                  <a:pt x="1230" y="2070"/>
                </a:lnTo>
                <a:lnTo>
                  <a:pt x="1677" y="2908"/>
                </a:lnTo>
                <a:lnTo>
                  <a:pt x="1677" y="2070"/>
                </a:lnTo>
                <a:lnTo>
                  <a:pt x="2058" y="839"/>
                </a:lnTo>
                <a:lnTo>
                  <a:pt x="25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1" name="object 11"/>
          <p:cNvSpPr/>
          <p:nvPr/>
        </p:nvSpPr>
        <p:spPr>
          <a:xfrm>
            <a:off x="1585906" y="6413123"/>
            <a:ext cx="8981" cy="10614"/>
          </a:xfrm>
          <a:custGeom>
            <a:avLst/>
            <a:gdLst/>
            <a:ahLst/>
            <a:cxnLst/>
            <a:rect l="l" t="t" r="r" b="b"/>
            <a:pathLst>
              <a:path w="6985" h="8254">
                <a:moveTo>
                  <a:pt x="5627" y="0"/>
                </a:moveTo>
                <a:lnTo>
                  <a:pt x="774" y="0"/>
                </a:lnTo>
                <a:lnTo>
                  <a:pt x="0" y="4470"/>
                </a:lnTo>
                <a:lnTo>
                  <a:pt x="1191" y="5687"/>
                </a:lnTo>
                <a:lnTo>
                  <a:pt x="1993" y="7721"/>
                </a:lnTo>
                <a:lnTo>
                  <a:pt x="4064" y="6108"/>
                </a:lnTo>
                <a:lnTo>
                  <a:pt x="5245" y="4089"/>
                </a:lnTo>
                <a:lnTo>
                  <a:pt x="6883" y="2080"/>
                </a:lnTo>
                <a:lnTo>
                  <a:pt x="6386" y="1673"/>
                </a:lnTo>
                <a:lnTo>
                  <a:pt x="6033" y="812"/>
                </a:lnTo>
                <a:lnTo>
                  <a:pt x="56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2" name="object 12"/>
          <p:cNvSpPr/>
          <p:nvPr/>
        </p:nvSpPr>
        <p:spPr>
          <a:xfrm>
            <a:off x="1624606" y="6421560"/>
            <a:ext cx="7348" cy="7348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4074" y="0"/>
                </a:moveTo>
                <a:lnTo>
                  <a:pt x="2094" y="1155"/>
                </a:lnTo>
                <a:lnTo>
                  <a:pt x="0" y="5623"/>
                </a:lnTo>
                <a:lnTo>
                  <a:pt x="5676" y="5623"/>
                </a:lnTo>
                <a:lnTo>
                  <a:pt x="5320" y="4063"/>
                </a:lnTo>
                <a:lnTo>
                  <a:pt x="4978" y="1954"/>
                </a:lnTo>
                <a:lnTo>
                  <a:pt x="40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3" name="object 13"/>
          <p:cNvSpPr/>
          <p:nvPr/>
        </p:nvSpPr>
        <p:spPr>
          <a:xfrm>
            <a:off x="1561654" y="6425175"/>
            <a:ext cx="25309" cy="38372"/>
          </a:xfrm>
          <a:custGeom>
            <a:avLst/>
            <a:gdLst/>
            <a:ahLst/>
            <a:cxnLst/>
            <a:rect l="l" t="t" r="r" b="b"/>
            <a:pathLst>
              <a:path w="19685" h="29845">
                <a:moveTo>
                  <a:pt x="4495" y="0"/>
                </a:moveTo>
                <a:lnTo>
                  <a:pt x="2857" y="814"/>
                </a:lnTo>
                <a:lnTo>
                  <a:pt x="2857" y="3671"/>
                </a:lnTo>
                <a:lnTo>
                  <a:pt x="0" y="7797"/>
                </a:lnTo>
                <a:lnTo>
                  <a:pt x="0" y="19569"/>
                </a:lnTo>
                <a:lnTo>
                  <a:pt x="902" y="29706"/>
                </a:lnTo>
                <a:lnTo>
                  <a:pt x="10262" y="29706"/>
                </a:lnTo>
                <a:lnTo>
                  <a:pt x="10629" y="27280"/>
                </a:lnTo>
                <a:lnTo>
                  <a:pt x="11926" y="23684"/>
                </a:lnTo>
                <a:lnTo>
                  <a:pt x="15493" y="21156"/>
                </a:lnTo>
                <a:lnTo>
                  <a:pt x="17890" y="21156"/>
                </a:lnTo>
                <a:lnTo>
                  <a:pt x="16985" y="19461"/>
                </a:lnTo>
                <a:lnTo>
                  <a:pt x="13155" y="13739"/>
                </a:lnTo>
                <a:lnTo>
                  <a:pt x="8780" y="7253"/>
                </a:lnTo>
                <a:lnTo>
                  <a:pt x="4495" y="0"/>
                </a:lnTo>
                <a:close/>
              </a:path>
              <a:path w="19685" h="29845">
                <a:moveTo>
                  <a:pt x="17890" y="21156"/>
                </a:moveTo>
                <a:lnTo>
                  <a:pt x="15493" y="21156"/>
                </a:lnTo>
                <a:lnTo>
                  <a:pt x="16779" y="23684"/>
                </a:lnTo>
                <a:lnTo>
                  <a:pt x="19634" y="24422"/>
                </a:lnTo>
                <a:lnTo>
                  <a:pt x="17890" y="211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4" name="object 14"/>
          <p:cNvSpPr/>
          <p:nvPr/>
        </p:nvSpPr>
        <p:spPr>
          <a:xfrm>
            <a:off x="1639330" y="6431973"/>
            <a:ext cx="7348" cy="14696"/>
          </a:xfrm>
          <a:custGeom>
            <a:avLst/>
            <a:gdLst/>
            <a:ahLst/>
            <a:cxnLst/>
            <a:rect l="l" t="t" r="r" b="b"/>
            <a:pathLst>
              <a:path w="5714" h="11429">
                <a:moveTo>
                  <a:pt x="734" y="0"/>
                </a:moveTo>
                <a:lnTo>
                  <a:pt x="0" y="2894"/>
                </a:lnTo>
                <a:lnTo>
                  <a:pt x="3224" y="11033"/>
                </a:lnTo>
                <a:lnTo>
                  <a:pt x="5269" y="6537"/>
                </a:lnTo>
                <a:lnTo>
                  <a:pt x="5269" y="2894"/>
                </a:lnTo>
                <a:lnTo>
                  <a:pt x="4124" y="2019"/>
                </a:lnTo>
                <a:lnTo>
                  <a:pt x="2396" y="1256"/>
                </a:lnTo>
                <a:lnTo>
                  <a:pt x="7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5" name="object 15"/>
          <p:cNvSpPr/>
          <p:nvPr/>
        </p:nvSpPr>
        <p:spPr>
          <a:xfrm>
            <a:off x="1588469" y="6431974"/>
            <a:ext cx="4899" cy="4082"/>
          </a:xfrm>
          <a:custGeom>
            <a:avLst/>
            <a:gdLst/>
            <a:ahLst/>
            <a:cxnLst/>
            <a:rect l="l" t="t" r="r" b="b"/>
            <a:pathLst>
              <a:path w="3810" h="3175">
                <a:moveTo>
                  <a:pt x="3633" y="0"/>
                </a:moveTo>
                <a:lnTo>
                  <a:pt x="2372" y="810"/>
                </a:lnTo>
                <a:lnTo>
                  <a:pt x="1588" y="1648"/>
                </a:lnTo>
                <a:lnTo>
                  <a:pt x="0" y="2513"/>
                </a:lnTo>
                <a:lnTo>
                  <a:pt x="1588" y="2894"/>
                </a:lnTo>
                <a:lnTo>
                  <a:pt x="3633" y="2894"/>
                </a:lnTo>
                <a:lnTo>
                  <a:pt x="36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6" name="object 16"/>
          <p:cNvSpPr/>
          <p:nvPr/>
        </p:nvSpPr>
        <p:spPr>
          <a:xfrm>
            <a:off x="1739974" y="6463355"/>
            <a:ext cx="5715" cy="9797"/>
          </a:xfrm>
          <a:custGeom>
            <a:avLst/>
            <a:gdLst/>
            <a:ahLst/>
            <a:cxnLst/>
            <a:rect l="l" t="t" r="r" b="b"/>
            <a:pathLst>
              <a:path w="4445" h="7620">
                <a:moveTo>
                  <a:pt x="3190" y="0"/>
                </a:moveTo>
                <a:lnTo>
                  <a:pt x="2376" y="482"/>
                </a:lnTo>
                <a:lnTo>
                  <a:pt x="1577" y="482"/>
                </a:lnTo>
                <a:lnTo>
                  <a:pt x="396" y="814"/>
                </a:lnTo>
                <a:lnTo>
                  <a:pt x="0" y="4038"/>
                </a:lnTo>
                <a:lnTo>
                  <a:pt x="1577" y="7340"/>
                </a:lnTo>
                <a:lnTo>
                  <a:pt x="4024" y="7340"/>
                </a:lnTo>
                <a:lnTo>
                  <a:pt x="3899" y="4038"/>
                </a:lnTo>
                <a:lnTo>
                  <a:pt x="3671" y="2476"/>
                </a:lnTo>
                <a:lnTo>
                  <a:pt x="31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7" name="object 17"/>
          <p:cNvSpPr/>
          <p:nvPr/>
        </p:nvSpPr>
        <p:spPr>
          <a:xfrm>
            <a:off x="1623093" y="6463356"/>
            <a:ext cx="7348" cy="7348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3999" y="0"/>
                </a:moveTo>
                <a:lnTo>
                  <a:pt x="0" y="0"/>
                </a:lnTo>
                <a:lnTo>
                  <a:pt x="406" y="814"/>
                </a:lnTo>
                <a:lnTo>
                  <a:pt x="643" y="1666"/>
                </a:lnTo>
                <a:lnTo>
                  <a:pt x="763" y="2872"/>
                </a:lnTo>
                <a:lnTo>
                  <a:pt x="2462" y="3696"/>
                </a:lnTo>
                <a:lnTo>
                  <a:pt x="3999" y="4536"/>
                </a:lnTo>
                <a:lnTo>
                  <a:pt x="5255" y="5309"/>
                </a:lnTo>
                <a:lnTo>
                  <a:pt x="4862" y="3696"/>
                </a:lnTo>
                <a:lnTo>
                  <a:pt x="4456" y="1666"/>
                </a:lnTo>
                <a:lnTo>
                  <a:pt x="39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8" name="object 18"/>
          <p:cNvSpPr/>
          <p:nvPr/>
        </p:nvSpPr>
        <p:spPr>
          <a:xfrm>
            <a:off x="1640279" y="6465003"/>
            <a:ext cx="5715" cy="3266"/>
          </a:xfrm>
          <a:custGeom>
            <a:avLst/>
            <a:gdLst/>
            <a:ahLst/>
            <a:cxnLst/>
            <a:rect l="l" t="t" r="r" b="b"/>
            <a:pathLst>
              <a:path w="4445" h="2539">
                <a:moveTo>
                  <a:pt x="4089" y="0"/>
                </a:moveTo>
                <a:lnTo>
                  <a:pt x="0" y="0"/>
                </a:lnTo>
                <a:lnTo>
                  <a:pt x="0" y="2411"/>
                </a:lnTo>
                <a:lnTo>
                  <a:pt x="3390" y="1587"/>
                </a:lnTo>
                <a:lnTo>
                  <a:pt x="40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19" name="object 19"/>
          <p:cNvSpPr/>
          <p:nvPr/>
        </p:nvSpPr>
        <p:spPr>
          <a:xfrm>
            <a:off x="1638917" y="6471719"/>
            <a:ext cx="9797" cy="5715"/>
          </a:xfrm>
          <a:custGeom>
            <a:avLst/>
            <a:gdLst/>
            <a:ahLst/>
            <a:cxnLst/>
            <a:rect l="l" t="t" r="r" b="b"/>
            <a:pathLst>
              <a:path w="7620" h="4445">
                <a:moveTo>
                  <a:pt x="6451" y="0"/>
                </a:moveTo>
                <a:lnTo>
                  <a:pt x="4787" y="457"/>
                </a:lnTo>
                <a:lnTo>
                  <a:pt x="2336" y="835"/>
                </a:lnTo>
                <a:lnTo>
                  <a:pt x="0" y="835"/>
                </a:lnTo>
                <a:lnTo>
                  <a:pt x="2717" y="2095"/>
                </a:lnTo>
                <a:lnTo>
                  <a:pt x="5587" y="3312"/>
                </a:lnTo>
                <a:lnTo>
                  <a:pt x="7567" y="4089"/>
                </a:lnTo>
                <a:lnTo>
                  <a:pt x="6844" y="1638"/>
                </a:lnTo>
                <a:lnTo>
                  <a:pt x="64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0" name="object 20"/>
          <p:cNvSpPr/>
          <p:nvPr/>
        </p:nvSpPr>
        <p:spPr>
          <a:xfrm>
            <a:off x="1557006" y="6471719"/>
            <a:ext cx="31841" cy="44087"/>
          </a:xfrm>
          <a:custGeom>
            <a:avLst/>
            <a:gdLst/>
            <a:ahLst/>
            <a:cxnLst/>
            <a:rect l="l" t="t" r="r" b="b"/>
            <a:pathLst>
              <a:path w="24764" h="34289">
                <a:moveTo>
                  <a:pt x="9827" y="0"/>
                </a:moveTo>
                <a:lnTo>
                  <a:pt x="8114" y="5688"/>
                </a:lnTo>
                <a:lnTo>
                  <a:pt x="12138" y="9028"/>
                </a:lnTo>
                <a:lnTo>
                  <a:pt x="13067" y="11049"/>
                </a:lnTo>
                <a:lnTo>
                  <a:pt x="10144" y="13460"/>
                </a:lnTo>
                <a:lnTo>
                  <a:pt x="6958" y="15530"/>
                </a:lnTo>
                <a:lnTo>
                  <a:pt x="3616" y="17575"/>
                </a:lnTo>
                <a:lnTo>
                  <a:pt x="4074" y="19151"/>
                </a:lnTo>
                <a:lnTo>
                  <a:pt x="4074" y="21590"/>
                </a:lnTo>
                <a:lnTo>
                  <a:pt x="5651" y="22057"/>
                </a:lnTo>
                <a:lnTo>
                  <a:pt x="7315" y="22453"/>
                </a:lnTo>
                <a:lnTo>
                  <a:pt x="8571" y="22820"/>
                </a:lnTo>
                <a:lnTo>
                  <a:pt x="8571" y="26543"/>
                </a:lnTo>
                <a:lnTo>
                  <a:pt x="1179" y="30999"/>
                </a:lnTo>
                <a:lnTo>
                  <a:pt x="0" y="33844"/>
                </a:lnTo>
                <a:lnTo>
                  <a:pt x="8927" y="31951"/>
                </a:lnTo>
                <a:lnTo>
                  <a:pt x="14269" y="29372"/>
                </a:lnTo>
                <a:lnTo>
                  <a:pt x="16860" y="24352"/>
                </a:lnTo>
                <a:lnTo>
                  <a:pt x="17538" y="15138"/>
                </a:lnTo>
                <a:lnTo>
                  <a:pt x="20789" y="13460"/>
                </a:lnTo>
                <a:lnTo>
                  <a:pt x="24471" y="13460"/>
                </a:lnTo>
                <a:lnTo>
                  <a:pt x="24471" y="8139"/>
                </a:lnTo>
                <a:lnTo>
                  <a:pt x="20789" y="7783"/>
                </a:lnTo>
                <a:lnTo>
                  <a:pt x="17117" y="6145"/>
                </a:lnTo>
                <a:lnTo>
                  <a:pt x="98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1" name="object 21"/>
          <p:cNvSpPr/>
          <p:nvPr/>
        </p:nvSpPr>
        <p:spPr>
          <a:xfrm>
            <a:off x="1655525" y="6473387"/>
            <a:ext cx="10614" cy="5715"/>
          </a:xfrm>
          <a:custGeom>
            <a:avLst/>
            <a:gdLst/>
            <a:ahLst/>
            <a:cxnLst/>
            <a:rect l="l" t="t" r="r" b="b"/>
            <a:pathLst>
              <a:path w="8254" h="4445">
                <a:moveTo>
                  <a:pt x="2898" y="0"/>
                </a:moveTo>
                <a:lnTo>
                  <a:pt x="0" y="0"/>
                </a:lnTo>
                <a:lnTo>
                  <a:pt x="814" y="1612"/>
                </a:lnTo>
                <a:lnTo>
                  <a:pt x="1677" y="3175"/>
                </a:lnTo>
                <a:lnTo>
                  <a:pt x="2501" y="4391"/>
                </a:lnTo>
                <a:lnTo>
                  <a:pt x="7354" y="4391"/>
                </a:lnTo>
                <a:lnTo>
                  <a:pt x="7786" y="3632"/>
                </a:lnTo>
                <a:lnTo>
                  <a:pt x="8204" y="2792"/>
                </a:lnTo>
                <a:lnTo>
                  <a:pt x="8204" y="1612"/>
                </a:lnTo>
                <a:lnTo>
                  <a:pt x="4913" y="798"/>
                </a:lnTo>
                <a:lnTo>
                  <a:pt x="28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2" name="object 22"/>
          <p:cNvSpPr/>
          <p:nvPr/>
        </p:nvSpPr>
        <p:spPr>
          <a:xfrm>
            <a:off x="1803385" y="6483801"/>
            <a:ext cx="31024" cy="40005"/>
          </a:xfrm>
          <a:custGeom>
            <a:avLst/>
            <a:gdLst/>
            <a:ahLst/>
            <a:cxnLst/>
            <a:rect l="l" t="t" r="r" b="b"/>
            <a:pathLst>
              <a:path w="24129" h="31114">
                <a:moveTo>
                  <a:pt x="15767" y="23240"/>
                </a:moveTo>
                <a:lnTo>
                  <a:pt x="12635" y="23240"/>
                </a:lnTo>
                <a:lnTo>
                  <a:pt x="14302" y="28497"/>
                </a:lnTo>
                <a:lnTo>
                  <a:pt x="21995" y="30974"/>
                </a:lnTo>
                <a:lnTo>
                  <a:pt x="19141" y="27762"/>
                </a:lnTo>
                <a:lnTo>
                  <a:pt x="16357" y="24090"/>
                </a:lnTo>
                <a:lnTo>
                  <a:pt x="15767" y="23240"/>
                </a:lnTo>
                <a:close/>
              </a:path>
              <a:path w="24129" h="31114">
                <a:moveTo>
                  <a:pt x="6108" y="0"/>
                </a:moveTo>
                <a:lnTo>
                  <a:pt x="3632" y="457"/>
                </a:lnTo>
                <a:lnTo>
                  <a:pt x="1601" y="1230"/>
                </a:lnTo>
                <a:lnTo>
                  <a:pt x="0" y="4521"/>
                </a:lnTo>
                <a:lnTo>
                  <a:pt x="877" y="5751"/>
                </a:lnTo>
                <a:lnTo>
                  <a:pt x="1601" y="6540"/>
                </a:lnTo>
                <a:lnTo>
                  <a:pt x="2033" y="7339"/>
                </a:lnTo>
                <a:lnTo>
                  <a:pt x="1601" y="8178"/>
                </a:lnTo>
                <a:lnTo>
                  <a:pt x="0" y="9752"/>
                </a:lnTo>
                <a:lnTo>
                  <a:pt x="1230" y="10982"/>
                </a:lnTo>
                <a:lnTo>
                  <a:pt x="2857" y="13423"/>
                </a:lnTo>
                <a:lnTo>
                  <a:pt x="2415" y="17157"/>
                </a:lnTo>
                <a:lnTo>
                  <a:pt x="1601" y="20725"/>
                </a:lnTo>
                <a:lnTo>
                  <a:pt x="877" y="24457"/>
                </a:lnTo>
                <a:lnTo>
                  <a:pt x="12635" y="23240"/>
                </a:lnTo>
                <a:lnTo>
                  <a:pt x="15767" y="23240"/>
                </a:lnTo>
                <a:lnTo>
                  <a:pt x="13463" y="19925"/>
                </a:lnTo>
                <a:lnTo>
                  <a:pt x="15101" y="18694"/>
                </a:lnTo>
                <a:lnTo>
                  <a:pt x="24065" y="18694"/>
                </a:lnTo>
                <a:lnTo>
                  <a:pt x="24065" y="15874"/>
                </a:lnTo>
                <a:lnTo>
                  <a:pt x="19403" y="14504"/>
                </a:lnTo>
                <a:lnTo>
                  <a:pt x="13849" y="14504"/>
                </a:lnTo>
                <a:lnTo>
                  <a:pt x="10168" y="11589"/>
                </a:lnTo>
                <a:lnTo>
                  <a:pt x="6108" y="0"/>
                </a:lnTo>
                <a:close/>
              </a:path>
              <a:path w="24129" h="31114">
                <a:moveTo>
                  <a:pt x="24065" y="18694"/>
                </a:moveTo>
                <a:lnTo>
                  <a:pt x="15101" y="18694"/>
                </a:lnTo>
                <a:lnTo>
                  <a:pt x="24065" y="19925"/>
                </a:lnTo>
                <a:lnTo>
                  <a:pt x="24065" y="18694"/>
                </a:lnTo>
                <a:close/>
              </a:path>
              <a:path w="24129" h="31114">
                <a:moveTo>
                  <a:pt x="18149" y="14134"/>
                </a:moveTo>
                <a:lnTo>
                  <a:pt x="13849" y="14504"/>
                </a:lnTo>
                <a:lnTo>
                  <a:pt x="19403" y="14504"/>
                </a:lnTo>
                <a:lnTo>
                  <a:pt x="18149" y="1413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3" name="object 23"/>
          <p:cNvSpPr/>
          <p:nvPr/>
        </p:nvSpPr>
        <p:spPr>
          <a:xfrm>
            <a:off x="1819646" y="6492669"/>
            <a:ext cx="4082" cy="5715"/>
          </a:xfrm>
          <a:custGeom>
            <a:avLst/>
            <a:gdLst/>
            <a:ahLst/>
            <a:cxnLst/>
            <a:rect l="l" t="t" r="r" b="b"/>
            <a:pathLst>
              <a:path w="3175" h="4445">
                <a:moveTo>
                  <a:pt x="1195" y="0"/>
                </a:moveTo>
                <a:lnTo>
                  <a:pt x="812" y="1703"/>
                </a:lnTo>
                <a:lnTo>
                  <a:pt x="316" y="2857"/>
                </a:lnTo>
                <a:lnTo>
                  <a:pt x="0" y="4089"/>
                </a:lnTo>
                <a:lnTo>
                  <a:pt x="2793" y="4089"/>
                </a:lnTo>
                <a:lnTo>
                  <a:pt x="2451" y="2857"/>
                </a:lnTo>
                <a:lnTo>
                  <a:pt x="2005" y="1703"/>
                </a:lnTo>
                <a:lnTo>
                  <a:pt x="11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4" name="object 24"/>
          <p:cNvSpPr/>
          <p:nvPr/>
        </p:nvSpPr>
        <p:spPr>
          <a:xfrm>
            <a:off x="1569646" y="6513672"/>
            <a:ext cx="17145" cy="10614"/>
          </a:xfrm>
          <a:custGeom>
            <a:avLst/>
            <a:gdLst/>
            <a:ahLst/>
            <a:cxnLst/>
            <a:rect l="l" t="t" r="r" b="b"/>
            <a:pathLst>
              <a:path w="13335" h="8254">
                <a:moveTo>
                  <a:pt x="10566" y="0"/>
                </a:moveTo>
                <a:lnTo>
                  <a:pt x="7707" y="1217"/>
                </a:lnTo>
                <a:lnTo>
                  <a:pt x="0" y="4025"/>
                </a:lnTo>
                <a:lnTo>
                  <a:pt x="0" y="7733"/>
                </a:lnTo>
                <a:lnTo>
                  <a:pt x="1954" y="6512"/>
                </a:lnTo>
                <a:lnTo>
                  <a:pt x="4050" y="5270"/>
                </a:lnTo>
                <a:lnTo>
                  <a:pt x="5713" y="4532"/>
                </a:lnTo>
                <a:lnTo>
                  <a:pt x="12978" y="4532"/>
                </a:lnTo>
                <a:lnTo>
                  <a:pt x="10566" y="0"/>
                </a:lnTo>
                <a:close/>
              </a:path>
              <a:path w="13335" h="8254">
                <a:moveTo>
                  <a:pt x="12978" y="4532"/>
                </a:moveTo>
                <a:lnTo>
                  <a:pt x="5713" y="4532"/>
                </a:lnTo>
                <a:lnTo>
                  <a:pt x="8481" y="5702"/>
                </a:lnTo>
                <a:lnTo>
                  <a:pt x="12650" y="5702"/>
                </a:lnTo>
                <a:lnTo>
                  <a:pt x="12978" y="45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5" name="object 25"/>
          <p:cNvSpPr/>
          <p:nvPr/>
        </p:nvSpPr>
        <p:spPr>
          <a:xfrm>
            <a:off x="1804518" y="6517306"/>
            <a:ext cx="4082" cy="4899"/>
          </a:xfrm>
          <a:custGeom>
            <a:avLst/>
            <a:gdLst/>
            <a:ahLst/>
            <a:cxnLst/>
            <a:rect l="l" t="t" r="r" b="b"/>
            <a:pathLst>
              <a:path w="3175" h="3810">
                <a:moveTo>
                  <a:pt x="0" y="3696"/>
                </a:moveTo>
                <a:lnTo>
                  <a:pt x="2758" y="3696"/>
                </a:lnTo>
                <a:lnTo>
                  <a:pt x="2758" y="0"/>
                </a:lnTo>
                <a:lnTo>
                  <a:pt x="0" y="0"/>
                </a:lnTo>
                <a:lnTo>
                  <a:pt x="0" y="36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6" name="object 26"/>
          <p:cNvSpPr/>
          <p:nvPr/>
        </p:nvSpPr>
        <p:spPr>
          <a:xfrm>
            <a:off x="1815508" y="6528855"/>
            <a:ext cx="8164" cy="6531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4806" y="3618"/>
                </a:moveTo>
                <a:lnTo>
                  <a:pt x="4405" y="3618"/>
                </a:lnTo>
                <a:lnTo>
                  <a:pt x="4405" y="4823"/>
                </a:lnTo>
                <a:lnTo>
                  <a:pt x="4806" y="3618"/>
                </a:lnTo>
                <a:close/>
              </a:path>
              <a:path w="6350" h="5079">
                <a:moveTo>
                  <a:pt x="6008" y="0"/>
                </a:moveTo>
                <a:lnTo>
                  <a:pt x="4028" y="353"/>
                </a:lnTo>
                <a:lnTo>
                  <a:pt x="1179" y="353"/>
                </a:lnTo>
                <a:lnTo>
                  <a:pt x="0" y="4406"/>
                </a:lnTo>
                <a:lnTo>
                  <a:pt x="4405" y="3618"/>
                </a:lnTo>
                <a:lnTo>
                  <a:pt x="4806" y="3618"/>
                </a:lnTo>
                <a:lnTo>
                  <a:pt x="60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7" name="object 27"/>
          <p:cNvSpPr txBox="1"/>
          <p:nvPr/>
        </p:nvSpPr>
        <p:spPr>
          <a:xfrm>
            <a:off x="9635171" y="6274367"/>
            <a:ext cx="1319349" cy="259705"/>
          </a:xfrm>
          <a:prstGeom prst="rect">
            <a:avLst/>
          </a:prstGeom>
          <a:solidFill>
            <a:srgbClr val="ED1C24"/>
          </a:solidFill>
        </p:spPr>
        <p:txBody>
          <a:bodyPr vert="horz" wrap="square" lIns="0" tIns="61232" rIns="0" bIns="0" rtlCol="0">
            <a:spAutoFit/>
          </a:bodyPr>
          <a:lstStyle/>
          <a:p>
            <a:pPr marL="88173" algn="ctr">
              <a:spcBef>
                <a:spcPts val="482"/>
              </a:spcBef>
            </a:pPr>
            <a:r>
              <a:rPr sz="1286" b="1" dirty="0">
                <a:solidFill>
                  <a:srgbClr val="FFFFFF"/>
                </a:solidFill>
                <a:latin typeface="Source Sans Pro Semibold"/>
                <a:cs typeface="Source Sans Pro Semibold"/>
              </a:rPr>
              <a:t>14</a:t>
            </a:r>
            <a:endParaRPr sz="1286">
              <a:latin typeface="Source Sans Pro Semibold"/>
              <a:cs typeface="Source Sans Pro Semibold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6A8810CD-FDD9-7C41-BE43-37D306FA2F2D}"/>
              </a:ext>
            </a:extLst>
          </p:cNvPr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x-none" i="1" dirty="0">
                <a:solidFill>
                  <a:srgbClr val="FF0000"/>
                </a:solidFill>
              </a:rPr>
              <a:t>(PICTURES FOR INFRASTRUCTURE HERE)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05" y="433754"/>
            <a:ext cx="3990234" cy="609510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457" y="395158"/>
            <a:ext cx="4129086" cy="314329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39" y="3290501"/>
            <a:ext cx="3974304" cy="356235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543" y="557129"/>
            <a:ext cx="3912395" cy="2981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995" y="3910012"/>
            <a:ext cx="4006943" cy="2942839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96005" y="433755"/>
            <a:ext cx="3835452" cy="41030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CONTINUATION OF D.C.E BANGALOW</a:t>
            </a:r>
            <a:endParaRPr lang="en-GB" dirty="0"/>
          </a:p>
        </p:txBody>
      </p:sp>
      <p:sp>
        <p:nvSpPr>
          <p:cNvPr id="35" name="Rectangle 34"/>
          <p:cNvSpPr/>
          <p:nvPr/>
        </p:nvSpPr>
        <p:spPr>
          <a:xfrm>
            <a:off x="4459458" y="3362570"/>
            <a:ext cx="3606537" cy="4572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RE-HABILITATION OF ANYINOFI POLICE POST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75551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841</TotalTime>
  <Words>1554</Words>
  <Application>Microsoft Office PowerPoint</Application>
  <PresentationFormat>Custom</PresentationFormat>
  <Paragraphs>521</Paragraphs>
  <Slides>37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PowerPoint Presentation</vt:lpstr>
      <vt:lpstr>PowerPoint Presentation</vt:lpstr>
      <vt:lpstr>PowerPoint Presentation</vt:lpstr>
      <vt:lpstr>  CONSTITUENCY VISION </vt:lpstr>
      <vt:lpstr>PowerPoint Presentation</vt:lpstr>
      <vt:lpstr>Dumsor Poor Infrastructure</vt:lpstr>
      <vt:lpstr>PowerPoint Presentation</vt:lpstr>
      <vt:lpstr>Infrastructure</vt:lpstr>
      <vt:lpstr>PowerPoint Presentation</vt:lpstr>
      <vt:lpstr>PowerPoint Presentation</vt:lpstr>
      <vt:lpstr>PowerPoint Presentation</vt:lpstr>
      <vt:lpstr>PowerPoint Presentation</vt:lpstr>
      <vt:lpstr>Energy Rural Electrification</vt:lpstr>
      <vt:lpstr>PowerPoint Presentation</vt:lpstr>
      <vt:lpstr>Youth and Jobs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Social Development</vt:lpstr>
      <vt:lpstr>PowerPoint Presentation</vt:lpstr>
      <vt:lpstr>Education</vt:lpstr>
      <vt:lpstr>PowerPoint Presentation</vt:lpstr>
      <vt:lpstr>ONE MILLION DOLLAR ONE CONSTITUENCY</vt:lpstr>
      <vt:lpstr>PowerPoint Presentation</vt:lpstr>
      <vt:lpstr>PowerPoint Presentation</vt:lpstr>
      <vt:lpstr>PowerPoint Presentation</vt:lpstr>
      <vt:lpstr>Health</vt:lpstr>
      <vt:lpstr>PowerPoint Presentation</vt:lpstr>
      <vt:lpstr>PowerPoint Presentation</vt:lpstr>
      <vt:lpstr>PowerPoint Presentation</vt:lpstr>
      <vt:lpstr>PowerPoint Presentation</vt:lpstr>
      <vt:lpstr>Social Development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SAMPSON</cp:lastModifiedBy>
  <cp:revision>101</cp:revision>
  <dcterms:created xsi:type="dcterms:W3CDTF">2020-09-22T10:28:51Z</dcterms:created>
  <dcterms:modified xsi:type="dcterms:W3CDTF">2020-09-30T01:17:32Z</dcterms:modified>
</cp:coreProperties>
</file>