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C1EF-1433-4E2B-948F-72218DCAE93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5453-A6F1-4ADE-956F-4E39F7524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C1EF-1433-4E2B-948F-72218DCAE93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5453-A6F1-4ADE-956F-4E39F7524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C1EF-1433-4E2B-948F-72218DCAE93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5453-A6F1-4ADE-956F-4E39F7524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C1EF-1433-4E2B-948F-72218DCAE93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5453-A6F1-4ADE-956F-4E39F7524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C1EF-1433-4E2B-948F-72218DCAE93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5453-A6F1-4ADE-956F-4E39F7524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C1EF-1433-4E2B-948F-72218DCAE93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5453-A6F1-4ADE-956F-4E39F7524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C1EF-1433-4E2B-948F-72218DCAE93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5453-A6F1-4ADE-956F-4E39F7524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C1EF-1433-4E2B-948F-72218DCAE93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5453-A6F1-4ADE-956F-4E39F7524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C1EF-1433-4E2B-948F-72218DCAE93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5453-A6F1-4ADE-956F-4E39F7524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C1EF-1433-4E2B-948F-72218DCAE93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5453-A6F1-4ADE-956F-4E39F7524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C1EF-1433-4E2B-948F-72218DCAE93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5453-A6F1-4ADE-956F-4E39F7524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C1EF-1433-4E2B-948F-72218DCAE932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D5453-A6F1-4ADE-956F-4E39F7524A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DEVELPOMENTAL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ADANSI NORTH DISTRICT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921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CONSTUCTION OF MODERN KITCHEN AT FOMENA NURSING TRAINING COLLEGE (DDF)</a:t>
            </a:r>
            <a:endParaRPr lang="en-US" sz="2800" dirty="0"/>
          </a:p>
        </p:txBody>
      </p:sp>
      <p:pic>
        <p:nvPicPr>
          <p:cNvPr id="4" name="Content Placeholder 3" descr="IMG-20200601-WA00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4267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CONSTRUCTION OF AGRIC DIRECTOR’S BUNGALOW AT AYAASI NEW TOWN (DACF)</a:t>
            </a:r>
            <a:endParaRPr lang="en-US" sz="2800" dirty="0"/>
          </a:p>
        </p:txBody>
      </p:sp>
      <p:pic>
        <p:nvPicPr>
          <p:cNvPr id="4" name="Content Placeholder 3" descr="IMG-20200601-WA00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8382000" cy="450144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CONSTRUCTION ON 1NO 12 SEATER W/C WITH MECHANISED BOREHOLE AT AHINSAN (DDF)  </a:t>
            </a:r>
            <a:endParaRPr lang="en-US" sz="2800" dirty="0"/>
          </a:p>
        </p:txBody>
      </p:sp>
      <p:pic>
        <p:nvPicPr>
          <p:cNvPr id="4" name="Content Placeholder 3" descr="IMG-20200601-WA00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229600" cy="447278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CONSTRUCTION OF 1NO 3 UNIT CLASSROOM BLOCK AT KYEABOSO D/A PRIMARY SCHOOL (DDF)</a:t>
            </a:r>
            <a:endParaRPr lang="en-US" sz="2800" dirty="0"/>
          </a:p>
        </p:txBody>
      </p:sp>
      <p:pic>
        <p:nvPicPr>
          <p:cNvPr id="4" name="Content Placeholder 3" descr="IMG-20200601-WA00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439658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CONSTRUCTION OF 1NO 3 UNIT CLASSROOM BLOCK AT BOBRIASE D/A PRIMARY SCHOOL (DDF)</a:t>
            </a:r>
            <a:endParaRPr lang="en-US" sz="2800" dirty="0"/>
          </a:p>
        </p:txBody>
      </p:sp>
      <p:pic>
        <p:nvPicPr>
          <p:cNvPr id="4" name="Content Placeholder 3" descr="IMG-20200601-WA00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8229600" cy="454898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CONVERSION OF OLD GARAGE INTO MALE AND FEMALE WARD AT AKROKERRI HEALTH CENTER (DDF) </a:t>
            </a:r>
            <a:endParaRPr lang="en-US" sz="2800" dirty="0"/>
          </a:p>
        </p:txBody>
      </p:sp>
      <p:pic>
        <p:nvPicPr>
          <p:cNvPr id="4" name="Content Placeholder 3" descr="IMG-20200602-WA0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382000" cy="447278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868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CONSTRUCTION OF 3 UNIT CLASSROOM BLOCK AT ADOKWAI D/A PRIMARY SCHOOL (DACF)</a:t>
            </a:r>
            <a:endParaRPr lang="en-US" sz="2800" dirty="0"/>
          </a:p>
        </p:txBody>
      </p:sp>
      <p:pic>
        <p:nvPicPr>
          <p:cNvPr id="4" name="Content Placeholder 3" descr="IMG-20200601-WA00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71600"/>
            <a:ext cx="7467599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CONSTRUCTION OF 450 BED CAPACITY BOYS DORMITORY AT ASARE BEDIAKO SHS (GETFUND)</a:t>
            </a:r>
            <a:endParaRPr lang="en-US" sz="2800" dirty="0"/>
          </a:p>
        </p:txBody>
      </p:sp>
      <p:pic>
        <p:nvPicPr>
          <p:cNvPr id="4" name="Content Placeholder 3" descr="IMG-20200601-WA00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4572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CONSTRUCTION OF MECHANISED BOREHOLE WITH OVER HEAD TANK AT ADOMANU (DDF)</a:t>
            </a:r>
            <a:endParaRPr lang="en-US" sz="2800" dirty="0"/>
          </a:p>
        </p:txBody>
      </p:sp>
      <p:pic>
        <p:nvPicPr>
          <p:cNvPr id="4" name="Content Placeholder 3" descr="IMG-20200601-WA00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219200"/>
            <a:ext cx="6096000" cy="47244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921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CONSTRUCTION OF CHPS COMPOUND AT DADWENE/KYEKYEWERE (DACF)</a:t>
            </a:r>
            <a:endParaRPr lang="en-US" sz="2800" dirty="0"/>
          </a:p>
        </p:txBody>
      </p:sp>
      <p:pic>
        <p:nvPicPr>
          <p:cNvPr id="4" name="Content Placeholder 3" descr="IMG-20200601-WA00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8229600" cy="462518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CONSTRUCTION OF 3 UNIT CLASSROOM BLOCK AT ASILIVIKROM(DACF)</a:t>
            </a:r>
            <a:endParaRPr lang="en-US" sz="2400" dirty="0"/>
          </a:p>
        </p:txBody>
      </p:sp>
      <p:pic>
        <p:nvPicPr>
          <p:cNvPr id="6" name="Content Placeholder 5" descr="IMG-20200601-WA00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928" y="1371600"/>
            <a:ext cx="8011671" cy="4495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CONSTRUCTION 6 UNIT CLASSROOM BLOCK AT KYEKYEWERE D/A PRIMARY SCHOOL (GETFUND)</a:t>
            </a:r>
            <a:endParaRPr lang="en-US" sz="2800" dirty="0"/>
          </a:p>
        </p:txBody>
      </p:sp>
      <p:pic>
        <p:nvPicPr>
          <p:cNvPr id="4" name="Content Placeholder 3" descr="IMG-20200601-WA00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8229600" cy="454898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CONSTRUCTION 6 UNIT CLASSROOM BLOCK AT WIOSO D/A PRIMARY SCHOOL. (GETFUND)</a:t>
            </a:r>
            <a:endParaRPr lang="en-US" sz="2800" dirty="0"/>
          </a:p>
        </p:txBody>
      </p:sp>
      <p:pic>
        <p:nvPicPr>
          <p:cNvPr id="4" name="Content Placeholder 3" descr="IMG-20200602-WA00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8305800" cy="46482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9445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ROAD CONSTRUCTION OF 5.4 KM FROM KYEABOSO TO AKROKERRI (FEEDER ROADS)</a:t>
            </a:r>
            <a:endParaRPr lang="en-US" sz="2800" dirty="0"/>
          </a:p>
        </p:txBody>
      </p:sp>
      <p:pic>
        <p:nvPicPr>
          <p:cNvPr id="4" name="Content Placeholder 3" descr="IMG-20200602-WA00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752600"/>
            <a:ext cx="7848600" cy="38861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CONSTRUCTION OF 1NO 3 UNIT CLASSROOM BLOCK AT SARPONSO D/A JHS (DDF)</a:t>
            </a:r>
            <a:endParaRPr lang="en-US" sz="2800" dirty="0"/>
          </a:p>
        </p:txBody>
      </p:sp>
      <p:pic>
        <p:nvPicPr>
          <p:cNvPr id="4" name="Content Placeholder 3" descr="IMG-20200601-WA00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19200"/>
            <a:ext cx="8686800" cy="51339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CONSTRUCTION OF 1NO 3 UNIT CLASSROOM BLOCK AT BODWESANGO SDA JHS (DACF)</a:t>
            </a:r>
            <a:endParaRPr lang="en-US" sz="3200" dirty="0"/>
          </a:p>
        </p:txBody>
      </p:sp>
      <p:pic>
        <p:nvPicPr>
          <p:cNvPr id="4" name="Content Placeholder 3" descr="IMG-20200601-WA00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838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RENOVATION OF ASOKWA AREA COUNCIL TO BE USED AS ASSEMBLY HALL FOR ADANSI ASOKWA DISTRICT ASSEMBLY (DACF)</a:t>
            </a:r>
            <a:endParaRPr lang="en-US" sz="2000" dirty="0"/>
          </a:p>
        </p:txBody>
      </p:sp>
      <p:pic>
        <p:nvPicPr>
          <p:cNvPr id="4" name="Content Placeholder 3" descr="IMG-20200601-WA00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313274" cy="5029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CONSTRUCTION OF 3 BEDROOM TEACHERS QUARTERS AT KUSA (DACF)</a:t>
            </a:r>
            <a:endParaRPr lang="en-US" sz="2800" dirty="0"/>
          </a:p>
        </p:txBody>
      </p:sp>
      <p:pic>
        <p:nvPicPr>
          <p:cNvPr id="4" name="Content Placeholder 3" descr="IMG-20200601-WA00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229600" cy="4495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RENOVATION OF ABU BONSRA II HALL AS FOMENA DISTRICT COURT (DACF)</a:t>
            </a:r>
            <a:endParaRPr lang="en-US" sz="3200" dirty="0"/>
          </a:p>
        </p:txBody>
      </p:sp>
      <p:pic>
        <p:nvPicPr>
          <p:cNvPr id="4" name="Content Placeholder 3" descr="IMG-20200601-WA00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8229600" cy="462518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848600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CONSTRUCTION OF 1NO 6 UNIT CLASSROOM BLOCK AT FOMENA AMASS (GETFUND)</a:t>
            </a:r>
            <a:endParaRPr lang="en-US" sz="2800" dirty="0"/>
          </a:p>
        </p:txBody>
      </p:sp>
      <p:pic>
        <p:nvPicPr>
          <p:cNvPr id="4" name="Content Placeholder 3" descr="IMG-20200601-WA00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8229600" cy="48005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CONSTRUCTION OF 450 BED CAPACITY BOYS DORMITORY AT FOMENA AMASS (GETFUND)</a:t>
            </a:r>
            <a:endParaRPr lang="en-US" sz="2800" dirty="0"/>
          </a:p>
        </p:txBody>
      </p:sp>
      <p:pic>
        <p:nvPicPr>
          <p:cNvPr id="4" name="Content Placeholder 3" descr="IMG-20200601-WA00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8229600" cy="4495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285</Words>
  <Application>Microsoft Office PowerPoint</Application>
  <PresentationFormat>On-screen Show (4:3)</PresentationFormat>
  <Paragraphs>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DEVELPOMENTAL PROJECTS</vt:lpstr>
      <vt:lpstr>CONSTRUCTION OF 3 UNIT CLASSROOM BLOCK AT ASILIVIKROM(DACF)</vt:lpstr>
      <vt:lpstr>CONSTRUCTION OF 1NO 3 UNIT CLASSROOM BLOCK AT SARPONSO D/A JHS (DDF)</vt:lpstr>
      <vt:lpstr>CONSTRUCTION OF 1NO 3 UNIT CLASSROOM BLOCK AT BODWESANGO SDA JHS (DACF)</vt:lpstr>
      <vt:lpstr>RENOVATION OF ASOKWA AREA COUNCIL TO BE USED AS ASSEMBLY HALL FOR ADANSI ASOKWA DISTRICT ASSEMBLY (DACF)</vt:lpstr>
      <vt:lpstr>CONSTRUCTION OF 3 BEDROOM TEACHERS QUARTERS AT KUSA (DACF)</vt:lpstr>
      <vt:lpstr>RENOVATION OF ABU BONSRA II HALL AS FOMENA DISTRICT COURT (DACF)</vt:lpstr>
      <vt:lpstr>CONSTRUCTION OF 1NO 6 UNIT CLASSROOM BLOCK AT FOMENA AMASS (GETFUND)</vt:lpstr>
      <vt:lpstr>CONSTRUCTION OF 450 BED CAPACITY BOYS DORMITORY AT FOMENA AMASS (GETFUND)</vt:lpstr>
      <vt:lpstr>CONSTUCTION OF MODERN KITCHEN AT FOMENA NURSING TRAINING COLLEGE (DDF)</vt:lpstr>
      <vt:lpstr>CONSTRUCTION OF AGRIC DIRECTOR’S BUNGALOW AT AYAASI NEW TOWN (DACF)</vt:lpstr>
      <vt:lpstr>CONSTRUCTION ON 1NO 12 SEATER W/C WITH MECHANISED BOREHOLE AT AHINSAN (DDF)  </vt:lpstr>
      <vt:lpstr>CONSTRUCTION OF 1NO 3 UNIT CLASSROOM BLOCK AT KYEABOSO D/A PRIMARY SCHOOL (DDF)</vt:lpstr>
      <vt:lpstr>CONSTRUCTION OF 1NO 3 UNIT CLASSROOM BLOCK AT BOBRIASE D/A PRIMARY SCHOOL (DDF)</vt:lpstr>
      <vt:lpstr>CONVERSION OF OLD GARAGE INTO MALE AND FEMALE WARD AT AKROKERRI HEALTH CENTER (DDF) </vt:lpstr>
      <vt:lpstr>CONSTRUCTION OF 3 UNIT CLASSROOM BLOCK AT ADOKWAI D/A PRIMARY SCHOOL (DACF)</vt:lpstr>
      <vt:lpstr>CONSTRUCTION OF 450 BED CAPACITY BOYS DORMITORY AT ASARE BEDIAKO SHS (GETFUND)</vt:lpstr>
      <vt:lpstr>CONSTRUCTION OF MECHANISED BOREHOLE WITH OVER HEAD TANK AT ADOMANU (DDF)</vt:lpstr>
      <vt:lpstr>CONSTRUCTION OF CHPS COMPOUND AT DADWENE/KYEKYEWERE (DACF)</vt:lpstr>
      <vt:lpstr>CONSTRUCTION 6 UNIT CLASSROOM BLOCK AT KYEKYEWERE D/A PRIMARY SCHOOL (GETFUND)</vt:lpstr>
      <vt:lpstr>CONSTRUCTION 6 UNIT CLASSROOM BLOCK AT WIOSO D/A PRIMARY SCHOOL. (GETFUND)</vt:lpstr>
      <vt:lpstr>ROAD CONSTRUCTION OF 5.4 KM FROM KYEABOSO TO AKROKERRI (FEEDER ROADS)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DEVELPOMENTAL PROJECTS</dc:title>
  <dc:creator>PC</dc:creator>
  <cp:lastModifiedBy>PC</cp:lastModifiedBy>
  <cp:revision>21</cp:revision>
  <dcterms:created xsi:type="dcterms:W3CDTF">2020-06-02T14:03:44Z</dcterms:created>
  <dcterms:modified xsi:type="dcterms:W3CDTF">2020-06-02T17:29:17Z</dcterms:modified>
</cp:coreProperties>
</file>